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46" r:id="rId1"/>
  </p:sldMasterIdLst>
  <p:notesMasterIdLst>
    <p:notesMasterId r:id="rId36"/>
  </p:notesMasterIdLst>
  <p:sldIdLst>
    <p:sldId id="350" r:id="rId2"/>
    <p:sldId id="2411" r:id="rId3"/>
    <p:sldId id="351" r:id="rId4"/>
    <p:sldId id="258" r:id="rId5"/>
    <p:sldId id="257" r:id="rId6"/>
    <p:sldId id="2402" r:id="rId7"/>
    <p:sldId id="2403" r:id="rId8"/>
    <p:sldId id="352" r:id="rId9"/>
    <p:sldId id="353" r:id="rId10"/>
    <p:sldId id="354" r:id="rId11"/>
    <p:sldId id="355" r:id="rId12"/>
    <p:sldId id="356" r:id="rId13"/>
    <p:sldId id="2409" r:id="rId14"/>
    <p:sldId id="357" r:id="rId15"/>
    <p:sldId id="360" r:id="rId16"/>
    <p:sldId id="361" r:id="rId17"/>
    <p:sldId id="358" r:id="rId18"/>
    <p:sldId id="362" r:id="rId19"/>
    <p:sldId id="364" r:id="rId20"/>
    <p:sldId id="363" r:id="rId21"/>
    <p:sldId id="359" r:id="rId22"/>
    <p:sldId id="365" r:id="rId23"/>
    <p:sldId id="366" r:id="rId24"/>
    <p:sldId id="2401" r:id="rId25"/>
    <p:sldId id="2400" r:id="rId26"/>
    <p:sldId id="275" r:id="rId27"/>
    <p:sldId id="2246" r:id="rId28"/>
    <p:sldId id="2247" r:id="rId29"/>
    <p:sldId id="2404" r:id="rId30"/>
    <p:sldId id="2405" r:id="rId31"/>
    <p:sldId id="2406" r:id="rId32"/>
    <p:sldId id="2407" r:id="rId33"/>
    <p:sldId id="2408" r:id="rId34"/>
    <p:sldId id="241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872"/>
    <p:restoredTop sz="96197"/>
  </p:normalViewPr>
  <p:slideViewPr>
    <p:cSldViewPr snapToGrid="0">
      <p:cViewPr varScale="1">
        <p:scale>
          <a:sx n="75" d="100"/>
          <a:sy n="75" d="100"/>
        </p:scale>
        <p:origin x="168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88E7B-8FF6-E84E-AEBE-FB79F22A90E9}" type="datetimeFigureOut">
              <a:rPr lang="en-US" smtClean="0"/>
              <a:t>4/9/24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179B8-9666-C948-98B8-1AE9690BC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56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first </a:t>
            </a:r>
            <a:r>
              <a:rPr lang="en-US" dirty="0" err="1"/>
              <a:t>quesiton</a:t>
            </a:r>
            <a:r>
              <a:rPr lang="en-US" dirty="0"/>
              <a:t>.  Is there a PHYSCIAL REALITY to KNOLWEDGE?</a:t>
            </a:r>
          </a:p>
          <a:p>
            <a:endParaRPr lang="en-US" dirty="0"/>
          </a:p>
          <a:p>
            <a:r>
              <a:rPr lang="en-US" dirty="0"/>
              <a:t>&lt;Q&gt;Can we FIND knowledge in a SPECIFIC PLACE in the NETWORK?</a:t>
            </a:r>
          </a:p>
          <a:p>
            <a:endParaRPr lang="en-US" dirty="0"/>
          </a:p>
          <a:p>
            <a:r>
              <a:rPr lang="en-US" dirty="0"/>
              <a:t>&lt;A&gt;When the network PREDICTs that MILES DAVIS plays TRUMPET</a:t>
            </a:r>
          </a:p>
          <a:p>
            <a:r>
              <a:rPr lang="en-US" dirty="0"/>
              <a:t>there MUST be SOME computation that LEADS to that DECISION.</a:t>
            </a:r>
          </a:p>
          <a:p>
            <a:endParaRPr lang="en-US" dirty="0"/>
          </a:p>
          <a:p>
            <a:r>
              <a:rPr lang="en-US" dirty="0"/>
              <a:t>&lt;I&gt;So our IDEA is, LET’s COPY data AROUND until we can IDENTIFY WHICH computation is DECISIVE.</a:t>
            </a:r>
          </a:p>
          <a:p>
            <a:r>
              <a:rPr lang="en-US" dirty="0"/>
              <a:t>like DEBUGGING the NETWORK.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A76C47-3864-6F47-914B-0B605143BEB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00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what we DO.</a:t>
            </a:r>
          </a:p>
          <a:p>
            <a:endParaRPr lang="en-US" dirty="0"/>
          </a:p>
          <a:p>
            <a:r>
              <a:rPr lang="en-US" dirty="0"/>
              <a:t>We RUN the network TWICE.</a:t>
            </a:r>
          </a:p>
          <a:p>
            <a:endParaRPr lang="en-US" dirty="0"/>
          </a:p>
          <a:p>
            <a:r>
              <a:rPr lang="en-US" dirty="0"/>
              <a:t>The SECOND time, we CORRUPT the INPUT to FRUSTRATE the computation. </a:t>
            </a:r>
          </a:p>
          <a:p>
            <a:r>
              <a:rPr lang="en-US" dirty="0"/>
              <a:t>&lt;*&gt;For example, if we add NOISE to the subject name,</a:t>
            </a:r>
          </a:p>
          <a:p>
            <a:r>
              <a:rPr lang="en-US" dirty="0"/>
              <a:t>&lt;T&gt;the network will be UNABLE to guess the right instrument.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A76C47-3864-6F47-914B-0B605143BEB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57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made the ORIGINAL run predict TRUMPET?  Was there SOME decisive STATE?</a:t>
            </a:r>
          </a:p>
          <a:p>
            <a:endParaRPr lang="en-US" dirty="0"/>
          </a:p>
          <a:p>
            <a:r>
              <a:rPr lang="en-US" dirty="0"/>
              <a:t>&lt;C&gt;We can SEARCH for decisive STATES by COPYING a SINGLE state from the ORIGINAL run to the SECOND run.</a:t>
            </a:r>
          </a:p>
          <a:p>
            <a:endParaRPr lang="en-US" dirty="0"/>
          </a:p>
          <a:p>
            <a:r>
              <a:rPr lang="en-US" dirty="0"/>
              <a:t>Then the DOWNSTREAM computations can PROCEED as USUAL with the NEW data.</a:t>
            </a:r>
          </a:p>
          <a:p>
            <a:endParaRPr lang="en-US" dirty="0"/>
          </a:p>
          <a:p>
            <a:r>
              <a:rPr lang="en-US" dirty="0"/>
              <a:t>&lt;?&gt;USUALLY  this has NO effect.  The second run is STILL corrupted.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A76C47-3864-6F47-914B-0B605143BEB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20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made the ORIGINAL run predict TRUMPET?  Was there SOME decisive STATE?</a:t>
            </a:r>
          </a:p>
          <a:p>
            <a:endParaRPr lang="en-US" dirty="0"/>
          </a:p>
          <a:p>
            <a:r>
              <a:rPr lang="en-US" dirty="0"/>
              <a:t>&lt;C&gt;We can SEARCH for decisive STATES by COPYING a SINGLE state from the ORIGINAL run to the SECOND run.</a:t>
            </a:r>
          </a:p>
          <a:p>
            <a:endParaRPr lang="en-US" dirty="0"/>
          </a:p>
          <a:p>
            <a:r>
              <a:rPr lang="en-US" dirty="0"/>
              <a:t>Then the DOWNSTREAM computations can PROCEED as USUAL with the NEW data.</a:t>
            </a:r>
          </a:p>
          <a:p>
            <a:endParaRPr lang="en-US" dirty="0"/>
          </a:p>
          <a:p>
            <a:r>
              <a:rPr lang="en-US" dirty="0"/>
              <a:t>&lt;?&gt;USUALLY  this has NO effect.  The second run is STILL corrupted.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A76C47-3864-6F47-914B-0B605143BEB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7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02550-E544-C4C1-5FC5-6C8CE7749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FE0960-93DB-4758-9AA2-91E78FB72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DF8DC-DA72-43DF-DECC-2134CB7A2E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8AF1C-4E65-6530-4671-9E98F7140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21CD6-56C4-7121-FE51-EC50E1887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777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84C43-76A7-5239-5744-F854AFB1B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B9D718-E267-83B1-B7C8-E8665DCC85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438F8-0EF5-806D-946E-87B2DEC4A9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4/9/24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77F8C-F396-A4A5-8B89-D83C6946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DA5D31-1877-131B-D287-0DA35F86E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394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B4EFD-5F11-02A2-D17D-752AB34BF7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2E2DF1-ADCD-429E-881D-7C26DD67BF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9D2F3-D8AA-01FA-3F65-F819E19B64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4/9/24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76C3E-DC8E-C64A-308F-17C4ACCD4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3FD9E-8CAD-B1CF-7C1B-5C2D9FF04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284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31127-9E15-A445-AD8D-C387316B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9" y="18256"/>
            <a:ext cx="12192000" cy="116508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C2E2B-F9BF-62F4-7059-E250882AA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3342"/>
            <a:ext cx="10515600" cy="52940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37677-D3CE-55C2-2C83-26E0E98D6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4/9/24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7F0FE-6A21-41A1-99DD-07CF5EEE4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6DE35-0251-72C1-B5A9-52CF0498C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407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BC184-1113-E3CB-6698-AE6B64AE4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5CE6A-B41E-1E3F-8247-E454D32D7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8E0A8-EE8C-5BB0-5609-DA4878640D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4267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C42A6-A709-A5D1-160E-F932FF3A4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04267"/>
            <a:ext cx="4114800" cy="365125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55955-04DC-82E8-AAAE-EED31E449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04267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836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C3AAF-6391-7040-2263-BF68C96DC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1610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2517F-2220-509E-7312-10D5DC459B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16106"/>
            <a:ext cx="5181600" cy="5374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03871B-734E-1442-D40E-6522769673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16106"/>
            <a:ext cx="5181600" cy="5374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94864-78BB-A1C6-E916-CF91AB50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0820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4/9/24</a:t>
            </a:fld>
            <a:endParaRPr lang="en-US" spc="5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84D58-6C3A-2F4B-C6B7-E5BAF2509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0820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18FBE-FB37-20F4-DA80-1FB5F055D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0820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0640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008AF-F2BA-3E3D-6B58-FEE824818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56"/>
            <a:ext cx="12192000" cy="109710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FB0BA-CE4D-4FDE-9F9E-171E0DF10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697405-D98E-D99F-6DE2-315D6F145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9CA83A-5ACB-F097-BB93-1E47D5FACE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7FAFDD-D093-24FB-61D7-F4FE269048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DC8139-FFDB-469D-90BA-E449847600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4/9/24</a:t>
            </a:fld>
            <a:endParaRPr lang="en-US" spc="5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486573-A6B0-1127-6838-2D25A9F78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F30504-5C68-A03D-7E11-BC775F162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05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62668-3D8C-2EE9-4AE9-54407704D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2955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84B263-9F32-7328-F41B-39B4379BCE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0820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4/9/24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1B3EF2-8FA0-4DDD-FD31-71860E55D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0820"/>
            <a:ext cx="4114800" cy="365125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B27B7-A705-6709-3F35-77286BD23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0820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430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82A62D-9C23-A8CE-57F1-CB207298F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4/9/24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D73FBA-0C0A-D13F-927A-A349671AD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BE2E4-F4A2-F6AE-1C91-803AD0999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970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5E85A-9674-535B-0C2E-8B41B7E6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853F-03D7-E335-16CB-4F04EF9DC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F37758-B4C5-5EB0-8C65-266E3BD27B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F55628-FCF9-0648-6E6E-F5826FDD0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90820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4/9/24</a:t>
            </a:fld>
            <a:endParaRPr lang="en-US" spc="5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D8F0B0-F0F1-150B-7C74-478CD1C76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0820"/>
            <a:ext cx="4114800" cy="365125"/>
          </a:xfrm>
        </p:spPr>
        <p:txBody>
          <a:bodyPr/>
          <a:lstStyle/>
          <a:p>
            <a:endParaRPr lang="en-US" spc="5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2CD0F4-37B4-1EA2-DEE6-BF7BE9651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0820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734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2BD80-5E74-286D-A88A-B5001C28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C1A3AF-CA86-8237-DBD8-C630A8B219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05A9B-1015-6176-54B5-A587E13A5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523F17-BA6A-5168-3B4B-3A442DEA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77373"/>
            <a:ext cx="2743200" cy="365125"/>
          </a:xfrm>
        </p:spPr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8175C6-A770-589A-284B-886004CDD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7373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610A3-AD90-569D-B9E6-7033E619F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77373"/>
            <a:ext cx="2743200" cy="365125"/>
          </a:xfrm>
        </p:spPr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225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43A4E1-0773-ADC5-080E-4F3900428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3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7F95F-8165-7ED2-8E01-2D73B745B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3341"/>
            <a:ext cx="10515600" cy="5320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2F3B3-0700-07AD-2545-BEBAEC3848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5042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4/9/24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FE4B2-9AED-B741-9160-02E502A9C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0426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1CF50-2EC9-079F-9B5F-274765093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042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5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2401.06345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13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functions.baulab.info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25.png"/><Relationship Id="rId7" Type="http://schemas.openxmlformats.org/officeDocument/2006/relationships/image" Target="../media/image190.png"/><Relationship Id="rId2" Type="http://schemas.openxmlformats.org/officeDocument/2006/relationships/hyperlink" Target="http://functions.baulab.info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10" Type="http://schemas.openxmlformats.org/officeDocument/2006/relationships/image" Target="../media/image27.png"/><Relationship Id="rId4" Type="http://schemas.openxmlformats.org/officeDocument/2006/relationships/image" Target="../media/image160.png"/><Relationship Id="rId9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bit.ly/fv-nn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901EDA5-7436-4F2F-B35F-B242CACC3BC2}"/>
              </a:ext>
            </a:extLst>
          </p:cNvPr>
          <p:cNvGrpSpPr/>
          <p:nvPr/>
        </p:nvGrpSpPr>
        <p:grpSpPr>
          <a:xfrm>
            <a:off x="3523488" y="0"/>
            <a:ext cx="8668513" cy="6858000"/>
            <a:chOff x="3523488" y="0"/>
            <a:chExt cx="8668513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8EA485-F7E3-771F-D2AA-7017D5F4B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697" r="23298" b="1394"/>
            <a:stretch/>
          </p:blipFill>
          <p:spPr>
            <a:xfrm>
              <a:off x="3523488" y="10"/>
              <a:ext cx="8668512" cy="6857990"/>
            </a:xfrm>
            <a:prstGeom prst="rect">
              <a:avLst/>
            </a:prstGeom>
            <a:gradFill>
              <a:gsLst>
                <a:gs pos="0">
                  <a:schemeClr val="accent1">
                    <a:lumMod val="0"/>
                    <a:lumOff val="100000"/>
                  </a:schemeClr>
                </a:gs>
                <a:gs pos="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45083"/>
                    <a:lumOff val="54917"/>
                  </a:schemeClr>
                </a:gs>
              </a:gsLst>
              <a:lin ang="10800000" scaled="1"/>
            </a:gradFill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EAFA9A4-FA8B-799A-0480-FAA0B384B866}"/>
                </a:ext>
              </a:extLst>
            </p:cNvPr>
            <p:cNvSpPr/>
            <p:nvPr/>
          </p:nvSpPr>
          <p:spPr>
            <a:xfrm>
              <a:off x="3523488" y="0"/>
              <a:ext cx="8668513" cy="6858000"/>
            </a:xfrm>
            <a:prstGeom prst="rect">
              <a:avLst/>
            </a:prstGeom>
            <a:gradFill>
              <a:gsLst>
                <a:gs pos="0">
                  <a:schemeClr val="accent1">
                    <a:lumMod val="0"/>
                    <a:lumOff val="100000"/>
                  </a:schemeClr>
                </a:gs>
                <a:gs pos="0">
                  <a:schemeClr val="accent1">
                    <a:lumMod val="0"/>
                    <a:lumOff val="100000"/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0134F6-7F25-885D-06A7-B9426E014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DS 4440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EF45E0-C019-97D5-23A8-3C1D8C3AC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/>
              <a:t>Deep </a:t>
            </a:r>
            <a:r>
              <a:rPr lang="en-US" sz="2000" dirty="0"/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1627938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4E422-38BE-DC65-1313-12128E0E4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cliff requires two or more layers of attention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A0E652-6303-635A-F89E-4395CE52C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1183342"/>
            <a:ext cx="9347200" cy="5426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D70FA4-72F9-8D07-C950-001CA0BD78A1}"/>
              </a:ext>
            </a:extLst>
          </p:cNvPr>
          <p:cNvSpPr txBox="1"/>
          <p:nvPr/>
        </p:nvSpPr>
        <p:spPr>
          <a:xfrm>
            <a:off x="10215177" y="6334780"/>
            <a:ext cx="197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Olsson 2022</a:t>
            </a:r>
          </a:p>
        </p:txBody>
      </p:sp>
    </p:spTree>
    <p:extLst>
      <p:ext uri="{BB962C8B-B14F-4D97-AF65-F5344CB8AC3E}">
        <p14:creationId xmlns:p14="http://schemas.microsoft.com/office/powerpoint/2010/main" val="4018005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9F9EB-FA76-F097-0353-ACA3A6E26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 the structure of a transformer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3AA11F-15D9-C676-CC95-FDB88B0DB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66" y="1183342"/>
            <a:ext cx="10748019" cy="534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35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A638B-F3BF-DD7E-073A-217C01D1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Residual Stream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F97F0-F57F-6607-57B1-D0AE6E562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67" y="1045134"/>
            <a:ext cx="7772400" cy="44712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6AC7F2-1A34-7D94-0AFB-67FE25FDC8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989"/>
          <a:stretch/>
        </p:blipFill>
        <p:spPr>
          <a:xfrm>
            <a:off x="7848601" y="1322225"/>
            <a:ext cx="4275667" cy="1848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623A13-9B56-1129-734C-64EECE9AA8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201"/>
          <a:stretch/>
        </p:blipFill>
        <p:spPr>
          <a:xfrm>
            <a:off x="8995834" y="3429000"/>
            <a:ext cx="2937933" cy="18483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F41038-BE0F-731D-3631-CE5FA27D8D1B}"/>
              </a:ext>
            </a:extLst>
          </p:cNvPr>
          <p:cNvSpPr txBox="1"/>
          <p:nvPr/>
        </p:nvSpPr>
        <p:spPr>
          <a:xfrm>
            <a:off x="10166424" y="6334780"/>
            <a:ext cx="1957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Elhage</a:t>
            </a:r>
            <a:r>
              <a:rPr lang="en-US" sz="2800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001004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67FBB-82A3-1FD9-AD49-546B6DBBA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9" y="18256"/>
            <a:ext cx="5739404" cy="2087588"/>
          </a:xfrm>
        </p:spPr>
        <p:txBody>
          <a:bodyPr>
            <a:normAutofit/>
          </a:bodyPr>
          <a:lstStyle/>
          <a:p>
            <a:r>
              <a:rPr lang="en-US" dirty="0"/>
              <a:t>Reading the Residual Stream Directly –</a:t>
            </a:r>
            <a:br>
              <a:rPr lang="en-US" dirty="0"/>
            </a:br>
            <a:r>
              <a:rPr lang="en-US" dirty="0"/>
              <a:t>The Logit Lens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07A35-00E1-95BD-3FAA-39FF0CE69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69" y="0"/>
            <a:ext cx="5470192" cy="6858000"/>
          </a:xfrm>
          <a:prstGeom prst="rect">
            <a:avLst/>
          </a:prstGeom>
        </p:spPr>
      </p:pic>
      <p:pic>
        <p:nvPicPr>
          <p:cNvPr id="1026" name="Picture 2" descr="2105.09121] Single-Layer Vision Transformers for More Accurate Early Exits  with Less Overhead">
            <a:extLst>
              <a:ext uri="{FF2B5EF4-FFF2-40B4-BE49-F238E27FC236}">
                <a16:creationId xmlns:a16="http://schemas.microsoft.com/office/drawing/2014/main" id="{FD5F4986-40A3-9882-214A-85AD1A954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377" y="3994226"/>
            <a:ext cx="3931314" cy="119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EF0551-499A-9C6C-A102-D66F791914C4}"/>
              </a:ext>
            </a:extLst>
          </p:cNvPr>
          <p:cNvSpPr txBox="1"/>
          <p:nvPr/>
        </p:nvSpPr>
        <p:spPr>
          <a:xfrm>
            <a:off x="2949002" y="2524780"/>
            <a:ext cx="32075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Normally:</a:t>
            </a:r>
            <a:br>
              <a:rPr lang="en-US" sz="2800" dirty="0"/>
            </a:br>
            <a:r>
              <a:rPr lang="en-US" sz="2800" dirty="0"/>
              <a:t>decode the last layer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75EBAE-34B2-9B66-95F2-E028BB70E118}"/>
              </a:ext>
            </a:extLst>
          </p:cNvPr>
          <p:cNvSpPr txBox="1"/>
          <p:nvPr/>
        </p:nvSpPr>
        <p:spPr>
          <a:xfrm>
            <a:off x="2931625" y="3897823"/>
            <a:ext cx="324229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Logit lens does an</a:t>
            </a:r>
          </a:p>
          <a:p>
            <a:r>
              <a:rPr lang="en-US" sz="2800" dirty="0"/>
              <a:t>“early exit”,</a:t>
            </a:r>
          </a:p>
          <a:p>
            <a:r>
              <a:rPr lang="en-US" sz="2800" dirty="0"/>
              <a:t>decoding early layers</a:t>
            </a:r>
          </a:p>
        </p:txBody>
      </p:sp>
    </p:spTree>
    <p:extLst>
      <p:ext uri="{BB962C8B-B14F-4D97-AF65-F5344CB8AC3E}">
        <p14:creationId xmlns:p14="http://schemas.microsoft.com/office/powerpoint/2010/main" val="2629816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05BC7-1D0A-63D6-6DBF-AE3F88259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Attention as a Linear Operation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9036B25-09F1-D098-AB9B-9124C6122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119" y="2516076"/>
            <a:ext cx="6553761" cy="4033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E2EEAA-1D8F-4E48-64B7-311560179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119" y="896254"/>
            <a:ext cx="6832599" cy="14291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974ED1-E081-C074-C8A2-5BD7542C62F7}"/>
              </a:ext>
            </a:extLst>
          </p:cNvPr>
          <p:cNvSpPr txBox="1"/>
          <p:nvPr/>
        </p:nvSpPr>
        <p:spPr>
          <a:xfrm>
            <a:off x="10166424" y="6334780"/>
            <a:ext cx="1957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/>
              <a:t>Elhage</a:t>
            </a:r>
            <a:r>
              <a:rPr lang="en-US" sz="2800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620633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F93DE-A46A-A9D9-75E5-5BF44B249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Canonicalizing output-value and query-key ops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E2DF5-1597-A357-87F0-B722BBA0D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861" y="1183342"/>
            <a:ext cx="9146135" cy="537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01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64DB6-E3AA-7826-44F1-926DAD015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Eigenvalue Analysis of Attention Heads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4708B-31BD-1CAC-98B1-F6A9B59B4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620889"/>
            <a:ext cx="7772400" cy="3763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DF1F02-395F-15F1-6815-4150E1CDB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83342"/>
            <a:ext cx="1790700" cy="469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21C9C8-A724-F63F-AB50-EF00D15CDDD1}"/>
              </a:ext>
            </a:extLst>
          </p:cNvPr>
          <p:cNvSpPr txBox="1"/>
          <p:nvPr/>
        </p:nvSpPr>
        <p:spPr>
          <a:xfrm>
            <a:off x="3434337" y="1183342"/>
            <a:ext cx="1981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Eigenvalues: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9F4561-23F0-D629-D6FA-BD20F5098C3B}"/>
              </a:ext>
            </a:extLst>
          </p:cNvPr>
          <p:cNvSpPr txBox="1"/>
          <p:nvPr/>
        </p:nvSpPr>
        <p:spPr>
          <a:xfrm>
            <a:off x="2653790" y="1902571"/>
            <a:ext cx="6545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What do eigenvalues of OV-matrices mean?</a:t>
            </a:r>
          </a:p>
        </p:txBody>
      </p:sp>
    </p:spTree>
    <p:extLst>
      <p:ext uri="{BB962C8B-B14F-4D97-AF65-F5344CB8AC3E}">
        <p14:creationId xmlns:p14="http://schemas.microsoft.com/office/powerpoint/2010/main" val="1726525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DDC06-7565-8178-FED0-C76605B3B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 circuit eigenvalues that emerge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2FD24D-0F11-8542-10AC-9114E1005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720" y="2026695"/>
            <a:ext cx="9158146" cy="449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08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1B4B1-377B-2B11-A7C5-69E484468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a two-layer model, copying behavior is crisp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8D558C-73C3-2642-5DF1-52F7DC6C3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033" y="1183342"/>
            <a:ext cx="9541933" cy="538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08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AECCC-8C1D-1326-8BF1-E0BF2423A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at the phase change?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7BA521-6A06-0B01-C503-C369648B5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83342"/>
            <a:ext cx="7772400" cy="527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69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69DC90-B0D3-DA5B-A402-A7B194A4393C}"/>
              </a:ext>
            </a:extLst>
          </p:cNvPr>
          <p:cNvSpPr/>
          <p:nvPr/>
        </p:nvSpPr>
        <p:spPr>
          <a:xfrm>
            <a:off x="17929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04126-D79A-1358-517B-E5EB8D1F5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 about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C534C-102C-0C76-0A02-070973150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07733"/>
            <a:ext cx="10515600" cy="386964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Example: </a:t>
            </a:r>
            <a:r>
              <a:rPr lang="en-US" dirty="0">
                <a:hlinkClick r:id="rId2"/>
              </a:rPr>
              <a:t>https://arxiv.org/abs/2401.06345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/>
              <a:t>How </a:t>
            </a:r>
            <a:r>
              <a:rPr lang="en-US" dirty="0"/>
              <a:t>to identify a solid, reproducible research starting point.</a:t>
            </a:r>
          </a:p>
        </p:txBody>
      </p:sp>
    </p:spTree>
    <p:extLst>
      <p:ext uri="{BB962C8B-B14F-4D97-AF65-F5344CB8AC3E}">
        <p14:creationId xmlns:p14="http://schemas.microsoft.com/office/powerpoint/2010/main" val="584439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F3F17-3990-B527-1904-8A84914A7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induction pattern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387DF7-CE50-8EB0-6C8A-542581060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46" y="1380525"/>
            <a:ext cx="11287707" cy="486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30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DDC06-7565-8178-FED0-C76605B3B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flow for an “induction attention head”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CD1B6F-5D5F-85E9-5B80-CD4838294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258" y="1360220"/>
            <a:ext cx="8855484" cy="475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06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6CB52-589D-CFF8-9B9A-0B5DE8959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 we detect induction heads automatically?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73422A-C662-BB3B-8437-CD5618429E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72"/>
          <a:stretch/>
        </p:blipFill>
        <p:spPr>
          <a:xfrm>
            <a:off x="1496021" y="1055979"/>
            <a:ext cx="9199958" cy="57837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BE823B-4960-744F-C557-258635C2CFDD}"/>
              </a:ext>
            </a:extLst>
          </p:cNvPr>
          <p:cNvSpPr txBox="1"/>
          <p:nvPr/>
        </p:nvSpPr>
        <p:spPr>
          <a:xfrm>
            <a:off x="7492253" y="4847914"/>
            <a:ext cx="39607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Positive (both) OV and QK</a:t>
            </a:r>
            <a:br>
              <a:rPr lang="en-US" sz="2800" dirty="0"/>
            </a:br>
            <a:r>
              <a:rPr lang="en-US" sz="2800" dirty="0"/>
              <a:t>eigenvalues reveal them</a:t>
            </a:r>
          </a:p>
        </p:txBody>
      </p:sp>
    </p:spTree>
    <p:extLst>
      <p:ext uri="{BB962C8B-B14F-4D97-AF65-F5344CB8AC3E}">
        <p14:creationId xmlns:p14="http://schemas.microsoft.com/office/powerpoint/2010/main" val="540023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FCA83-0A7F-A3F5-A023-8D4D3D651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Olah</a:t>
            </a:r>
            <a:r>
              <a:rPr lang="en-US" dirty="0"/>
              <a:t> argues: induction heads fundamental to scaling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24A1EF-E9CF-35E9-2CA6-FEC11A2D9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99" y="1183342"/>
            <a:ext cx="9613525" cy="542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46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2AE8B-EF03-AB1F-000D-3EBE3C539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In-Context Learning (ICL) goes beyond copying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898E6-8E1F-2D3E-1866-42107124F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72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An LLM can generalize all sorts of complex mappings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 resembles human reasoning! It requires no expensive training.</a:t>
            </a:r>
          </a:p>
          <a:p>
            <a:r>
              <a:rPr lang="en-US" dirty="0"/>
              <a:t>Yet </a:t>
            </a:r>
            <a:r>
              <a:rPr lang="en-US" u="sng" dirty="0"/>
              <a:t>how ICL figures out the task</a:t>
            </a:r>
            <a:r>
              <a:rPr lang="en-US" dirty="0"/>
              <a:t> is a mystery.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75BB401-0AB1-21E5-09D3-710DB7A9DD8B}"/>
              </a:ext>
            </a:extLst>
          </p:cNvPr>
          <p:cNvSpPr/>
          <p:nvPr/>
        </p:nvSpPr>
        <p:spPr>
          <a:xfrm>
            <a:off x="3043449" y="2704654"/>
            <a:ext cx="4048453" cy="27310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761FEF5-1C3C-13A0-3E06-9EFB767169E1}"/>
              </a:ext>
            </a:extLst>
          </p:cNvPr>
          <p:cNvSpPr/>
          <p:nvPr/>
        </p:nvSpPr>
        <p:spPr>
          <a:xfrm>
            <a:off x="3043449" y="3767727"/>
            <a:ext cx="4048453" cy="27310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DC288B-071B-531F-3DE2-5F731B0CBE6D}"/>
              </a:ext>
            </a:extLst>
          </p:cNvPr>
          <p:cNvSpPr txBox="1"/>
          <p:nvPr/>
        </p:nvSpPr>
        <p:spPr>
          <a:xfrm>
            <a:off x="2943433" y="4065327"/>
            <a:ext cx="42242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amount:</a:t>
            </a:r>
            <a:r>
              <a:rPr lang="en-US" sz="15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cantidad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win:</a:t>
            </a:r>
            <a:r>
              <a:rPr lang="en-US" sz="15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ganar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dreams: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1189D-6F99-2345-D4C6-5669BC5213B3}"/>
              </a:ext>
            </a:extLst>
          </p:cNvPr>
          <p:cNvSpPr txBox="1"/>
          <p:nvPr/>
        </p:nvSpPr>
        <p:spPr>
          <a:xfrm>
            <a:off x="3186388" y="2987966"/>
            <a:ext cx="399340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arrive:</a:t>
            </a:r>
            <a:r>
              <a:rPr lang="en-US" sz="15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depart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small:</a:t>
            </a:r>
            <a:r>
              <a:rPr lang="en-US" sz="15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big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common: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4A405C7-9F65-2F88-EE92-25C2A653B01A}"/>
              </a:ext>
            </a:extLst>
          </p:cNvPr>
          <p:cNvSpPr/>
          <p:nvPr/>
        </p:nvSpPr>
        <p:spPr>
          <a:xfrm>
            <a:off x="6891879" y="2770414"/>
            <a:ext cx="141584" cy="141584"/>
          </a:xfrm>
          <a:prstGeom prst="roundRect">
            <a:avLst/>
          </a:prstGeom>
          <a:solidFill>
            <a:srgbClr val="EFB7B8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8141AA8-6E90-D8A2-5425-92F4D920037F}"/>
              </a:ext>
            </a:extLst>
          </p:cNvPr>
          <p:cNvSpPr/>
          <p:nvPr/>
        </p:nvSpPr>
        <p:spPr>
          <a:xfrm>
            <a:off x="6891879" y="3833487"/>
            <a:ext cx="141584" cy="1415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E351D8-896E-A4B9-7471-AB344371DFD3}"/>
              </a:ext>
            </a:extLst>
          </p:cNvPr>
          <p:cNvSpPr txBox="1"/>
          <p:nvPr/>
        </p:nvSpPr>
        <p:spPr>
          <a:xfrm>
            <a:off x="7285364" y="2977917"/>
            <a:ext cx="6463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86032D-FD81-6F33-BB82-1429FA16C252}"/>
              </a:ext>
            </a:extLst>
          </p:cNvPr>
          <p:cNvSpPr txBox="1"/>
          <p:nvPr/>
        </p:nvSpPr>
        <p:spPr>
          <a:xfrm>
            <a:off x="7297488" y="4062678"/>
            <a:ext cx="8771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sueños</a:t>
            </a:r>
            <a:endParaRPr lang="en-US" sz="1500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3BC16076-87E2-DEC5-FE9B-B77CE4010228}"/>
              </a:ext>
            </a:extLst>
          </p:cNvPr>
          <p:cNvCxnSpPr>
            <a:stCxn id="4" idx="3"/>
            <a:endCxn id="10" idx="0"/>
          </p:cNvCxnSpPr>
          <p:nvPr/>
        </p:nvCxnSpPr>
        <p:spPr>
          <a:xfrm>
            <a:off x="7091902" y="2841206"/>
            <a:ext cx="516628" cy="136711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FBDDE612-D196-6296-D30C-4275584408D5}"/>
              </a:ext>
            </a:extLst>
          </p:cNvPr>
          <p:cNvCxnSpPr>
            <a:cxnSpLocks/>
            <a:stCxn id="5" idx="3"/>
            <a:endCxn id="11" idx="0"/>
          </p:cNvCxnSpPr>
          <p:nvPr/>
        </p:nvCxnSpPr>
        <p:spPr>
          <a:xfrm>
            <a:off x="7091902" y="3904279"/>
            <a:ext cx="644168" cy="158399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Left Brace 15">
            <a:extLst>
              <a:ext uri="{FF2B5EF4-FFF2-40B4-BE49-F238E27FC236}">
                <a16:creationId xmlns:a16="http://schemas.microsoft.com/office/drawing/2014/main" id="{851716FD-E175-23B3-9053-40F02CF08387}"/>
              </a:ext>
            </a:extLst>
          </p:cNvPr>
          <p:cNvSpPr/>
          <p:nvPr/>
        </p:nvSpPr>
        <p:spPr>
          <a:xfrm rot="16200000">
            <a:off x="4504165" y="2935806"/>
            <a:ext cx="187567" cy="3071067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F5F5044-920B-0C13-0331-D1067E1F0AB8}"/>
                  </a:ext>
                </a:extLst>
              </p:cNvPr>
              <p:cNvSpPr txBox="1"/>
              <p:nvPr/>
            </p:nvSpPr>
            <p:spPr>
              <a:xfrm>
                <a:off x="2959942" y="4557900"/>
                <a:ext cx="32760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Demonstrations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[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F5F5044-920B-0C13-0331-D1067E1F0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9942" y="4557900"/>
                <a:ext cx="3276025" cy="338554"/>
              </a:xfrm>
              <a:prstGeom prst="rect">
                <a:avLst/>
              </a:prstGeom>
              <a:blipFill>
                <a:blip r:embed="rId2"/>
                <a:stretch>
                  <a:fillRect l="-772"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5264BB-9315-A7B2-F5E9-51A38BCF4D79}"/>
                  </a:ext>
                </a:extLst>
              </p:cNvPr>
              <p:cNvSpPr txBox="1"/>
              <p:nvPr/>
            </p:nvSpPr>
            <p:spPr>
              <a:xfrm>
                <a:off x="6148829" y="4557900"/>
                <a:ext cx="1006879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Query</a:t>
                </a:r>
                <a:r>
                  <a:rPr lang="en-US" sz="1600" b="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𝑖𝑞</m:t>
                        </m:r>
                      </m:sub>
                    </m:sSub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5264BB-9315-A7B2-F5E9-51A38BCF4D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8829" y="4557900"/>
                <a:ext cx="1006879" cy="357534"/>
              </a:xfrm>
              <a:prstGeom prst="rect">
                <a:avLst/>
              </a:prstGeom>
              <a:blipFill>
                <a:blip r:embed="rId3"/>
                <a:stretch>
                  <a:fillRect l="-2500" t="-7143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3AFFC6-E843-E945-9568-0828FB4D1B43}"/>
                  </a:ext>
                </a:extLst>
              </p:cNvPr>
              <p:cNvSpPr txBox="1"/>
              <p:nvPr/>
            </p:nvSpPr>
            <p:spPr>
              <a:xfrm>
                <a:off x="7062424" y="4557900"/>
                <a:ext cx="1347292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𝑖𝑞</m:t>
                        </m:r>
                      </m:sub>
                    </m:sSub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53AFFC6-E843-E945-9568-0828FB4D1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2424" y="4557900"/>
                <a:ext cx="1347292" cy="357534"/>
              </a:xfrm>
              <a:prstGeom prst="rect">
                <a:avLst/>
              </a:prstGeom>
              <a:blipFill>
                <a:blip r:embed="rId4"/>
                <a:stretch>
                  <a:fillRect l="-2804" t="-7143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eft Brace 19">
            <a:extLst>
              <a:ext uri="{FF2B5EF4-FFF2-40B4-BE49-F238E27FC236}">
                <a16:creationId xmlns:a16="http://schemas.microsoft.com/office/drawing/2014/main" id="{C5B31BB4-F5FB-3970-D81E-94017794E6D7}"/>
              </a:ext>
            </a:extLst>
          </p:cNvPr>
          <p:cNvSpPr/>
          <p:nvPr/>
        </p:nvSpPr>
        <p:spPr>
          <a:xfrm rot="16200000">
            <a:off x="6557476" y="4089457"/>
            <a:ext cx="187567" cy="763766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A35F1089-6C8A-5B4E-DE1B-3129EE99AF99}"/>
              </a:ext>
            </a:extLst>
          </p:cNvPr>
          <p:cNvSpPr/>
          <p:nvPr/>
        </p:nvSpPr>
        <p:spPr>
          <a:xfrm rot="16200000">
            <a:off x="7633772" y="4084879"/>
            <a:ext cx="187567" cy="763766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1228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A4A8C-EAF8-109D-A5CD-1833EB67C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ask: How does ICL </a:t>
            </a:r>
            <a:r>
              <a:rPr lang="en-US" b="1" dirty="0"/>
              <a:t>identify</a:t>
            </a:r>
            <a:r>
              <a:rPr lang="en-US" dirty="0"/>
              <a:t> a task?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FA2CF30-13CB-543C-3661-91E242EB9A07}"/>
              </a:ext>
            </a:extLst>
          </p:cNvPr>
          <p:cNvSpPr/>
          <p:nvPr/>
        </p:nvSpPr>
        <p:spPr>
          <a:xfrm>
            <a:off x="590635" y="2161720"/>
            <a:ext cx="4048453" cy="27310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FCABEBD-4FA7-1ACB-A02E-FB741E7FE5C0}"/>
              </a:ext>
            </a:extLst>
          </p:cNvPr>
          <p:cNvSpPr/>
          <p:nvPr/>
        </p:nvSpPr>
        <p:spPr>
          <a:xfrm>
            <a:off x="590635" y="3224793"/>
            <a:ext cx="4048453" cy="27310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94B658-5690-A434-4ED2-8C1E7A5BFC00}"/>
              </a:ext>
            </a:extLst>
          </p:cNvPr>
          <p:cNvSpPr txBox="1"/>
          <p:nvPr/>
        </p:nvSpPr>
        <p:spPr>
          <a:xfrm>
            <a:off x="490619" y="3522393"/>
            <a:ext cx="42242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amount:</a:t>
            </a:r>
            <a:r>
              <a:rPr lang="en-US" sz="15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cantidad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win:</a:t>
            </a:r>
            <a:r>
              <a:rPr lang="en-US" sz="15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ganar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dreams: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4FED57-B656-9EE0-807D-4EF225750FE9}"/>
              </a:ext>
            </a:extLst>
          </p:cNvPr>
          <p:cNvSpPr txBox="1"/>
          <p:nvPr/>
        </p:nvSpPr>
        <p:spPr>
          <a:xfrm>
            <a:off x="733574" y="2445032"/>
            <a:ext cx="399340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arrive:</a:t>
            </a:r>
            <a:r>
              <a:rPr lang="en-US" sz="15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depart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small:</a:t>
            </a:r>
            <a:r>
              <a:rPr lang="en-US" sz="15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big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common: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E373FC5-0224-4251-9789-5EDE3E45B9C5}"/>
              </a:ext>
            </a:extLst>
          </p:cNvPr>
          <p:cNvSpPr/>
          <p:nvPr/>
        </p:nvSpPr>
        <p:spPr>
          <a:xfrm>
            <a:off x="4439065" y="2227480"/>
            <a:ext cx="141584" cy="141584"/>
          </a:xfrm>
          <a:prstGeom prst="roundRect">
            <a:avLst/>
          </a:prstGeom>
          <a:solidFill>
            <a:srgbClr val="EFB7B8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650C67B-E199-562B-0416-3D8B67A8A8B0}"/>
              </a:ext>
            </a:extLst>
          </p:cNvPr>
          <p:cNvSpPr/>
          <p:nvPr/>
        </p:nvSpPr>
        <p:spPr>
          <a:xfrm>
            <a:off x="4439065" y="3290553"/>
            <a:ext cx="141584" cy="1415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A8CFFF8-A7B0-0D75-AA78-7FC48DEB4EED}"/>
              </a:ext>
            </a:extLst>
          </p:cNvPr>
          <p:cNvGrpSpPr/>
          <p:nvPr/>
        </p:nvGrpSpPr>
        <p:grpSpPr>
          <a:xfrm>
            <a:off x="6040481" y="2158343"/>
            <a:ext cx="2608407" cy="599805"/>
            <a:chOff x="5426109" y="3672238"/>
            <a:chExt cx="2608407" cy="599805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D12F3A0A-6662-FA95-7601-E9F93AD8D9C1}"/>
                </a:ext>
              </a:extLst>
            </p:cNvPr>
            <p:cNvSpPr/>
            <p:nvPr/>
          </p:nvSpPr>
          <p:spPr>
            <a:xfrm>
              <a:off x="5479843" y="3672238"/>
              <a:ext cx="2502106" cy="27310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C0F11505-E6A2-807B-58B1-D5ACB1D7D096}"/>
                </a:ext>
              </a:extLst>
            </p:cNvPr>
            <p:cNvSpPr/>
            <p:nvPr/>
          </p:nvSpPr>
          <p:spPr>
            <a:xfrm>
              <a:off x="7781926" y="3737998"/>
              <a:ext cx="141584" cy="141584"/>
            </a:xfrm>
            <a:prstGeom prst="round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DB46A3-AA50-CB97-D7A1-BEA3EC16C802}"/>
                </a:ext>
              </a:extLst>
            </p:cNvPr>
            <p:cNvSpPr txBox="1"/>
            <p:nvPr/>
          </p:nvSpPr>
          <p:spPr>
            <a:xfrm>
              <a:off x="5426109" y="3948878"/>
              <a:ext cx="260840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5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The word "fast" means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22432F-50B7-8846-7507-B7405C17A99A}"/>
                </a:ext>
              </a:extLst>
            </p:cNvPr>
            <p:cNvSpPr txBox="1"/>
            <p:nvPr/>
          </p:nvSpPr>
          <p:spPr>
            <a:xfrm>
              <a:off x="7662232" y="3690736"/>
              <a:ext cx="104196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latin typeface="Helvetica" pitchFamily="2" charset="0"/>
                </a:rPr>
                <a:t>+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2E34AF8-1E0A-58DC-6996-C1281B55A3BF}"/>
              </a:ext>
            </a:extLst>
          </p:cNvPr>
          <p:cNvSpPr txBox="1"/>
          <p:nvPr/>
        </p:nvSpPr>
        <p:spPr>
          <a:xfrm>
            <a:off x="4832550" y="2434983"/>
            <a:ext cx="6463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20FE0B-926D-77F5-45F8-9E85CEF46655}"/>
              </a:ext>
            </a:extLst>
          </p:cNvPr>
          <p:cNvSpPr txBox="1"/>
          <p:nvPr/>
        </p:nvSpPr>
        <p:spPr>
          <a:xfrm>
            <a:off x="4844674" y="3519744"/>
            <a:ext cx="8771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sueños</a:t>
            </a:r>
            <a:endParaRPr lang="en-US" sz="1500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41518668-4993-D21B-BBE9-DC6E49919F86}"/>
              </a:ext>
            </a:extLst>
          </p:cNvPr>
          <p:cNvSpPr/>
          <p:nvPr/>
        </p:nvSpPr>
        <p:spPr>
          <a:xfrm rot="16200000">
            <a:off x="2051673" y="2405739"/>
            <a:ext cx="187567" cy="3071067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9F609B2-819C-CB0D-2F79-D98E318E8DB2}"/>
                  </a:ext>
                </a:extLst>
              </p:cNvPr>
              <p:cNvSpPr txBox="1"/>
              <p:nvPr/>
            </p:nvSpPr>
            <p:spPr>
              <a:xfrm>
                <a:off x="507450" y="4027833"/>
                <a:ext cx="32760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Demonstrations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[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9F609B2-819C-CB0D-2F79-D98E318E8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50" y="4027833"/>
                <a:ext cx="3276025" cy="338554"/>
              </a:xfrm>
              <a:prstGeom prst="rect">
                <a:avLst/>
              </a:prstGeom>
              <a:blipFill>
                <a:blip r:embed="rId2"/>
                <a:stretch>
                  <a:fillRect l="-385" t="-7407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507686B-3486-ED57-97E2-BDC789750812}"/>
                  </a:ext>
                </a:extLst>
              </p:cNvPr>
              <p:cNvSpPr txBox="1"/>
              <p:nvPr/>
            </p:nvSpPr>
            <p:spPr>
              <a:xfrm>
                <a:off x="3696337" y="4027833"/>
                <a:ext cx="1006879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Query</a:t>
                </a:r>
                <a:r>
                  <a:rPr lang="en-US" sz="1600" b="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𝑖𝑞</m:t>
                        </m:r>
                      </m:sub>
                    </m:sSub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507686B-3486-ED57-97E2-BDC789750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6337" y="4027833"/>
                <a:ext cx="1006879" cy="357534"/>
              </a:xfrm>
              <a:prstGeom prst="rect">
                <a:avLst/>
              </a:prstGeom>
              <a:blipFill>
                <a:blip r:embed="rId3"/>
                <a:stretch>
                  <a:fillRect l="-2469" t="-6897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F3D6F6D-72E0-4394-691D-160359E1CC13}"/>
                  </a:ext>
                </a:extLst>
              </p:cNvPr>
              <p:cNvSpPr txBox="1"/>
              <p:nvPr/>
            </p:nvSpPr>
            <p:spPr>
              <a:xfrm>
                <a:off x="4609932" y="4027833"/>
                <a:ext cx="1347292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𝑖𝑞</m:t>
                        </m:r>
                      </m:sub>
                    </m:sSub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F3D6F6D-72E0-4394-691D-160359E1C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9932" y="4027833"/>
                <a:ext cx="1347292" cy="357534"/>
              </a:xfrm>
              <a:prstGeom prst="rect">
                <a:avLst/>
              </a:prstGeom>
              <a:blipFill>
                <a:blip r:embed="rId4"/>
                <a:stretch>
                  <a:fillRect l="-1869" t="-6897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Left Brace 32">
            <a:extLst>
              <a:ext uri="{FF2B5EF4-FFF2-40B4-BE49-F238E27FC236}">
                <a16:creationId xmlns:a16="http://schemas.microsoft.com/office/drawing/2014/main" id="{822D99FC-11D8-61AC-A9E4-8ED1590858C2}"/>
              </a:ext>
            </a:extLst>
          </p:cNvPr>
          <p:cNvSpPr/>
          <p:nvPr/>
        </p:nvSpPr>
        <p:spPr>
          <a:xfrm rot="16200000">
            <a:off x="4104984" y="3559390"/>
            <a:ext cx="187567" cy="763766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2C2EC666-CCAD-F5F9-DD2A-A159109B8687}"/>
              </a:ext>
            </a:extLst>
          </p:cNvPr>
          <p:cNvSpPr/>
          <p:nvPr/>
        </p:nvSpPr>
        <p:spPr>
          <a:xfrm rot="16200000">
            <a:off x="5181280" y="3554812"/>
            <a:ext cx="187567" cy="763766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1F996B1-E3BF-BE4B-232C-E3AB4834C320}"/>
              </a:ext>
            </a:extLst>
          </p:cNvPr>
          <p:cNvGrpSpPr/>
          <p:nvPr/>
        </p:nvGrpSpPr>
        <p:grpSpPr>
          <a:xfrm>
            <a:off x="6040481" y="3234139"/>
            <a:ext cx="2608407" cy="608770"/>
            <a:chOff x="5426109" y="3672238"/>
            <a:chExt cx="2608407" cy="608770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CE2157D0-8276-7797-1DE6-B848624490D9}"/>
                </a:ext>
              </a:extLst>
            </p:cNvPr>
            <p:cNvSpPr/>
            <p:nvPr/>
          </p:nvSpPr>
          <p:spPr>
            <a:xfrm>
              <a:off x="5479843" y="3672238"/>
              <a:ext cx="2502105" cy="27310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F9608A5A-D6F4-BF5E-C13D-0D6022CCA455}"/>
                </a:ext>
              </a:extLst>
            </p:cNvPr>
            <p:cNvSpPr/>
            <p:nvPr/>
          </p:nvSpPr>
          <p:spPr>
            <a:xfrm>
              <a:off x="7781926" y="3737998"/>
              <a:ext cx="141584" cy="141584"/>
            </a:xfrm>
            <a:prstGeom prst="round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FADFB30-5B7A-1E42-954B-441951405BEB}"/>
                </a:ext>
              </a:extLst>
            </p:cNvPr>
            <p:cNvSpPr txBox="1"/>
            <p:nvPr/>
          </p:nvSpPr>
          <p:spPr>
            <a:xfrm>
              <a:off x="5426109" y="3957843"/>
              <a:ext cx="260840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5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The word "fast" means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6A41D4A-DCAD-4372-D724-4293AC3BD02C}"/>
                </a:ext>
              </a:extLst>
            </p:cNvPr>
            <p:cNvSpPr txBox="1"/>
            <p:nvPr/>
          </p:nvSpPr>
          <p:spPr>
            <a:xfrm>
              <a:off x="7662232" y="3690736"/>
              <a:ext cx="104196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latin typeface="Helvetica" pitchFamily="2" charset="0"/>
                </a:rPr>
                <a:t>+</a:t>
              </a:r>
            </a:p>
          </p:txBody>
        </p:sp>
      </p:grpSp>
      <p:sp>
        <p:nvSpPr>
          <p:cNvPr id="40" name="Left Brace 39">
            <a:extLst>
              <a:ext uri="{FF2B5EF4-FFF2-40B4-BE49-F238E27FC236}">
                <a16:creationId xmlns:a16="http://schemas.microsoft.com/office/drawing/2014/main" id="{C2D2E47A-AF57-7225-A005-A2787DA6C756}"/>
              </a:ext>
            </a:extLst>
          </p:cNvPr>
          <p:cNvSpPr/>
          <p:nvPr/>
        </p:nvSpPr>
        <p:spPr>
          <a:xfrm rot="16200000">
            <a:off x="7251484" y="2685642"/>
            <a:ext cx="187567" cy="2502105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E8417E-60A2-D39F-289C-D4A07538AD82}"/>
              </a:ext>
            </a:extLst>
          </p:cNvPr>
          <p:cNvSpPr txBox="1"/>
          <p:nvPr/>
        </p:nvSpPr>
        <p:spPr>
          <a:xfrm>
            <a:off x="6269716" y="4025334"/>
            <a:ext cx="2149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Novel zero-shot prompt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3FF4E7-0EBD-EA1C-417D-8E1A2A1E3149}"/>
              </a:ext>
            </a:extLst>
          </p:cNvPr>
          <p:cNvSpPr txBox="1"/>
          <p:nvPr/>
        </p:nvSpPr>
        <p:spPr>
          <a:xfrm>
            <a:off x="8441340" y="4027831"/>
            <a:ext cx="15536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 of FV</a:t>
            </a:r>
          </a:p>
        </p:txBody>
      </p:sp>
      <p:sp>
        <p:nvSpPr>
          <p:cNvPr id="43" name="Left Brace 42">
            <a:extLst>
              <a:ext uri="{FF2B5EF4-FFF2-40B4-BE49-F238E27FC236}">
                <a16:creationId xmlns:a16="http://schemas.microsoft.com/office/drawing/2014/main" id="{FC543AF9-94B7-0AE9-8171-22AECB712FB9}"/>
              </a:ext>
            </a:extLst>
          </p:cNvPr>
          <p:cNvSpPr/>
          <p:nvPr/>
        </p:nvSpPr>
        <p:spPr>
          <a:xfrm rot="16200000">
            <a:off x="9115850" y="3554810"/>
            <a:ext cx="187567" cy="763766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181CB3-1EEB-AC6E-30C0-27ADAA4CD3C2}"/>
              </a:ext>
            </a:extLst>
          </p:cNvPr>
          <p:cNvSpPr txBox="1"/>
          <p:nvPr/>
        </p:nvSpPr>
        <p:spPr>
          <a:xfrm>
            <a:off x="8787532" y="2431447"/>
            <a:ext cx="6463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slow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7E223E-26FF-FCEA-4E65-6616648B6AC4}"/>
              </a:ext>
            </a:extLst>
          </p:cNvPr>
          <p:cNvSpPr txBox="1"/>
          <p:nvPr/>
        </p:nvSpPr>
        <p:spPr>
          <a:xfrm>
            <a:off x="8787532" y="3519744"/>
            <a:ext cx="8771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rápido</a:t>
            </a:r>
            <a:endParaRPr lang="en-US" sz="1500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46" name="Elbow Connector 45">
            <a:extLst>
              <a:ext uri="{FF2B5EF4-FFF2-40B4-BE49-F238E27FC236}">
                <a16:creationId xmlns:a16="http://schemas.microsoft.com/office/drawing/2014/main" id="{D4CC46F1-B1A2-6CB5-B9BB-F2E6ADA1CD82}"/>
              </a:ext>
            </a:extLst>
          </p:cNvPr>
          <p:cNvCxnSpPr>
            <a:stCxn id="16" idx="3"/>
            <a:endCxn id="27" idx="0"/>
          </p:cNvCxnSpPr>
          <p:nvPr/>
        </p:nvCxnSpPr>
        <p:spPr>
          <a:xfrm>
            <a:off x="4639088" y="2298272"/>
            <a:ext cx="516628" cy="136711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FF782BB1-08FC-C78E-9285-9A78101A380E}"/>
              </a:ext>
            </a:extLst>
          </p:cNvPr>
          <p:cNvCxnSpPr>
            <a:cxnSpLocks/>
            <a:stCxn id="17" idx="3"/>
            <a:endCxn id="28" idx="0"/>
          </p:cNvCxnSpPr>
          <p:nvPr/>
        </p:nvCxnSpPr>
        <p:spPr>
          <a:xfrm>
            <a:off x="4639088" y="3361345"/>
            <a:ext cx="644168" cy="158399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BF678EEF-DE62-B2D6-BCEB-91B0B88E101A}"/>
              </a:ext>
            </a:extLst>
          </p:cNvPr>
          <p:cNvCxnSpPr>
            <a:cxnSpLocks/>
            <a:stCxn id="23" idx="3"/>
            <a:endCxn id="44" idx="0"/>
          </p:cNvCxnSpPr>
          <p:nvPr/>
        </p:nvCxnSpPr>
        <p:spPr>
          <a:xfrm>
            <a:off x="8596321" y="2294895"/>
            <a:ext cx="514377" cy="136552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F377BA4B-FA42-5E56-9A54-E42D550C7127}"/>
              </a:ext>
            </a:extLst>
          </p:cNvPr>
          <p:cNvCxnSpPr>
            <a:cxnSpLocks/>
            <a:stCxn id="36" idx="3"/>
            <a:endCxn id="45" idx="0"/>
          </p:cNvCxnSpPr>
          <p:nvPr/>
        </p:nvCxnSpPr>
        <p:spPr>
          <a:xfrm>
            <a:off x="8596320" y="3370691"/>
            <a:ext cx="629794" cy="149053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0EE0AC72-AB7B-80B7-4960-D6EB371061EB}"/>
              </a:ext>
            </a:extLst>
          </p:cNvPr>
          <p:cNvSpPr/>
          <p:nvPr/>
        </p:nvSpPr>
        <p:spPr>
          <a:xfrm>
            <a:off x="9960380" y="2410428"/>
            <a:ext cx="141584" cy="141584"/>
          </a:xfrm>
          <a:prstGeom prst="roundRect">
            <a:avLst/>
          </a:prstGeom>
          <a:solidFill>
            <a:srgbClr val="EFB7B8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69C7BA0F-8CE5-495C-76C5-9F3EC014B263}"/>
              </a:ext>
            </a:extLst>
          </p:cNvPr>
          <p:cNvSpPr/>
          <p:nvPr/>
        </p:nvSpPr>
        <p:spPr>
          <a:xfrm>
            <a:off x="9960380" y="2893565"/>
            <a:ext cx="141584" cy="1415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0A72CE69-A55E-C087-151F-834CB2F95547}"/>
              </a:ext>
            </a:extLst>
          </p:cNvPr>
          <p:cNvSpPr/>
          <p:nvPr/>
        </p:nvSpPr>
        <p:spPr>
          <a:xfrm>
            <a:off x="9960380" y="3376702"/>
            <a:ext cx="141584" cy="141584"/>
          </a:xfrm>
          <a:prstGeom prst="round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4238FE0-6F1D-978F-0BA8-2564675D2C05}"/>
              </a:ext>
            </a:extLst>
          </p:cNvPr>
          <p:cNvSpPr txBox="1"/>
          <p:nvPr/>
        </p:nvSpPr>
        <p:spPr>
          <a:xfrm>
            <a:off x="9840686" y="3329440"/>
            <a:ext cx="10419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D219B4F-3DF1-B016-B227-7404B6FFA0A2}"/>
                  </a:ext>
                </a:extLst>
              </p:cNvPr>
              <p:cNvSpPr txBox="1"/>
              <p:nvPr/>
            </p:nvSpPr>
            <p:spPr>
              <a:xfrm>
                <a:off x="10082941" y="2317924"/>
                <a:ext cx="16618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Antonym FV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D219B4F-3DF1-B016-B227-7404B6FFA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2941" y="2317924"/>
                <a:ext cx="1661865" cy="338554"/>
              </a:xfrm>
              <a:prstGeom prst="rect">
                <a:avLst/>
              </a:prstGeom>
              <a:blipFill>
                <a:blip r:embed="rId5"/>
                <a:stretch>
                  <a:fillRect t="-7143" r="-758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20CFD7D-89E1-9772-75C8-17023765E8D4}"/>
                  </a:ext>
                </a:extLst>
              </p:cNvPr>
              <p:cNvSpPr txBox="1"/>
              <p:nvPr/>
            </p:nvSpPr>
            <p:spPr>
              <a:xfrm>
                <a:off x="10070434" y="2788464"/>
                <a:ext cx="19024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Eng-Spanish FV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20CFD7D-89E1-9772-75C8-17023765E8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0434" y="2788464"/>
                <a:ext cx="1902444" cy="338554"/>
              </a:xfrm>
              <a:prstGeom prst="rect">
                <a:avLst/>
              </a:prstGeom>
              <a:blipFill>
                <a:blip r:embed="rId6"/>
                <a:stretch>
                  <a:fillRect t="-3571" r="-662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3952ABA-02EC-47CB-A6D7-F469F8D288E6}"/>
                  </a:ext>
                </a:extLst>
              </p:cNvPr>
              <p:cNvSpPr txBox="1"/>
              <p:nvPr/>
            </p:nvSpPr>
            <p:spPr>
              <a:xfrm>
                <a:off x="10069940" y="3277143"/>
                <a:ext cx="160063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𝐡</m:t>
                        </m:r>
                      </m:e>
                      <m:sub>
                        <m:r>
                          <a:rPr lang="en-US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ℓ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Hidden-state</a:t>
                </a:r>
                <a:b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intervention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3952ABA-02EC-47CB-A6D7-F469F8D28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9940" y="3277143"/>
                <a:ext cx="1600631" cy="584775"/>
              </a:xfrm>
              <a:prstGeom prst="rect">
                <a:avLst/>
              </a:prstGeom>
              <a:blipFill>
                <a:blip r:embed="rId7"/>
                <a:stretch>
                  <a:fillRect t="-4255" r="-1575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2981AEFE-34D3-E9EE-EA39-5EC65B629DC8}"/>
              </a:ext>
            </a:extLst>
          </p:cNvPr>
          <p:cNvSpPr txBox="1"/>
          <p:nvPr/>
        </p:nvSpPr>
        <p:spPr>
          <a:xfrm>
            <a:off x="4279409" y="178014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BE713AE-126A-3A2D-83ED-B23C2B107083}"/>
              </a:ext>
            </a:extLst>
          </p:cNvPr>
          <p:cNvSpPr txBox="1"/>
          <p:nvPr/>
        </p:nvSpPr>
        <p:spPr>
          <a:xfrm>
            <a:off x="4272997" y="2841046"/>
            <a:ext cx="46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85E0504-EEEA-FF69-67A0-711C1046112B}"/>
              </a:ext>
            </a:extLst>
          </p:cNvPr>
          <p:cNvSpPr txBox="1"/>
          <p:nvPr/>
        </p:nvSpPr>
        <p:spPr>
          <a:xfrm>
            <a:off x="8248885" y="178014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F8B8905-AE6B-8899-2A95-5D00C86F5141}"/>
              </a:ext>
            </a:extLst>
          </p:cNvPr>
          <p:cNvSpPr txBox="1"/>
          <p:nvPr/>
        </p:nvSpPr>
        <p:spPr>
          <a:xfrm>
            <a:off x="8242473" y="2841046"/>
            <a:ext cx="46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</a:t>
            </a:r>
          </a:p>
        </p:txBody>
      </p:sp>
      <p:sp>
        <p:nvSpPr>
          <p:cNvPr id="61" name="Freeform 60">
            <a:extLst>
              <a:ext uri="{FF2B5EF4-FFF2-40B4-BE49-F238E27FC236}">
                <a16:creationId xmlns:a16="http://schemas.microsoft.com/office/drawing/2014/main" id="{8055AFBF-F391-C593-DF9D-793F8E80184D}"/>
              </a:ext>
            </a:extLst>
          </p:cNvPr>
          <p:cNvSpPr/>
          <p:nvPr/>
        </p:nvSpPr>
        <p:spPr>
          <a:xfrm>
            <a:off x="4564756" y="1845039"/>
            <a:ext cx="3828999" cy="405953"/>
          </a:xfrm>
          <a:custGeom>
            <a:avLst/>
            <a:gdLst>
              <a:gd name="connsiteX0" fmla="*/ 0 w 3837482"/>
              <a:gd name="connsiteY0" fmla="*/ 419810 h 449791"/>
              <a:gd name="connsiteX1" fmla="*/ 1843790 w 3837482"/>
              <a:gd name="connsiteY1" fmla="*/ 86 h 449791"/>
              <a:gd name="connsiteX2" fmla="*/ 3837482 w 3837482"/>
              <a:gd name="connsiteY2" fmla="*/ 449791 h 449791"/>
              <a:gd name="connsiteX0" fmla="*/ 0 w 3837482"/>
              <a:gd name="connsiteY0" fmla="*/ 481466 h 481466"/>
              <a:gd name="connsiteX1" fmla="*/ 1843790 w 3837482"/>
              <a:gd name="connsiteY1" fmla="*/ 68 h 481466"/>
              <a:gd name="connsiteX2" fmla="*/ 3837482 w 3837482"/>
              <a:gd name="connsiteY2" fmla="*/ 449773 h 481466"/>
              <a:gd name="connsiteX0" fmla="*/ 0 w 3837482"/>
              <a:gd name="connsiteY0" fmla="*/ 481466 h 481466"/>
              <a:gd name="connsiteX1" fmla="*/ 2038639 w 3837482"/>
              <a:gd name="connsiteY1" fmla="*/ 68 h 481466"/>
              <a:gd name="connsiteX2" fmla="*/ 3837482 w 3837482"/>
              <a:gd name="connsiteY2" fmla="*/ 449773 h 481466"/>
              <a:gd name="connsiteX0" fmla="*/ 0 w 3837482"/>
              <a:gd name="connsiteY0" fmla="*/ 481466 h 481466"/>
              <a:gd name="connsiteX1" fmla="*/ 2038639 w 3837482"/>
              <a:gd name="connsiteY1" fmla="*/ 68 h 481466"/>
              <a:gd name="connsiteX2" fmla="*/ 3837482 w 3837482"/>
              <a:gd name="connsiteY2" fmla="*/ 418936 h 481466"/>
              <a:gd name="connsiteX0" fmla="*/ 0 w 3837482"/>
              <a:gd name="connsiteY0" fmla="*/ 401317 h 401317"/>
              <a:gd name="connsiteX1" fmla="*/ 2031681 w 3837482"/>
              <a:gd name="connsiteY1" fmla="*/ 95 h 401317"/>
              <a:gd name="connsiteX2" fmla="*/ 3837482 w 3837482"/>
              <a:gd name="connsiteY2" fmla="*/ 338787 h 401317"/>
              <a:gd name="connsiteX0" fmla="*/ 0 w 3837482"/>
              <a:gd name="connsiteY0" fmla="*/ 401312 h 401312"/>
              <a:gd name="connsiteX1" fmla="*/ 2031681 w 3837482"/>
              <a:gd name="connsiteY1" fmla="*/ 90 h 401312"/>
              <a:gd name="connsiteX2" fmla="*/ 3837482 w 3837482"/>
              <a:gd name="connsiteY2" fmla="*/ 338782 h 401312"/>
              <a:gd name="connsiteX0" fmla="*/ 0 w 3846488"/>
              <a:gd name="connsiteY0" fmla="*/ 361424 h 361423"/>
              <a:gd name="connsiteX1" fmla="*/ 2040687 w 3846488"/>
              <a:gd name="connsiteY1" fmla="*/ 109 h 361423"/>
              <a:gd name="connsiteX2" fmla="*/ 3846488 w 3846488"/>
              <a:gd name="connsiteY2" fmla="*/ 338801 h 36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6488" h="361423">
                <a:moveTo>
                  <a:pt x="0" y="361424"/>
                </a:moveTo>
                <a:cubicBezTo>
                  <a:pt x="609063" y="161398"/>
                  <a:pt x="1401107" y="-4888"/>
                  <a:pt x="2040687" y="109"/>
                </a:cubicBezTo>
                <a:cubicBezTo>
                  <a:pt x="2680267" y="5106"/>
                  <a:pt x="3169432" y="116447"/>
                  <a:pt x="3846488" y="338801"/>
                </a:cubicBezTo>
              </a:path>
            </a:pathLst>
          </a:custGeom>
          <a:noFill/>
          <a:ln w="38100">
            <a:solidFill>
              <a:srgbClr val="C00000"/>
            </a:solidFill>
            <a:headEnd type="none" w="lg" len="med"/>
            <a:tailEnd type="triangle" w="med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7CBEEE4B-116A-66CB-D7BB-8DE83A61B5D3}"/>
              </a:ext>
            </a:extLst>
          </p:cNvPr>
          <p:cNvSpPr/>
          <p:nvPr/>
        </p:nvSpPr>
        <p:spPr>
          <a:xfrm>
            <a:off x="4573721" y="2912911"/>
            <a:ext cx="3828999" cy="405953"/>
          </a:xfrm>
          <a:custGeom>
            <a:avLst/>
            <a:gdLst>
              <a:gd name="connsiteX0" fmla="*/ 0 w 3837482"/>
              <a:gd name="connsiteY0" fmla="*/ 419810 h 449791"/>
              <a:gd name="connsiteX1" fmla="*/ 1843790 w 3837482"/>
              <a:gd name="connsiteY1" fmla="*/ 86 h 449791"/>
              <a:gd name="connsiteX2" fmla="*/ 3837482 w 3837482"/>
              <a:gd name="connsiteY2" fmla="*/ 449791 h 449791"/>
              <a:gd name="connsiteX0" fmla="*/ 0 w 3837482"/>
              <a:gd name="connsiteY0" fmla="*/ 481466 h 481466"/>
              <a:gd name="connsiteX1" fmla="*/ 1843790 w 3837482"/>
              <a:gd name="connsiteY1" fmla="*/ 68 h 481466"/>
              <a:gd name="connsiteX2" fmla="*/ 3837482 w 3837482"/>
              <a:gd name="connsiteY2" fmla="*/ 449773 h 481466"/>
              <a:gd name="connsiteX0" fmla="*/ 0 w 3837482"/>
              <a:gd name="connsiteY0" fmla="*/ 481466 h 481466"/>
              <a:gd name="connsiteX1" fmla="*/ 2038639 w 3837482"/>
              <a:gd name="connsiteY1" fmla="*/ 68 h 481466"/>
              <a:gd name="connsiteX2" fmla="*/ 3837482 w 3837482"/>
              <a:gd name="connsiteY2" fmla="*/ 449773 h 481466"/>
              <a:gd name="connsiteX0" fmla="*/ 0 w 3837482"/>
              <a:gd name="connsiteY0" fmla="*/ 481466 h 481466"/>
              <a:gd name="connsiteX1" fmla="*/ 2038639 w 3837482"/>
              <a:gd name="connsiteY1" fmla="*/ 68 h 481466"/>
              <a:gd name="connsiteX2" fmla="*/ 3837482 w 3837482"/>
              <a:gd name="connsiteY2" fmla="*/ 418936 h 481466"/>
              <a:gd name="connsiteX0" fmla="*/ 0 w 3837482"/>
              <a:gd name="connsiteY0" fmla="*/ 401317 h 401317"/>
              <a:gd name="connsiteX1" fmla="*/ 2031681 w 3837482"/>
              <a:gd name="connsiteY1" fmla="*/ 95 h 401317"/>
              <a:gd name="connsiteX2" fmla="*/ 3837482 w 3837482"/>
              <a:gd name="connsiteY2" fmla="*/ 338787 h 401317"/>
              <a:gd name="connsiteX0" fmla="*/ 0 w 3837482"/>
              <a:gd name="connsiteY0" fmla="*/ 401312 h 401312"/>
              <a:gd name="connsiteX1" fmla="*/ 2031681 w 3837482"/>
              <a:gd name="connsiteY1" fmla="*/ 90 h 401312"/>
              <a:gd name="connsiteX2" fmla="*/ 3837482 w 3837482"/>
              <a:gd name="connsiteY2" fmla="*/ 338782 h 401312"/>
              <a:gd name="connsiteX0" fmla="*/ 0 w 3846488"/>
              <a:gd name="connsiteY0" fmla="*/ 361424 h 361423"/>
              <a:gd name="connsiteX1" fmla="*/ 2040687 w 3846488"/>
              <a:gd name="connsiteY1" fmla="*/ 109 h 361423"/>
              <a:gd name="connsiteX2" fmla="*/ 3846488 w 3846488"/>
              <a:gd name="connsiteY2" fmla="*/ 338801 h 36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6488" h="361423">
                <a:moveTo>
                  <a:pt x="0" y="361424"/>
                </a:moveTo>
                <a:cubicBezTo>
                  <a:pt x="609063" y="161398"/>
                  <a:pt x="1401107" y="-4888"/>
                  <a:pt x="2040687" y="109"/>
                </a:cubicBezTo>
                <a:cubicBezTo>
                  <a:pt x="2680267" y="5106"/>
                  <a:pt x="3169432" y="116447"/>
                  <a:pt x="3846488" y="338801"/>
                </a:cubicBezTo>
              </a:path>
            </a:pathLst>
          </a:custGeom>
          <a:noFill/>
          <a:ln w="38100">
            <a:solidFill>
              <a:srgbClr val="0070C0"/>
            </a:solidFill>
            <a:headEnd type="none" w="lg" len="med"/>
            <a:tailEnd type="triangle" w="med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1EDA1496-408D-B6BE-6AF1-823684CBD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30477"/>
            <a:ext cx="10515600" cy="15623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We will seek out “Function Vectors”:</a:t>
            </a:r>
          </a:p>
          <a:p>
            <a:r>
              <a:rPr lang="en-US" dirty="0"/>
              <a:t>Patterns of neural activations that identify the </a:t>
            </a:r>
            <a:r>
              <a:rPr lang="en-US" b="1" dirty="0"/>
              <a:t>task</a:t>
            </a:r>
            <a:r>
              <a:rPr lang="en-US" dirty="0"/>
              <a:t>, not the word.</a:t>
            </a:r>
          </a:p>
          <a:p>
            <a:r>
              <a:rPr lang="en-US" dirty="0"/>
              <a:t>When applied in a new setting, they </a:t>
            </a:r>
            <a:r>
              <a:rPr lang="en-US" b="1" dirty="0"/>
              <a:t>cause performance</a:t>
            </a:r>
            <a:r>
              <a:rPr lang="en-US" dirty="0"/>
              <a:t> of the task.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266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3FD4B9F-4EC6-C34F-B5BD-5E2874C92AC8}"/>
              </a:ext>
            </a:extLst>
          </p:cNvPr>
          <p:cNvGrpSpPr/>
          <p:nvPr/>
        </p:nvGrpSpPr>
        <p:grpSpPr>
          <a:xfrm>
            <a:off x="498973" y="1334403"/>
            <a:ext cx="11704665" cy="2569213"/>
            <a:chOff x="498973" y="1469313"/>
            <a:chExt cx="11704665" cy="256921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802F971-7365-4842-B076-BAF4BCF4D98C}"/>
                </a:ext>
              </a:extLst>
            </p:cNvPr>
            <p:cNvGrpSpPr/>
            <p:nvPr/>
          </p:nvGrpSpPr>
          <p:grpSpPr>
            <a:xfrm>
              <a:off x="3889019" y="1734940"/>
              <a:ext cx="578460" cy="369091"/>
              <a:chOff x="3681747" y="309619"/>
              <a:chExt cx="650768" cy="415227"/>
            </a:xfrm>
          </p:grpSpPr>
          <p:cxnSp>
            <p:nvCxnSpPr>
              <p:cNvPr id="787" name="Elbow Connector 786">
                <a:extLst>
                  <a:ext uri="{FF2B5EF4-FFF2-40B4-BE49-F238E27FC236}">
                    <a16:creationId xmlns:a16="http://schemas.microsoft.com/office/drawing/2014/main" id="{0EADCD0C-508C-9247-B8CD-CA8B009BE206}"/>
                  </a:ext>
                </a:extLst>
              </p:cNvPr>
              <p:cNvCxnSpPr>
                <a:cxnSpLocks/>
                <a:stCxn id="2643" idx="0"/>
                <a:endCxn id="2566" idx="1"/>
              </p:cNvCxnSpPr>
              <p:nvPr/>
            </p:nvCxnSpPr>
            <p:spPr>
              <a:xfrm rot="16200000" flipH="1">
                <a:off x="3743813" y="385331"/>
                <a:ext cx="145852" cy="269984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6" name="Rectangle 2565">
                <a:extLst>
                  <a:ext uri="{FF2B5EF4-FFF2-40B4-BE49-F238E27FC236}">
                    <a16:creationId xmlns:a16="http://schemas.microsoft.com/office/drawing/2014/main" id="{323364E7-03E6-2E49-974F-FE695D388315}"/>
                  </a:ext>
                </a:extLst>
              </p:cNvPr>
              <p:cNvSpPr/>
              <p:nvPr/>
            </p:nvSpPr>
            <p:spPr>
              <a:xfrm flipV="1">
                <a:off x="3951732" y="461652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70" name="Elbow Connector 2569">
                <a:extLst>
                  <a:ext uri="{FF2B5EF4-FFF2-40B4-BE49-F238E27FC236}">
                    <a16:creationId xmlns:a16="http://schemas.microsoft.com/office/drawing/2014/main" id="{640F0598-880E-5D41-8A85-2274D331591B}"/>
                  </a:ext>
                </a:extLst>
              </p:cNvPr>
              <p:cNvCxnSpPr>
                <a:cxnSpLocks/>
                <a:stCxn id="2566" idx="3"/>
              </p:cNvCxnSpPr>
              <p:nvPr/>
            </p:nvCxnSpPr>
            <p:spPr>
              <a:xfrm flipV="1">
                <a:off x="4214926" y="309619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CA800B-1EAF-DA45-B009-37D73C39D300}"/>
                </a:ext>
              </a:extLst>
            </p:cNvPr>
            <p:cNvGrpSpPr/>
            <p:nvPr/>
          </p:nvGrpSpPr>
          <p:grpSpPr>
            <a:xfrm>
              <a:off x="4568091" y="1734941"/>
              <a:ext cx="565695" cy="413566"/>
              <a:chOff x="4445702" y="309620"/>
              <a:chExt cx="636407" cy="465262"/>
            </a:xfrm>
          </p:grpSpPr>
          <p:sp>
            <p:nvSpPr>
              <p:cNvPr id="2567" name="Diamond 2566">
                <a:extLst>
                  <a:ext uri="{FF2B5EF4-FFF2-40B4-BE49-F238E27FC236}">
                    <a16:creationId xmlns:a16="http://schemas.microsoft.com/office/drawing/2014/main" id="{55D456C4-5A08-7E45-887A-0FEDE12F955B}"/>
                  </a:ext>
                </a:extLst>
              </p:cNvPr>
              <p:cNvSpPr/>
              <p:nvPr/>
            </p:nvSpPr>
            <p:spPr>
              <a:xfrm flipV="1">
                <a:off x="4617035" y="411616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71" name="Elbow Connector 2570">
                <a:extLst>
                  <a:ext uri="{FF2B5EF4-FFF2-40B4-BE49-F238E27FC236}">
                    <a16:creationId xmlns:a16="http://schemas.microsoft.com/office/drawing/2014/main" id="{49A6F735-05C9-2347-9831-1C21C0F7F698}"/>
                  </a:ext>
                </a:extLst>
              </p:cNvPr>
              <p:cNvCxnSpPr>
                <a:cxnSpLocks/>
                <a:stCxn id="2567" idx="3"/>
              </p:cNvCxnSpPr>
              <p:nvPr/>
            </p:nvCxnSpPr>
            <p:spPr>
              <a:xfrm flipV="1">
                <a:off x="4980301" y="309622"/>
                <a:ext cx="101808" cy="283627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2" name="Elbow Connector 2571">
                <a:extLst>
                  <a:ext uri="{FF2B5EF4-FFF2-40B4-BE49-F238E27FC236}">
                    <a16:creationId xmlns:a16="http://schemas.microsoft.com/office/drawing/2014/main" id="{C0C7B2ED-7871-9344-8488-393B0AE5A08A}"/>
                  </a:ext>
                </a:extLst>
              </p:cNvPr>
              <p:cNvCxnSpPr>
                <a:cxnSpLocks/>
                <a:endCxn id="2567" idx="1"/>
              </p:cNvCxnSpPr>
              <p:nvPr/>
            </p:nvCxnSpPr>
            <p:spPr>
              <a:xfrm rot="16200000" flipH="1">
                <a:off x="4389554" y="365768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73" name="Straight Connector 2572">
              <a:extLst>
                <a:ext uri="{FF2B5EF4-FFF2-40B4-BE49-F238E27FC236}">
                  <a16:creationId xmlns:a16="http://schemas.microsoft.com/office/drawing/2014/main" id="{4E5CFC9E-AE13-E54C-8DDB-1A4F6FB08669}"/>
                </a:ext>
              </a:extLst>
            </p:cNvPr>
            <p:cNvCxnSpPr>
              <a:cxnSpLocks/>
              <a:endCxn id="2574" idx="2"/>
            </p:cNvCxnSpPr>
            <p:nvPr/>
          </p:nvCxnSpPr>
          <p:spPr>
            <a:xfrm>
              <a:off x="4017556" y="1734941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4" name="Oval 2573">
              <a:extLst>
                <a:ext uri="{FF2B5EF4-FFF2-40B4-BE49-F238E27FC236}">
                  <a16:creationId xmlns:a16="http://schemas.microsoft.com/office/drawing/2014/main" id="{BEE5AE06-8AF0-4546-A733-01546C8B8422}"/>
                </a:ext>
              </a:extLst>
            </p:cNvPr>
            <p:cNvSpPr/>
            <p:nvPr/>
          </p:nvSpPr>
          <p:spPr>
            <a:xfrm flipV="1">
              <a:off x="5276570" y="161247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BE39BD5-60F2-3749-A3EF-E518E763843B}"/>
                </a:ext>
              </a:extLst>
            </p:cNvPr>
            <p:cNvGrpSpPr/>
            <p:nvPr/>
          </p:nvGrpSpPr>
          <p:grpSpPr>
            <a:xfrm>
              <a:off x="2385071" y="1734941"/>
              <a:ext cx="572391" cy="369091"/>
              <a:chOff x="1989805" y="309620"/>
              <a:chExt cx="643940" cy="415227"/>
            </a:xfrm>
          </p:grpSpPr>
          <p:cxnSp>
            <p:nvCxnSpPr>
              <p:cNvPr id="784" name="Elbow Connector 783">
                <a:extLst>
                  <a:ext uri="{FF2B5EF4-FFF2-40B4-BE49-F238E27FC236}">
                    <a16:creationId xmlns:a16="http://schemas.microsoft.com/office/drawing/2014/main" id="{775BC5B5-04EB-E547-A627-7A2B100B5FAE}"/>
                  </a:ext>
                </a:extLst>
              </p:cNvPr>
              <p:cNvCxnSpPr>
                <a:cxnSpLocks/>
                <a:stCxn id="2638" idx="0"/>
                <a:endCxn id="2634" idx="1"/>
              </p:cNvCxnSpPr>
              <p:nvPr/>
            </p:nvCxnSpPr>
            <p:spPr>
              <a:xfrm rot="16200000" flipH="1">
                <a:off x="2048456" y="388746"/>
                <a:ext cx="145854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34" name="Rectangle 2633">
                <a:extLst>
                  <a:ext uri="{FF2B5EF4-FFF2-40B4-BE49-F238E27FC236}">
                    <a16:creationId xmlns:a16="http://schemas.microsoft.com/office/drawing/2014/main" id="{B1CB6D4B-A3E6-6F47-A2F1-655CF2106F5A}"/>
                  </a:ext>
                </a:extLst>
              </p:cNvPr>
              <p:cNvSpPr/>
              <p:nvPr/>
            </p:nvSpPr>
            <p:spPr>
              <a:xfrm flipV="1">
                <a:off x="2252961" y="461653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639" name="Elbow Connector 2638">
                <a:extLst>
                  <a:ext uri="{FF2B5EF4-FFF2-40B4-BE49-F238E27FC236}">
                    <a16:creationId xmlns:a16="http://schemas.microsoft.com/office/drawing/2014/main" id="{C42BDD3F-9756-884D-91E0-BC80A06BAD10}"/>
                  </a:ext>
                </a:extLst>
              </p:cNvPr>
              <p:cNvCxnSpPr>
                <a:cxnSpLocks/>
                <a:stCxn id="2634" idx="3"/>
              </p:cNvCxnSpPr>
              <p:nvPr/>
            </p:nvCxnSpPr>
            <p:spPr>
              <a:xfrm flipV="1">
                <a:off x="2516156" y="309620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B3BC96-5601-0F4C-AB09-D73C6937B887}"/>
                </a:ext>
              </a:extLst>
            </p:cNvPr>
            <p:cNvGrpSpPr/>
            <p:nvPr/>
          </p:nvGrpSpPr>
          <p:grpSpPr>
            <a:xfrm>
              <a:off x="3058072" y="1734942"/>
              <a:ext cx="565695" cy="413566"/>
              <a:chOff x="2746931" y="309621"/>
              <a:chExt cx="636407" cy="465262"/>
            </a:xfrm>
          </p:grpSpPr>
          <p:sp>
            <p:nvSpPr>
              <p:cNvPr id="2635" name="Diamond 2634">
                <a:extLst>
                  <a:ext uri="{FF2B5EF4-FFF2-40B4-BE49-F238E27FC236}">
                    <a16:creationId xmlns:a16="http://schemas.microsoft.com/office/drawing/2014/main" id="{E128F510-96FF-E043-A016-44D33AC76A2F}"/>
                  </a:ext>
                </a:extLst>
              </p:cNvPr>
              <p:cNvSpPr/>
              <p:nvPr/>
            </p:nvSpPr>
            <p:spPr>
              <a:xfrm flipV="1">
                <a:off x="2918264" y="411617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640" name="Elbow Connector 2639">
                <a:extLst>
                  <a:ext uri="{FF2B5EF4-FFF2-40B4-BE49-F238E27FC236}">
                    <a16:creationId xmlns:a16="http://schemas.microsoft.com/office/drawing/2014/main" id="{8EB3AFA0-D84B-A348-9DC0-4BCDF598D8A4}"/>
                  </a:ext>
                </a:extLst>
              </p:cNvPr>
              <p:cNvCxnSpPr>
                <a:cxnSpLocks/>
                <a:stCxn id="2635" idx="3"/>
              </p:cNvCxnSpPr>
              <p:nvPr/>
            </p:nvCxnSpPr>
            <p:spPr>
              <a:xfrm flipV="1">
                <a:off x="3281530" y="309623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1" name="Elbow Connector 2640">
                <a:extLst>
                  <a:ext uri="{FF2B5EF4-FFF2-40B4-BE49-F238E27FC236}">
                    <a16:creationId xmlns:a16="http://schemas.microsoft.com/office/drawing/2014/main" id="{90648D0B-ED83-C346-BB6E-B21305379F6A}"/>
                  </a:ext>
                </a:extLst>
              </p:cNvPr>
              <p:cNvCxnSpPr>
                <a:cxnSpLocks/>
                <a:endCxn id="2635" idx="1"/>
              </p:cNvCxnSpPr>
              <p:nvPr/>
            </p:nvCxnSpPr>
            <p:spPr>
              <a:xfrm rot="16200000" flipH="1">
                <a:off x="2690783" y="365769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42" name="Straight Connector 2641">
              <a:extLst>
                <a:ext uri="{FF2B5EF4-FFF2-40B4-BE49-F238E27FC236}">
                  <a16:creationId xmlns:a16="http://schemas.microsoft.com/office/drawing/2014/main" id="{4DA4E4F1-FE0C-C045-B49B-83313530C249}"/>
                </a:ext>
              </a:extLst>
            </p:cNvPr>
            <p:cNvCxnSpPr>
              <a:cxnSpLocks/>
              <a:stCxn id="2638" idx="6"/>
              <a:endCxn id="2643" idx="2"/>
            </p:cNvCxnSpPr>
            <p:nvPr/>
          </p:nvCxnSpPr>
          <p:spPr>
            <a:xfrm>
              <a:off x="2507537" y="1734942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3" name="Oval 2642">
              <a:extLst>
                <a:ext uri="{FF2B5EF4-FFF2-40B4-BE49-F238E27FC236}">
                  <a16:creationId xmlns:a16="http://schemas.microsoft.com/office/drawing/2014/main" id="{0C93B56E-9D25-3240-8171-F08E5283C9AD}"/>
                </a:ext>
              </a:extLst>
            </p:cNvPr>
            <p:cNvSpPr/>
            <p:nvPr/>
          </p:nvSpPr>
          <p:spPr>
            <a:xfrm flipV="1">
              <a:off x="3766551" y="1612475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AAD469-EC82-1748-972F-FE42159B9B83}"/>
                </a:ext>
              </a:extLst>
            </p:cNvPr>
            <p:cNvGrpSpPr/>
            <p:nvPr/>
          </p:nvGrpSpPr>
          <p:grpSpPr>
            <a:xfrm>
              <a:off x="5399038" y="1612474"/>
              <a:ext cx="4654612" cy="536033"/>
              <a:chOff x="5325620" y="171845"/>
              <a:chExt cx="5236436" cy="60303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049CFD-62C7-934F-ADD6-D2EF3464C7BC}"/>
                  </a:ext>
                </a:extLst>
              </p:cNvPr>
              <p:cNvGrpSpPr/>
              <p:nvPr/>
            </p:nvGrpSpPr>
            <p:grpSpPr>
              <a:xfrm>
                <a:off x="9489464" y="309620"/>
                <a:ext cx="636407" cy="465262"/>
                <a:chOff x="9489464" y="309620"/>
                <a:chExt cx="636407" cy="465262"/>
              </a:xfrm>
            </p:grpSpPr>
            <p:sp>
              <p:nvSpPr>
                <p:cNvPr id="2431" name="Diamond 2430">
                  <a:extLst>
                    <a:ext uri="{FF2B5EF4-FFF2-40B4-BE49-F238E27FC236}">
                      <a16:creationId xmlns:a16="http://schemas.microsoft.com/office/drawing/2014/main" id="{EE328A82-22D1-014B-B186-00A066053B15}"/>
                    </a:ext>
                  </a:extLst>
                </p:cNvPr>
                <p:cNvSpPr/>
                <p:nvPr/>
              </p:nvSpPr>
              <p:spPr>
                <a:xfrm flipV="1">
                  <a:off x="9660797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435" name="Elbow Connector 2434">
                  <a:extLst>
                    <a:ext uri="{FF2B5EF4-FFF2-40B4-BE49-F238E27FC236}">
                      <a16:creationId xmlns:a16="http://schemas.microsoft.com/office/drawing/2014/main" id="{60AE7FB5-30DB-F040-B9F1-264E4A34A6D9}"/>
                    </a:ext>
                  </a:extLst>
                </p:cNvPr>
                <p:cNvCxnSpPr>
                  <a:cxnSpLocks/>
                  <a:stCxn id="2431" idx="3"/>
                </p:cNvCxnSpPr>
                <p:nvPr/>
              </p:nvCxnSpPr>
              <p:spPr>
                <a:xfrm flipV="1">
                  <a:off x="10024063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6" name="Elbow Connector 2435">
                  <a:extLst>
                    <a:ext uri="{FF2B5EF4-FFF2-40B4-BE49-F238E27FC236}">
                      <a16:creationId xmlns:a16="http://schemas.microsoft.com/office/drawing/2014/main" id="{D9EF71A4-4D97-D949-9F76-DFF3C24F646C}"/>
                    </a:ext>
                  </a:extLst>
                </p:cNvPr>
                <p:cNvCxnSpPr>
                  <a:cxnSpLocks/>
                  <a:endCxn id="2431" idx="1"/>
                </p:cNvCxnSpPr>
                <p:nvPr/>
              </p:nvCxnSpPr>
              <p:spPr>
                <a:xfrm rot="16200000" flipH="1">
                  <a:off x="9433316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37" name="Straight Connector 2436">
                <a:extLst>
                  <a:ext uri="{FF2B5EF4-FFF2-40B4-BE49-F238E27FC236}">
                    <a16:creationId xmlns:a16="http://schemas.microsoft.com/office/drawing/2014/main" id="{1E7470AA-341C-FF41-B8A3-5FA882CAF961}"/>
                  </a:ext>
                </a:extLst>
              </p:cNvPr>
              <p:cNvCxnSpPr>
                <a:cxnSpLocks/>
                <a:endCxn id="2438" idx="2"/>
              </p:cNvCxnSpPr>
              <p:nvPr/>
            </p:nvCxnSpPr>
            <p:spPr>
              <a:xfrm>
                <a:off x="8870114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38" name="Oval 2437">
                <a:extLst>
                  <a:ext uri="{FF2B5EF4-FFF2-40B4-BE49-F238E27FC236}">
                    <a16:creationId xmlns:a16="http://schemas.microsoft.com/office/drawing/2014/main" id="{46FF1856-C6A7-3042-81AA-2D3828C35714}"/>
                  </a:ext>
                </a:extLst>
              </p:cNvPr>
              <p:cNvSpPr/>
              <p:nvPr/>
            </p:nvSpPr>
            <p:spPr>
              <a:xfrm flipV="1">
                <a:off x="10286504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6BFAAE0-1AB6-2543-8289-2661270F64EC}"/>
                  </a:ext>
                </a:extLst>
              </p:cNvPr>
              <p:cNvGrpSpPr/>
              <p:nvPr/>
            </p:nvGrpSpPr>
            <p:grpSpPr>
              <a:xfrm>
                <a:off x="5325620" y="309619"/>
                <a:ext cx="653115" cy="415227"/>
                <a:chOff x="5325620" y="309619"/>
                <a:chExt cx="653115" cy="415227"/>
              </a:xfrm>
            </p:grpSpPr>
            <p:cxnSp>
              <p:nvCxnSpPr>
                <p:cNvPr id="791" name="Elbow Connector 790">
                  <a:extLst>
                    <a:ext uri="{FF2B5EF4-FFF2-40B4-BE49-F238E27FC236}">
                      <a16:creationId xmlns:a16="http://schemas.microsoft.com/office/drawing/2014/main" id="{D28B09B1-6935-4C44-A942-C9301FE98612}"/>
                    </a:ext>
                  </a:extLst>
                </p:cNvPr>
                <p:cNvCxnSpPr>
                  <a:cxnSpLocks/>
                  <a:stCxn id="2574" idx="0"/>
                  <a:endCxn id="2498" idx="1"/>
                </p:cNvCxnSpPr>
                <p:nvPr/>
              </p:nvCxnSpPr>
              <p:spPr>
                <a:xfrm rot="16200000" flipH="1">
                  <a:off x="5382587" y="377884"/>
                  <a:ext cx="158398" cy="272332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98" name="Rectangle 2497">
                  <a:extLst>
                    <a:ext uri="{FF2B5EF4-FFF2-40B4-BE49-F238E27FC236}">
                      <a16:creationId xmlns:a16="http://schemas.microsoft.com/office/drawing/2014/main" id="{B65CA45A-E149-2E4F-986A-792C96ECCADD}"/>
                    </a:ext>
                  </a:extLst>
                </p:cNvPr>
                <p:cNvSpPr/>
                <p:nvPr/>
              </p:nvSpPr>
              <p:spPr>
                <a:xfrm flipV="1">
                  <a:off x="5597952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502" name="Elbow Connector 2501">
                  <a:extLst>
                    <a:ext uri="{FF2B5EF4-FFF2-40B4-BE49-F238E27FC236}">
                      <a16:creationId xmlns:a16="http://schemas.microsoft.com/office/drawing/2014/main" id="{15778A96-720D-BF4B-AE5A-A88A7CD76EBC}"/>
                    </a:ext>
                  </a:extLst>
                </p:cNvPr>
                <p:cNvCxnSpPr>
                  <a:cxnSpLocks/>
                  <a:stCxn id="2498" idx="3"/>
                </p:cNvCxnSpPr>
                <p:nvPr/>
              </p:nvCxnSpPr>
              <p:spPr>
                <a:xfrm flipV="1">
                  <a:off x="5861146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271E305-B6B0-5448-A826-62BE7D06C14E}"/>
                  </a:ext>
                </a:extLst>
              </p:cNvPr>
              <p:cNvGrpSpPr/>
              <p:nvPr/>
            </p:nvGrpSpPr>
            <p:grpSpPr>
              <a:xfrm>
                <a:off x="6091922" y="309620"/>
                <a:ext cx="636408" cy="465262"/>
                <a:chOff x="6091922" y="309620"/>
                <a:chExt cx="636408" cy="465262"/>
              </a:xfrm>
            </p:grpSpPr>
            <p:sp>
              <p:nvSpPr>
                <p:cNvPr id="2499" name="Diamond 2498">
                  <a:extLst>
                    <a:ext uri="{FF2B5EF4-FFF2-40B4-BE49-F238E27FC236}">
                      <a16:creationId xmlns:a16="http://schemas.microsoft.com/office/drawing/2014/main" id="{5EDDC164-716E-EA4F-B6CB-8C5632D68F88}"/>
                    </a:ext>
                  </a:extLst>
                </p:cNvPr>
                <p:cNvSpPr/>
                <p:nvPr/>
              </p:nvSpPr>
              <p:spPr>
                <a:xfrm flipV="1">
                  <a:off x="6263255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503" name="Elbow Connector 2502">
                  <a:extLst>
                    <a:ext uri="{FF2B5EF4-FFF2-40B4-BE49-F238E27FC236}">
                      <a16:creationId xmlns:a16="http://schemas.microsoft.com/office/drawing/2014/main" id="{D97075EB-5478-D049-A78E-A0D5D3C5960E}"/>
                    </a:ext>
                  </a:extLst>
                </p:cNvPr>
                <p:cNvCxnSpPr>
                  <a:cxnSpLocks/>
                  <a:stCxn id="2499" idx="3"/>
                </p:cNvCxnSpPr>
                <p:nvPr/>
              </p:nvCxnSpPr>
              <p:spPr>
                <a:xfrm flipV="1">
                  <a:off x="6626522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4" name="Elbow Connector 2503">
                  <a:extLst>
                    <a:ext uri="{FF2B5EF4-FFF2-40B4-BE49-F238E27FC236}">
                      <a16:creationId xmlns:a16="http://schemas.microsoft.com/office/drawing/2014/main" id="{CA15D127-84CC-1C47-A341-CA54E9E9435C}"/>
                    </a:ext>
                  </a:extLst>
                </p:cNvPr>
                <p:cNvCxnSpPr>
                  <a:cxnSpLocks/>
                  <a:endCxn id="2499" idx="1"/>
                </p:cNvCxnSpPr>
                <p:nvPr/>
              </p:nvCxnSpPr>
              <p:spPr>
                <a:xfrm rot="16200000" flipH="1">
                  <a:off x="6035774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05" name="Straight Connector 2504">
                <a:extLst>
                  <a:ext uri="{FF2B5EF4-FFF2-40B4-BE49-F238E27FC236}">
                    <a16:creationId xmlns:a16="http://schemas.microsoft.com/office/drawing/2014/main" id="{700AB41C-9F90-DC48-BE96-32C35B038F79}"/>
                  </a:ext>
                </a:extLst>
              </p:cNvPr>
              <p:cNvCxnSpPr>
                <a:cxnSpLocks/>
                <a:endCxn id="2506" idx="2"/>
              </p:cNvCxnSpPr>
              <p:nvPr/>
            </p:nvCxnSpPr>
            <p:spPr>
              <a:xfrm>
                <a:off x="5472572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06" name="Oval 2505">
                <a:extLst>
                  <a:ext uri="{FF2B5EF4-FFF2-40B4-BE49-F238E27FC236}">
                    <a16:creationId xmlns:a16="http://schemas.microsoft.com/office/drawing/2014/main" id="{CBE1E400-DA1B-C24D-A6DB-DE8D128B77AE}"/>
                  </a:ext>
                </a:extLst>
              </p:cNvPr>
              <p:cNvSpPr/>
              <p:nvPr/>
            </p:nvSpPr>
            <p:spPr>
              <a:xfrm flipV="1">
                <a:off x="6888963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B2486C8-8A6F-304C-93F2-133231658E9C}"/>
                  </a:ext>
                </a:extLst>
              </p:cNvPr>
              <p:cNvGrpSpPr/>
              <p:nvPr/>
            </p:nvGrpSpPr>
            <p:grpSpPr>
              <a:xfrm>
                <a:off x="7026738" y="309619"/>
                <a:ext cx="650769" cy="415227"/>
                <a:chOff x="7026738" y="309619"/>
                <a:chExt cx="650769" cy="415227"/>
              </a:xfrm>
            </p:grpSpPr>
            <p:cxnSp>
              <p:nvCxnSpPr>
                <p:cNvPr id="794" name="Elbow Connector 793">
                  <a:extLst>
                    <a:ext uri="{FF2B5EF4-FFF2-40B4-BE49-F238E27FC236}">
                      <a16:creationId xmlns:a16="http://schemas.microsoft.com/office/drawing/2014/main" id="{65D0FD3C-0353-A244-B566-1E889E84D744}"/>
                    </a:ext>
                  </a:extLst>
                </p:cNvPr>
                <p:cNvCxnSpPr>
                  <a:cxnSpLocks/>
                  <a:stCxn id="2506" idx="0"/>
                  <a:endCxn id="2709" idx="1"/>
                </p:cNvCxnSpPr>
                <p:nvPr/>
              </p:nvCxnSpPr>
              <p:spPr>
                <a:xfrm rot="16200000" flipH="1">
                  <a:off x="7088805" y="385330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09" name="Rectangle 2708">
                  <a:extLst>
                    <a:ext uri="{FF2B5EF4-FFF2-40B4-BE49-F238E27FC236}">
                      <a16:creationId xmlns:a16="http://schemas.microsoft.com/office/drawing/2014/main" id="{0CDB2ED0-B2BF-DD4E-9B34-48F796AF13EB}"/>
                    </a:ext>
                  </a:extLst>
                </p:cNvPr>
                <p:cNvSpPr/>
                <p:nvPr/>
              </p:nvSpPr>
              <p:spPr>
                <a:xfrm flipV="1">
                  <a:off x="729672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711" name="Elbow Connector 2710">
                  <a:extLst>
                    <a:ext uri="{FF2B5EF4-FFF2-40B4-BE49-F238E27FC236}">
                      <a16:creationId xmlns:a16="http://schemas.microsoft.com/office/drawing/2014/main" id="{65B62BA9-EB60-A342-AA0D-DD9760DB6D9C}"/>
                    </a:ext>
                  </a:extLst>
                </p:cNvPr>
                <p:cNvCxnSpPr>
                  <a:cxnSpLocks/>
                  <a:stCxn id="2709" idx="3"/>
                </p:cNvCxnSpPr>
                <p:nvPr/>
              </p:nvCxnSpPr>
              <p:spPr>
                <a:xfrm flipV="1">
                  <a:off x="755991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12" name="Straight Connector 2711">
                <a:extLst>
                  <a:ext uri="{FF2B5EF4-FFF2-40B4-BE49-F238E27FC236}">
                    <a16:creationId xmlns:a16="http://schemas.microsoft.com/office/drawing/2014/main" id="{C1768B2D-4E3F-084F-8DF0-71A9445E67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1344" y="309620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FAD6C31-0D6E-E740-A947-8D1BDAAE3426}"/>
                  </a:ext>
                </a:extLst>
              </p:cNvPr>
              <p:cNvGrpSpPr/>
              <p:nvPr/>
            </p:nvGrpSpPr>
            <p:grpSpPr>
              <a:xfrm>
                <a:off x="8725510" y="309619"/>
                <a:ext cx="650767" cy="415227"/>
                <a:chOff x="8725510" y="309619"/>
                <a:chExt cx="650767" cy="415227"/>
              </a:xfrm>
            </p:grpSpPr>
            <p:cxnSp>
              <p:nvCxnSpPr>
                <p:cNvPr id="797" name="Elbow Connector 796">
                  <a:extLst>
                    <a:ext uri="{FF2B5EF4-FFF2-40B4-BE49-F238E27FC236}">
                      <a16:creationId xmlns:a16="http://schemas.microsoft.com/office/drawing/2014/main" id="{71D93826-75E2-314A-BEFD-F27C26E63609}"/>
                    </a:ext>
                  </a:extLst>
                </p:cNvPr>
                <p:cNvCxnSpPr>
                  <a:cxnSpLocks/>
                  <a:stCxn id="2713" idx="0"/>
                  <a:endCxn id="2430" idx="1"/>
                </p:cNvCxnSpPr>
                <p:nvPr/>
              </p:nvCxnSpPr>
              <p:spPr>
                <a:xfrm rot="16200000" flipH="1">
                  <a:off x="8787576" y="385331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30" name="Rectangle 2429">
                  <a:extLst>
                    <a:ext uri="{FF2B5EF4-FFF2-40B4-BE49-F238E27FC236}">
                      <a16:creationId xmlns:a16="http://schemas.microsoft.com/office/drawing/2014/main" id="{B2DAFAC7-464D-CA42-927D-BF2C135AE998}"/>
                    </a:ext>
                  </a:extLst>
                </p:cNvPr>
                <p:cNvSpPr/>
                <p:nvPr/>
              </p:nvSpPr>
              <p:spPr>
                <a:xfrm flipV="1">
                  <a:off x="899549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434" name="Elbow Connector 2433">
                  <a:extLst>
                    <a:ext uri="{FF2B5EF4-FFF2-40B4-BE49-F238E27FC236}">
                      <a16:creationId xmlns:a16="http://schemas.microsoft.com/office/drawing/2014/main" id="{43621DD4-5E96-7841-B531-1E3D5A07EDE6}"/>
                    </a:ext>
                  </a:extLst>
                </p:cNvPr>
                <p:cNvCxnSpPr>
                  <a:cxnSpLocks/>
                  <a:stCxn id="2430" idx="3"/>
                </p:cNvCxnSpPr>
                <p:nvPr/>
              </p:nvCxnSpPr>
              <p:spPr>
                <a:xfrm flipV="1">
                  <a:off x="925868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13" name="Oval 2712">
                <a:extLst>
                  <a:ext uri="{FF2B5EF4-FFF2-40B4-BE49-F238E27FC236}">
                    <a16:creationId xmlns:a16="http://schemas.microsoft.com/office/drawing/2014/main" id="{FFCA9093-1F93-DF4F-8A32-28A752F0432E}"/>
                  </a:ext>
                </a:extLst>
              </p:cNvPr>
              <p:cNvSpPr/>
              <p:nvPr/>
            </p:nvSpPr>
            <p:spPr>
              <a:xfrm flipV="1">
                <a:off x="8587734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8C3F0E2-035B-AE47-88A7-34F9C04CEE8C}"/>
                  </a:ext>
                </a:extLst>
              </p:cNvPr>
              <p:cNvGrpSpPr/>
              <p:nvPr/>
            </p:nvGrpSpPr>
            <p:grpSpPr>
              <a:xfrm>
                <a:off x="7959493" y="275993"/>
                <a:ext cx="628241" cy="67256"/>
                <a:chOff x="7959493" y="275993"/>
                <a:chExt cx="628241" cy="67256"/>
              </a:xfrm>
            </p:grpSpPr>
            <p:cxnSp>
              <p:nvCxnSpPr>
                <p:cNvPr id="2714" name="Straight Connector 2713">
                  <a:extLst>
                    <a:ext uri="{FF2B5EF4-FFF2-40B4-BE49-F238E27FC236}">
                      <a16:creationId xmlns:a16="http://schemas.microsoft.com/office/drawing/2014/main" id="{331366CF-672D-1A49-AE5B-9E0EEC829A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30009" y="309621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15" name="Oval 2714">
                  <a:extLst>
                    <a:ext uri="{FF2B5EF4-FFF2-40B4-BE49-F238E27FC236}">
                      <a16:creationId xmlns:a16="http://schemas.microsoft.com/office/drawing/2014/main" id="{7103A916-8270-AC4A-8EF8-B935C5B44D4B}"/>
                    </a:ext>
                  </a:extLst>
                </p:cNvPr>
                <p:cNvSpPr/>
                <p:nvPr/>
              </p:nvSpPr>
              <p:spPr>
                <a:xfrm>
                  <a:off x="795949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2716" name="Oval 2715">
                  <a:extLst>
                    <a:ext uri="{FF2B5EF4-FFF2-40B4-BE49-F238E27FC236}">
                      <a16:creationId xmlns:a16="http://schemas.microsoft.com/office/drawing/2014/main" id="{8BA31D40-37A3-3942-AECC-5803CE6862A5}"/>
                    </a:ext>
                  </a:extLst>
                </p:cNvPr>
                <p:cNvSpPr/>
                <p:nvPr/>
              </p:nvSpPr>
              <p:spPr>
                <a:xfrm>
                  <a:off x="811916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2717" name="Oval 2716">
                  <a:extLst>
                    <a:ext uri="{FF2B5EF4-FFF2-40B4-BE49-F238E27FC236}">
                      <a16:creationId xmlns:a16="http://schemas.microsoft.com/office/drawing/2014/main" id="{D0E870F0-8743-7D4A-908A-284AEB444BA2}"/>
                    </a:ext>
                  </a:extLst>
                </p:cNvPr>
                <p:cNvSpPr/>
                <p:nvPr/>
              </p:nvSpPr>
              <p:spPr>
                <a:xfrm>
                  <a:off x="8276817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F485BD0-16A5-BD4A-AFEF-63F9D2FCEDCE}"/>
                </a:ext>
              </a:extLst>
            </p:cNvPr>
            <p:cNvGrpSpPr/>
            <p:nvPr/>
          </p:nvGrpSpPr>
          <p:grpSpPr>
            <a:xfrm>
              <a:off x="864454" y="1522011"/>
              <a:ext cx="1643083" cy="420564"/>
              <a:chOff x="279109" y="70075"/>
              <a:chExt cx="1848471" cy="473134"/>
            </a:xfrm>
          </p:grpSpPr>
          <p:sp>
            <p:nvSpPr>
              <p:cNvPr id="2638" name="Oval 2637">
                <a:extLst>
                  <a:ext uri="{FF2B5EF4-FFF2-40B4-BE49-F238E27FC236}">
                    <a16:creationId xmlns:a16="http://schemas.microsoft.com/office/drawing/2014/main" id="{3C0A490E-AD06-ED40-8936-229ABA144387}"/>
                  </a:ext>
                </a:extLst>
              </p:cNvPr>
              <p:cNvSpPr/>
              <p:nvPr/>
            </p:nvSpPr>
            <p:spPr>
              <a:xfrm flipV="1">
                <a:off x="1852028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777" name="Google Shape;399;p3">
                <a:extLst>
                  <a:ext uri="{FF2B5EF4-FFF2-40B4-BE49-F238E27FC236}">
                    <a16:creationId xmlns:a16="http://schemas.microsoft.com/office/drawing/2014/main" id="{E9E608DF-446F-3A43-85A9-0932B8E23077}"/>
                  </a:ext>
                </a:extLst>
              </p:cNvPr>
              <p:cNvSpPr/>
              <p:nvPr/>
            </p:nvSpPr>
            <p:spPr>
              <a:xfrm rot="16200000">
                <a:off x="1270288" y="15561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2778" name="Straight Connector 2777">
                <a:extLst>
                  <a:ext uri="{FF2B5EF4-FFF2-40B4-BE49-F238E27FC236}">
                    <a16:creationId xmlns:a16="http://schemas.microsoft.com/office/drawing/2014/main" id="{EF38875D-288D-0842-B329-97490651A92A}"/>
                  </a:ext>
                </a:extLst>
              </p:cNvPr>
              <p:cNvCxnSpPr>
                <a:cxnSpLocks/>
                <a:stCxn id="2777" idx="2"/>
                <a:endCxn id="2638" idx="2"/>
              </p:cNvCxnSpPr>
              <p:nvPr/>
            </p:nvCxnSpPr>
            <p:spPr>
              <a:xfrm>
                <a:off x="1581784" y="30962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01" name="TextBox 2800">
                <a:extLst>
                  <a:ext uri="{FF2B5EF4-FFF2-40B4-BE49-F238E27FC236}">
                    <a16:creationId xmlns:a16="http://schemas.microsoft.com/office/drawing/2014/main" id="{38E9179E-2AC6-8E4D-82B4-098EC078AFE4}"/>
                  </a:ext>
                </a:extLst>
              </p:cNvPr>
              <p:cNvSpPr txBox="1"/>
              <p:nvPr/>
            </p:nvSpPr>
            <p:spPr>
              <a:xfrm>
                <a:off x="279109" y="70075"/>
                <a:ext cx="873198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small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DB1E27B-557E-B942-96C3-E0FE26CDF53E}"/>
                </a:ext>
              </a:extLst>
            </p:cNvPr>
            <p:cNvGrpSpPr/>
            <p:nvPr/>
          </p:nvGrpSpPr>
          <p:grpSpPr>
            <a:xfrm>
              <a:off x="1108114" y="1857409"/>
              <a:ext cx="8943446" cy="882470"/>
              <a:chOff x="553228" y="439531"/>
              <a:chExt cx="10061378" cy="992779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93B202C-B0EC-B04C-83C9-2804390C9A34}"/>
                  </a:ext>
                </a:extLst>
              </p:cNvPr>
              <p:cNvGrpSpPr/>
              <p:nvPr/>
            </p:nvGrpSpPr>
            <p:grpSpPr>
              <a:xfrm>
                <a:off x="9542014" y="967047"/>
                <a:ext cx="636407" cy="465262"/>
                <a:chOff x="9542014" y="967047"/>
                <a:chExt cx="636407" cy="465262"/>
              </a:xfrm>
            </p:grpSpPr>
            <p:sp>
              <p:nvSpPr>
                <p:cNvPr id="72" name="Diamond 71">
                  <a:extLst>
                    <a:ext uri="{FF2B5EF4-FFF2-40B4-BE49-F238E27FC236}">
                      <a16:creationId xmlns:a16="http://schemas.microsoft.com/office/drawing/2014/main" id="{60EA3C38-4D79-D74C-A449-62741262411C}"/>
                    </a:ext>
                  </a:extLst>
                </p:cNvPr>
                <p:cNvSpPr/>
                <p:nvPr/>
              </p:nvSpPr>
              <p:spPr>
                <a:xfrm flipV="1">
                  <a:off x="9713347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77" name="Elbow Connector 76">
                  <a:extLst>
                    <a:ext uri="{FF2B5EF4-FFF2-40B4-BE49-F238E27FC236}">
                      <a16:creationId xmlns:a16="http://schemas.microsoft.com/office/drawing/2014/main" id="{F7A9D1D9-F1D8-3640-B4C0-0B26430B11D7}"/>
                    </a:ext>
                  </a:extLst>
                </p:cNvPr>
                <p:cNvCxnSpPr>
                  <a:cxnSpLocks/>
                  <a:stCxn id="72" idx="3"/>
                </p:cNvCxnSpPr>
                <p:nvPr/>
              </p:nvCxnSpPr>
              <p:spPr>
                <a:xfrm flipV="1">
                  <a:off x="10076613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Elbow Connector 77">
                  <a:extLst>
                    <a:ext uri="{FF2B5EF4-FFF2-40B4-BE49-F238E27FC236}">
                      <a16:creationId xmlns:a16="http://schemas.microsoft.com/office/drawing/2014/main" id="{7E5769C0-6AF6-7340-92DB-B8B9C47924D3}"/>
                    </a:ext>
                  </a:extLst>
                </p:cNvPr>
                <p:cNvCxnSpPr>
                  <a:cxnSpLocks/>
                  <a:endCxn id="72" idx="1"/>
                </p:cNvCxnSpPr>
                <p:nvPr/>
              </p:nvCxnSpPr>
              <p:spPr>
                <a:xfrm rot="16200000" flipH="1">
                  <a:off x="9485866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ABFD481-C5F3-964D-A2A2-570CB64FD94A}"/>
                  </a:ext>
                </a:extLst>
              </p:cNvPr>
              <p:cNvCxnSpPr>
                <a:cxnSpLocks/>
                <a:endCxn id="80" idx="2"/>
              </p:cNvCxnSpPr>
              <p:nvPr/>
            </p:nvCxnSpPr>
            <p:spPr>
              <a:xfrm>
                <a:off x="8922664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96C3B2B-3F9A-FF49-BD17-62EBCAB19301}"/>
                  </a:ext>
                </a:extLst>
              </p:cNvPr>
              <p:cNvSpPr/>
              <p:nvPr/>
            </p:nvSpPr>
            <p:spPr>
              <a:xfrm flipV="1">
                <a:off x="10339054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CDE1D4B-58E9-8042-9843-A3FB233D56D5}"/>
                  </a:ext>
                </a:extLst>
              </p:cNvPr>
              <p:cNvGrpSpPr/>
              <p:nvPr/>
            </p:nvGrpSpPr>
            <p:grpSpPr>
              <a:xfrm>
                <a:off x="6144472" y="967047"/>
                <a:ext cx="636408" cy="465262"/>
                <a:chOff x="6144472" y="967047"/>
                <a:chExt cx="636408" cy="465262"/>
              </a:xfrm>
            </p:grpSpPr>
            <p:sp>
              <p:nvSpPr>
                <p:cNvPr id="86" name="Diamond 85">
                  <a:extLst>
                    <a:ext uri="{FF2B5EF4-FFF2-40B4-BE49-F238E27FC236}">
                      <a16:creationId xmlns:a16="http://schemas.microsoft.com/office/drawing/2014/main" id="{1FFDF074-0EF1-9045-9B57-90C31302D161}"/>
                    </a:ext>
                  </a:extLst>
                </p:cNvPr>
                <p:cNvSpPr/>
                <p:nvPr/>
              </p:nvSpPr>
              <p:spPr>
                <a:xfrm flipV="1">
                  <a:off x="631580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91" name="Elbow Connector 90">
                  <a:extLst>
                    <a:ext uri="{FF2B5EF4-FFF2-40B4-BE49-F238E27FC236}">
                      <a16:creationId xmlns:a16="http://schemas.microsoft.com/office/drawing/2014/main" id="{44A8D05A-A476-274F-A7B4-5C2101570EBC}"/>
                    </a:ext>
                  </a:extLst>
                </p:cNvPr>
                <p:cNvCxnSpPr>
                  <a:cxnSpLocks/>
                  <a:stCxn id="86" idx="3"/>
                </p:cNvCxnSpPr>
                <p:nvPr/>
              </p:nvCxnSpPr>
              <p:spPr>
                <a:xfrm flipV="1">
                  <a:off x="6679072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Elbow Connector 91">
                  <a:extLst>
                    <a:ext uri="{FF2B5EF4-FFF2-40B4-BE49-F238E27FC236}">
                      <a16:creationId xmlns:a16="http://schemas.microsoft.com/office/drawing/2014/main" id="{9B6634E2-19DA-2943-A3E2-33430C464065}"/>
                    </a:ext>
                  </a:extLst>
                </p:cNvPr>
                <p:cNvCxnSpPr>
                  <a:cxnSpLocks/>
                  <a:endCxn id="86" idx="1"/>
                </p:cNvCxnSpPr>
                <p:nvPr/>
              </p:nvCxnSpPr>
              <p:spPr>
                <a:xfrm rot="16200000" flipH="1">
                  <a:off x="608832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C21DA154-3154-4043-A387-B48BB5489E45}"/>
                  </a:ext>
                </a:extLst>
              </p:cNvPr>
              <p:cNvCxnSpPr>
                <a:cxnSpLocks/>
                <a:endCxn id="94" idx="2"/>
              </p:cNvCxnSpPr>
              <p:nvPr/>
            </p:nvCxnSpPr>
            <p:spPr>
              <a:xfrm>
                <a:off x="552512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41FE7FE-B7A0-744A-9049-223EEA1FB6D9}"/>
                  </a:ext>
                </a:extLst>
              </p:cNvPr>
              <p:cNvSpPr/>
              <p:nvPr/>
            </p:nvSpPr>
            <p:spPr>
              <a:xfrm flipV="1">
                <a:off x="6941513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9129765-0286-7B49-897B-12A42F7DA195}"/>
                  </a:ext>
                </a:extLst>
              </p:cNvPr>
              <p:cNvGrpSpPr/>
              <p:nvPr/>
            </p:nvGrpSpPr>
            <p:grpSpPr>
              <a:xfrm>
                <a:off x="4445702" y="967047"/>
                <a:ext cx="636407" cy="465262"/>
                <a:chOff x="4445702" y="967047"/>
                <a:chExt cx="636407" cy="465262"/>
              </a:xfrm>
            </p:grpSpPr>
            <p:sp>
              <p:nvSpPr>
                <p:cNvPr id="100" name="Diamond 99">
                  <a:extLst>
                    <a:ext uri="{FF2B5EF4-FFF2-40B4-BE49-F238E27FC236}">
                      <a16:creationId xmlns:a16="http://schemas.microsoft.com/office/drawing/2014/main" id="{9EE256B1-90C5-6048-B39D-BB77F9746841}"/>
                    </a:ext>
                  </a:extLst>
                </p:cNvPr>
                <p:cNvSpPr/>
                <p:nvPr/>
              </p:nvSpPr>
              <p:spPr>
                <a:xfrm flipV="1">
                  <a:off x="461703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05" name="Elbow Connector 104">
                  <a:extLst>
                    <a:ext uri="{FF2B5EF4-FFF2-40B4-BE49-F238E27FC236}">
                      <a16:creationId xmlns:a16="http://schemas.microsoft.com/office/drawing/2014/main" id="{A49DF7DD-47B1-9648-B7DE-02CBD11B1752}"/>
                    </a:ext>
                  </a:extLst>
                </p:cNvPr>
                <p:cNvCxnSpPr>
                  <a:cxnSpLocks/>
                  <a:stCxn id="100" idx="3"/>
                </p:cNvCxnSpPr>
                <p:nvPr/>
              </p:nvCxnSpPr>
              <p:spPr>
                <a:xfrm flipV="1">
                  <a:off x="4980301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Elbow Connector 105">
                  <a:extLst>
                    <a:ext uri="{FF2B5EF4-FFF2-40B4-BE49-F238E27FC236}">
                      <a16:creationId xmlns:a16="http://schemas.microsoft.com/office/drawing/2014/main" id="{FBA90F9C-2F0F-6D49-9BD5-04D863C627E4}"/>
                    </a:ext>
                  </a:extLst>
                </p:cNvPr>
                <p:cNvCxnSpPr>
                  <a:cxnSpLocks/>
                  <a:endCxn id="100" idx="1"/>
                </p:cNvCxnSpPr>
                <p:nvPr/>
              </p:nvCxnSpPr>
              <p:spPr>
                <a:xfrm rot="16200000" flipH="1">
                  <a:off x="438955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BA53CC8E-761D-0941-A11D-47FE6860F367}"/>
                  </a:ext>
                </a:extLst>
              </p:cNvPr>
              <p:cNvCxnSpPr>
                <a:cxnSpLocks/>
                <a:endCxn id="108" idx="2"/>
              </p:cNvCxnSpPr>
              <p:nvPr/>
            </p:nvCxnSpPr>
            <p:spPr>
              <a:xfrm>
                <a:off x="382635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80C7E87E-E3CB-6343-81F8-9087C5193E94}"/>
                  </a:ext>
                </a:extLst>
              </p:cNvPr>
              <p:cNvSpPr/>
              <p:nvPr/>
            </p:nvSpPr>
            <p:spPr>
              <a:xfrm flipV="1">
                <a:off x="5242742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8654A29-37FD-4F42-BA89-2E1E69B3F5FF}"/>
                  </a:ext>
                </a:extLst>
              </p:cNvPr>
              <p:cNvGrpSpPr/>
              <p:nvPr/>
            </p:nvGrpSpPr>
            <p:grpSpPr>
              <a:xfrm>
                <a:off x="2746931" y="967048"/>
                <a:ext cx="636407" cy="465262"/>
                <a:chOff x="2746931" y="967048"/>
                <a:chExt cx="636407" cy="465262"/>
              </a:xfrm>
            </p:grpSpPr>
            <p:sp>
              <p:nvSpPr>
                <p:cNvPr id="114" name="Diamond 113">
                  <a:extLst>
                    <a:ext uri="{FF2B5EF4-FFF2-40B4-BE49-F238E27FC236}">
                      <a16:creationId xmlns:a16="http://schemas.microsoft.com/office/drawing/2014/main" id="{8AD0E0E3-E83A-9745-8905-BD2213983985}"/>
                    </a:ext>
                  </a:extLst>
                </p:cNvPr>
                <p:cNvSpPr/>
                <p:nvPr/>
              </p:nvSpPr>
              <p:spPr>
                <a:xfrm flipV="1">
                  <a:off x="2918264" y="1069044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20" name="Elbow Connector 119">
                  <a:extLst>
                    <a:ext uri="{FF2B5EF4-FFF2-40B4-BE49-F238E27FC236}">
                      <a16:creationId xmlns:a16="http://schemas.microsoft.com/office/drawing/2014/main" id="{F428F78B-2477-3E40-AC5D-529EE24C1A07}"/>
                    </a:ext>
                  </a:extLst>
                </p:cNvPr>
                <p:cNvCxnSpPr>
                  <a:cxnSpLocks/>
                  <a:stCxn id="114" idx="3"/>
                </p:cNvCxnSpPr>
                <p:nvPr/>
              </p:nvCxnSpPr>
              <p:spPr>
                <a:xfrm flipV="1">
                  <a:off x="3281530" y="967049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Elbow Connector 120">
                  <a:extLst>
                    <a:ext uri="{FF2B5EF4-FFF2-40B4-BE49-F238E27FC236}">
                      <a16:creationId xmlns:a16="http://schemas.microsoft.com/office/drawing/2014/main" id="{81948281-45F3-764D-8032-15F18A4E040E}"/>
                    </a:ext>
                  </a:extLst>
                </p:cNvPr>
                <p:cNvCxnSpPr>
                  <a:cxnSpLocks/>
                  <a:endCxn id="114" idx="1"/>
                </p:cNvCxnSpPr>
                <p:nvPr/>
              </p:nvCxnSpPr>
              <p:spPr>
                <a:xfrm rot="16200000" flipH="1">
                  <a:off x="2690783" y="1023196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51D2CF9-3CB8-1640-A127-5AB002917103}"/>
                  </a:ext>
                </a:extLst>
              </p:cNvPr>
              <p:cNvCxnSpPr>
                <a:cxnSpLocks/>
                <a:stCxn id="118" idx="6"/>
                <a:endCxn id="123" idx="2"/>
              </p:cNvCxnSpPr>
              <p:nvPr/>
            </p:nvCxnSpPr>
            <p:spPr>
              <a:xfrm>
                <a:off x="2127580" y="967047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EA477C6E-1D1D-9C41-886A-6E7AB1CCAF48}"/>
                  </a:ext>
                </a:extLst>
              </p:cNvPr>
              <p:cNvSpPr/>
              <p:nvPr/>
            </p:nvSpPr>
            <p:spPr>
              <a:xfrm flipV="1">
                <a:off x="3543971" y="829272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6DD8F91-5116-CA42-B559-5BA85C2310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967046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5334194-3EA3-B943-B3BB-F7B3420BC6B0}"/>
                  </a:ext>
                </a:extLst>
              </p:cNvPr>
              <p:cNvSpPr/>
              <p:nvPr/>
            </p:nvSpPr>
            <p:spPr>
              <a:xfrm flipV="1">
                <a:off x="8640284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EA89A08-6A09-D34C-BB7A-C1A0C18EF65B}"/>
                  </a:ext>
                </a:extLst>
              </p:cNvPr>
              <p:cNvGrpSpPr/>
              <p:nvPr/>
            </p:nvGrpSpPr>
            <p:grpSpPr>
              <a:xfrm>
                <a:off x="8012043" y="933419"/>
                <a:ext cx="628241" cy="67256"/>
                <a:chOff x="8012043" y="933419"/>
                <a:chExt cx="628241" cy="67256"/>
              </a:xfrm>
            </p:grpSpPr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A42F1F6F-C9E9-2349-B641-5791F97F07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82559" y="967047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67B7021D-9F15-2A4F-AF1B-ACF2017D0452}"/>
                    </a:ext>
                  </a:extLst>
                </p:cNvPr>
                <p:cNvSpPr/>
                <p:nvPr/>
              </p:nvSpPr>
              <p:spPr>
                <a:xfrm>
                  <a:off x="801204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04515D3E-9457-944A-BE8B-B97414CAEB3E}"/>
                    </a:ext>
                  </a:extLst>
                </p:cNvPr>
                <p:cNvSpPr/>
                <p:nvPr/>
              </p:nvSpPr>
              <p:spPr>
                <a:xfrm>
                  <a:off x="817171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9A68568E-01B4-2945-91BC-0F4AB08E9014}"/>
                    </a:ext>
                  </a:extLst>
                </p:cNvPr>
                <p:cNvSpPr/>
                <p:nvPr/>
              </p:nvSpPr>
              <p:spPr>
                <a:xfrm>
                  <a:off x="8329367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BEC645A-63F7-C444-962C-B9E8E9F66015}"/>
                  </a:ext>
                </a:extLst>
              </p:cNvPr>
              <p:cNvGrpSpPr/>
              <p:nvPr/>
            </p:nvGrpSpPr>
            <p:grpSpPr>
              <a:xfrm>
                <a:off x="553228" y="747077"/>
                <a:ext cx="1574352" cy="473135"/>
                <a:chOff x="553228" y="747077"/>
                <a:chExt cx="1574352" cy="473135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BE6A7A7C-C7AF-2546-80F9-2F0775569D3B}"/>
                    </a:ext>
                  </a:extLst>
                </p:cNvPr>
                <p:cNvSpPr/>
                <p:nvPr/>
              </p:nvSpPr>
              <p:spPr>
                <a:xfrm flipV="1">
                  <a:off x="1852028" y="829271"/>
                  <a:ext cx="275552" cy="275552"/>
                </a:xfrm>
                <a:prstGeom prst="ellipse">
                  <a:avLst/>
                </a:prstGeom>
                <a:solidFill>
                  <a:srgbClr val="E8CAFF"/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42" name="Google Shape;399;p3">
                  <a:extLst>
                    <a:ext uri="{FF2B5EF4-FFF2-40B4-BE49-F238E27FC236}">
                      <a16:creationId xmlns:a16="http://schemas.microsoft.com/office/drawing/2014/main" id="{C95DAF7E-01DD-9A43-B411-AF5010C43AC3}"/>
                    </a:ext>
                  </a:extLst>
                </p:cNvPr>
                <p:cNvSpPr/>
                <p:nvPr/>
              </p:nvSpPr>
              <p:spPr>
                <a:xfrm rot="16200000">
                  <a:off x="1270288" y="813038"/>
                  <a:ext cx="314975" cy="308017"/>
                </a:xfrm>
                <a:prstGeom prst="trapezoid">
                  <a:avLst>
                    <a:gd name="adj" fmla="val 25000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8100" cap="flat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81268" tIns="40622" rIns="81268" bIns="40622" anchor="ctr" anchorCtr="0">
                  <a:noAutofit/>
                </a:bodyPr>
                <a:lstStyle/>
                <a:p>
                  <a:pPr algn="ctr"/>
                  <a:endParaRPr sz="978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9AA28F9E-FE12-7F4B-8A52-A8F4E640E69F}"/>
                    </a:ext>
                  </a:extLst>
                </p:cNvPr>
                <p:cNvCxnSpPr>
                  <a:cxnSpLocks/>
                  <a:stCxn id="142" idx="2"/>
                </p:cNvCxnSpPr>
                <p:nvPr/>
              </p:nvCxnSpPr>
              <p:spPr>
                <a:xfrm>
                  <a:off x="1581784" y="967047"/>
                  <a:ext cx="270242" cy="0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ECC91A00-33ED-D749-9EAD-B675E94939E3}"/>
                    </a:ext>
                  </a:extLst>
                </p:cNvPr>
                <p:cNvSpPr txBox="1"/>
                <p:nvPr/>
              </p:nvSpPr>
              <p:spPr>
                <a:xfrm>
                  <a:off x="553228" y="747077"/>
                  <a:ext cx="599083" cy="4731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2133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big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E3E7793-BB1E-6C4D-886F-4926384EA1C6}"/>
                  </a:ext>
                </a:extLst>
              </p:cNvPr>
              <p:cNvGrpSpPr/>
              <p:nvPr/>
            </p:nvGrpSpPr>
            <p:grpSpPr>
              <a:xfrm>
                <a:off x="8578480" y="439532"/>
                <a:ext cx="850347" cy="942740"/>
                <a:chOff x="8578480" y="439532"/>
                <a:chExt cx="850347" cy="942740"/>
              </a:xfrm>
            </p:grpSpPr>
            <p:cxnSp>
              <p:nvCxnSpPr>
                <p:cNvPr id="159" name="Elbow Connector 158">
                  <a:extLst>
                    <a:ext uri="{FF2B5EF4-FFF2-40B4-BE49-F238E27FC236}">
                      <a16:creationId xmlns:a16="http://schemas.microsoft.com/office/drawing/2014/main" id="{B07E5388-8878-AE4F-9309-25CC44A35CD8}"/>
                    </a:ext>
                  </a:extLst>
                </p:cNvPr>
                <p:cNvCxnSpPr>
                  <a:cxnSpLocks/>
                  <a:stCxn id="132" idx="0"/>
                  <a:endCxn id="71" idx="1"/>
                </p:cNvCxnSpPr>
                <p:nvPr/>
              </p:nvCxnSpPr>
              <p:spPr>
                <a:xfrm rot="16200000" flipH="1">
                  <a:off x="8840126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039EF53B-3A59-AC45-8AFB-BEDBC14FE022}"/>
                    </a:ext>
                  </a:extLst>
                </p:cNvPr>
                <p:cNvCxnSpPr>
                  <a:cxnSpLocks/>
                  <a:stCxn id="2713" idx="0"/>
                  <a:endCxn id="73" idx="2"/>
                </p:cNvCxnSpPr>
                <p:nvPr/>
              </p:nvCxnSpPr>
              <p:spPr>
                <a:xfrm flipH="1">
                  <a:off x="8778591" y="439532"/>
                  <a:ext cx="1820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93E2374D-8F1A-3F44-B7EF-ADC5D449E915}"/>
                    </a:ext>
                  </a:extLst>
                </p:cNvPr>
                <p:cNvSpPr/>
                <p:nvPr/>
              </p:nvSpPr>
              <p:spPr>
                <a:xfrm flipV="1">
                  <a:off x="904804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76" name="Elbow Connector 75">
                  <a:extLst>
                    <a:ext uri="{FF2B5EF4-FFF2-40B4-BE49-F238E27FC236}">
                      <a16:creationId xmlns:a16="http://schemas.microsoft.com/office/drawing/2014/main" id="{E3976B7E-2A6B-FD45-A6DC-EF68805232CB}"/>
                    </a:ext>
                  </a:extLst>
                </p:cNvPr>
                <p:cNvCxnSpPr>
                  <a:cxnSpLocks/>
                  <a:stCxn id="71" idx="3"/>
                </p:cNvCxnSpPr>
                <p:nvPr/>
              </p:nvCxnSpPr>
              <p:spPr>
                <a:xfrm flipV="1">
                  <a:off x="931123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Arc 72">
                  <a:extLst>
                    <a:ext uri="{FF2B5EF4-FFF2-40B4-BE49-F238E27FC236}">
                      <a16:creationId xmlns:a16="http://schemas.microsoft.com/office/drawing/2014/main" id="{069C2DC4-FD84-EC4A-A00F-9A0BED7FD01F}"/>
                    </a:ext>
                  </a:extLst>
                </p:cNvPr>
                <p:cNvSpPr/>
                <p:nvPr/>
              </p:nvSpPr>
              <p:spPr>
                <a:xfrm flipV="1">
                  <a:off x="857848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41792DE-DD25-3842-B517-D68688580ED7}"/>
                  </a:ext>
                </a:extLst>
              </p:cNvPr>
              <p:cNvGrpSpPr/>
              <p:nvPr/>
            </p:nvGrpSpPr>
            <p:grpSpPr>
              <a:xfrm>
                <a:off x="5180938" y="439531"/>
                <a:ext cx="850347" cy="942741"/>
                <a:chOff x="5180938" y="439531"/>
                <a:chExt cx="850347" cy="942741"/>
              </a:xfrm>
            </p:grpSpPr>
            <p:cxnSp>
              <p:nvCxnSpPr>
                <p:cNvPr id="152" name="Elbow Connector 151">
                  <a:extLst>
                    <a:ext uri="{FF2B5EF4-FFF2-40B4-BE49-F238E27FC236}">
                      <a16:creationId xmlns:a16="http://schemas.microsoft.com/office/drawing/2014/main" id="{2DDDB7EA-4F95-E341-942B-16939762A31A}"/>
                    </a:ext>
                  </a:extLst>
                </p:cNvPr>
                <p:cNvCxnSpPr>
                  <a:cxnSpLocks/>
                  <a:stCxn id="108" idx="0"/>
                  <a:endCxn id="85" idx="1"/>
                </p:cNvCxnSpPr>
                <p:nvPr/>
              </p:nvCxnSpPr>
              <p:spPr>
                <a:xfrm rot="16200000" flipH="1">
                  <a:off x="5442584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1A7BA5E9-01BD-1445-B332-B0B9C07F62F1}"/>
                    </a:ext>
                  </a:extLst>
                </p:cNvPr>
                <p:cNvCxnSpPr>
                  <a:cxnSpLocks/>
                  <a:stCxn id="2574" idx="0"/>
                </p:cNvCxnSpPr>
                <p:nvPr/>
              </p:nvCxnSpPr>
              <p:spPr>
                <a:xfrm flipH="1">
                  <a:off x="5378554" y="439531"/>
                  <a:ext cx="1964" cy="335351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C96B353-5F96-FC47-BE99-CD072B5B5FDA}"/>
                    </a:ext>
                  </a:extLst>
                </p:cNvPr>
                <p:cNvSpPr/>
                <p:nvPr/>
              </p:nvSpPr>
              <p:spPr>
                <a:xfrm flipV="1">
                  <a:off x="565050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90" name="Elbow Connector 89">
                  <a:extLst>
                    <a:ext uri="{FF2B5EF4-FFF2-40B4-BE49-F238E27FC236}">
                      <a16:creationId xmlns:a16="http://schemas.microsoft.com/office/drawing/2014/main" id="{29A8D6C9-BFCE-194B-9D24-A1B3A3BCA8D5}"/>
                    </a:ext>
                  </a:extLst>
                </p:cNvPr>
                <p:cNvCxnSpPr>
                  <a:cxnSpLocks/>
                  <a:stCxn id="85" idx="3"/>
                </p:cNvCxnSpPr>
                <p:nvPr/>
              </p:nvCxnSpPr>
              <p:spPr>
                <a:xfrm flipV="1">
                  <a:off x="591369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Arc 86">
                  <a:extLst>
                    <a:ext uri="{FF2B5EF4-FFF2-40B4-BE49-F238E27FC236}">
                      <a16:creationId xmlns:a16="http://schemas.microsoft.com/office/drawing/2014/main" id="{DE535308-B657-0A46-99F3-A7361D0F812E}"/>
                    </a:ext>
                  </a:extLst>
                </p:cNvPr>
                <p:cNvSpPr/>
                <p:nvPr/>
              </p:nvSpPr>
              <p:spPr>
                <a:xfrm flipV="1">
                  <a:off x="518093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0730F84-7A76-3A49-9986-4E3E5F39B06B}"/>
                  </a:ext>
                </a:extLst>
              </p:cNvPr>
              <p:cNvGrpSpPr/>
              <p:nvPr/>
            </p:nvGrpSpPr>
            <p:grpSpPr>
              <a:xfrm>
                <a:off x="6879710" y="439532"/>
                <a:ext cx="850347" cy="942740"/>
                <a:chOff x="6879710" y="439532"/>
                <a:chExt cx="850347" cy="942740"/>
              </a:xfrm>
            </p:grpSpPr>
            <p:cxnSp>
              <p:nvCxnSpPr>
                <p:cNvPr id="155" name="Elbow Connector 154">
                  <a:extLst>
                    <a:ext uri="{FF2B5EF4-FFF2-40B4-BE49-F238E27FC236}">
                      <a16:creationId xmlns:a16="http://schemas.microsoft.com/office/drawing/2014/main" id="{0017268F-D077-E543-87E3-4551D9BAAAB3}"/>
                    </a:ext>
                  </a:extLst>
                </p:cNvPr>
                <p:cNvCxnSpPr>
                  <a:cxnSpLocks/>
                  <a:stCxn id="94" idx="0"/>
                  <a:endCxn id="127" idx="1"/>
                </p:cNvCxnSpPr>
                <p:nvPr/>
              </p:nvCxnSpPr>
              <p:spPr>
                <a:xfrm rot="16200000" flipH="1">
                  <a:off x="7141355" y="1042756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89268FBA-AD61-B74C-B04D-E7CEE402BD21}"/>
                    </a:ext>
                  </a:extLst>
                </p:cNvPr>
                <p:cNvCxnSpPr>
                  <a:cxnSpLocks/>
                  <a:stCxn id="2506" idx="0"/>
                  <a:endCxn id="128" idx="2"/>
                </p:cNvCxnSpPr>
                <p:nvPr/>
              </p:nvCxnSpPr>
              <p:spPr>
                <a:xfrm flipH="1">
                  <a:off x="7079821" y="439532"/>
                  <a:ext cx="1819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1B90B186-A61E-E345-BC71-E961D5ADC0C1}"/>
                    </a:ext>
                  </a:extLst>
                </p:cNvPr>
                <p:cNvSpPr/>
                <p:nvPr/>
              </p:nvSpPr>
              <p:spPr>
                <a:xfrm flipV="1">
                  <a:off x="734927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30" name="Elbow Connector 129">
                  <a:extLst>
                    <a:ext uri="{FF2B5EF4-FFF2-40B4-BE49-F238E27FC236}">
                      <a16:creationId xmlns:a16="http://schemas.microsoft.com/office/drawing/2014/main" id="{18080D05-C03B-6445-86B8-67661AEA7B87}"/>
                    </a:ext>
                  </a:extLst>
                </p:cNvPr>
                <p:cNvCxnSpPr>
                  <a:cxnSpLocks/>
                  <a:stCxn id="127" idx="3"/>
                </p:cNvCxnSpPr>
                <p:nvPr/>
              </p:nvCxnSpPr>
              <p:spPr>
                <a:xfrm flipV="1">
                  <a:off x="761246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8" name="Arc 127">
                  <a:extLst>
                    <a:ext uri="{FF2B5EF4-FFF2-40B4-BE49-F238E27FC236}">
                      <a16:creationId xmlns:a16="http://schemas.microsoft.com/office/drawing/2014/main" id="{6E5C2AC4-B33A-264D-B284-99CF24C80298}"/>
                    </a:ext>
                  </a:extLst>
                </p:cNvPr>
                <p:cNvSpPr/>
                <p:nvPr/>
              </p:nvSpPr>
              <p:spPr>
                <a:xfrm flipV="1">
                  <a:off x="687971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831DA0C-DCBD-6E4C-9DD5-81B9AEB81EF4}"/>
                  </a:ext>
                </a:extLst>
              </p:cNvPr>
              <p:cNvGrpSpPr/>
              <p:nvPr/>
            </p:nvGrpSpPr>
            <p:grpSpPr>
              <a:xfrm>
                <a:off x="1783396" y="447397"/>
                <a:ext cx="850348" cy="934876"/>
                <a:chOff x="1783396" y="447397"/>
                <a:chExt cx="850348" cy="934876"/>
              </a:xfrm>
            </p:grpSpPr>
            <p:cxnSp>
              <p:nvCxnSpPr>
                <p:cNvPr id="146" name="Elbow Connector 145">
                  <a:extLst>
                    <a:ext uri="{FF2B5EF4-FFF2-40B4-BE49-F238E27FC236}">
                      <a16:creationId xmlns:a16="http://schemas.microsoft.com/office/drawing/2014/main" id="{6D6647CD-A64C-5240-B745-DB77EEE94A08}"/>
                    </a:ext>
                  </a:extLst>
                </p:cNvPr>
                <p:cNvCxnSpPr>
                  <a:cxnSpLocks/>
                  <a:stCxn id="118" idx="0"/>
                  <a:endCxn id="113" idx="1"/>
                </p:cNvCxnSpPr>
                <p:nvPr/>
              </p:nvCxnSpPr>
              <p:spPr>
                <a:xfrm rot="16200000" flipH="1">
                  <a:off x="2048456" y="1046170"/>
                  <a:ext cx="145853" cy="263157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9A84B65F-71E3-B547-AC7E-E62C2CCA5B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89804" y="447397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370D1630-4E2C-FD4F-B9F7-A2BFB3A35EB6}"/>
                    </a:ext>
                  </a:extLst>
                </p:cNvPr>
                <p:cNvSpPr/>
                <p:nvPr/>
              </p:nvSpPr>
              <p:spPr>
                <a:xfrm flipV="1">
                  <a:off x="2252961" y="1119079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19" name="Elbow Connector 118">
                  <a:extLst>
                    <a:ext uri="{FF2B5EF4-FFF2-40B4-BE49-F238E27FC236}">
                      <a16:creationId xmlns:a16="http://schemas.microsoft.com/office/drawing/2014/main" id="{AC4BF05F-B2C5-E745-A9DD-08859C0CE78B}"/>
                    </a:ext>
                  </a:extLst>
                </p:cNvPr>
                <p:cNvCxnSpPr>
                  <a:cxnSpLocks/>
                  <a:stCxn id="113" idx="3"/>
                </p:cNvCxnSpPr>
                <p:nvPr/>
              </p:nvCxnSpPr>
              <p:spPr>
                <a:xfrm flipV="1">
                  <a:off x="2516155" y="967047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Arc 114">
                  <a:extLst>
                    <a:ext uri="{FF2B5EF4-FFF2-40B4-BE49-F238E27FC236}">
                      <a16:creationId xmlns:a16="http://schemas.microsoft.com/office/drawing/2014/main" id="{CA165BDE-910D-A741-B943-1BCD813B172E}"/>
                    </a:ext>
                  </a:extLst>
                </p:cNvPr>
                <p:cNvSpPr/>
                <p:nvPr/>
              </p:nvSpPr>
              <p:spPr>
                <a:xfrm flipV="1">
                  <a:off x="1783396" y="759142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F883DB1-D42C-EA4D-9044-3E09849A4486}"/>
                  </a:ext>
                </a:extLst>
              </p:cNvPr>
              <p:cNvGrpSpPr/>
              <p:nvPr/>
            </p:nvGrpSpPr>
            <p:grpSpPr>
              <a:xfrm>
                <a:off x="3482168" y="447396"/>
                <a:ext cx="850347" cy="934876"/>
                <a:chOff x="3482168" y="447396"/>
                <a:chExt cx="850347" cy="934876"/>
              </a:xfrm>
            </p:grpSpPr>
            <p:cxnSp>
              <p:nvCxnSpPr>
                <p:cNvPr id="149" name="Elbow Connector 148">
                  <a:extLst>
                    <a:ext uri="{FF2B5EF4-FFF2-40B4-BE49-F238E27FC236}">
                      <a16:creationId xmlns:a16="http://schemas.microsoft.com/office/drawing/2014/main" id="{23986276-6B06-9548-8FD4-CF897E5A31D7}"/>
                    </a:ext>
                  </a:extLst>
                </p:cNvPr>
                <p:cNvCxnSpPr>
                  <a:cxnSpLocks/>
                  <a:stCxn id="123" idx="0"/>
                  <a:endCxn id="99" idx="1"/>
                </p:cNvCxnSpPr>
                <p:nvPr/>
              </p:nvCxnSpPr>
              <p:spPr>
                <a:xfrm rot="16200000" flipH="1">
                  <a:off x="3743814" y="1042756"/>
                  <a:ext cx="145851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DA6C1333-E181-A543-9524-E63995CF1D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9784" y="447396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9F84EB17-D715-CC43-9709-6CC34D3A0BAA}"/>
                    </a:ext>
                  </a:extLst>
                </p:cNvPr>
                <p:cNvSpPr/>
                <p:nvPr/>
              </p:nvSpPr>
              <p:spPr>
                <a:xfrm flipV="1">
                  <a:off x="395173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04" name="Elbow Connector 103">
                  <a:extLst>
                    <a:ext uri="{FF2B5EF4-FFF2-40B4-BE49-F238E27FC236}">
                      <a16:creationId xmlns:a16="http://schemas.microsoft.com/office/drawing/2014/main" id="{3371EDE3-A06C-5945-94E0-6B02EA6D3BEC}"/>
                    </a:ext>
                  </a:extLst>
                </p:cNvPr>
                <p:cNvCxnSpPr>
                  <a:cxnSpLocks/>
                  <a:stCxn id="99" idx="3"/>
                </p:cNvCxnSpPr>
                <p:nvPr/>
              </p:nvCxnSpPr>
              <p:spPr>
                <a:xfrm flipV="1">
                  <a:off x="421492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Arc 100">
                  <a:extLst>
                    <a:ext uri="{FF2B5EF4-FFF2-40B4-BE49-F238E27FC236}">
                      <a16:creationId xmlns:a16="http://schemas.microsoft.com/office/drawing/2014/main" id="{B53CADA6-59E6-7543-B8C9-853FF982F074}"/>
                    </a:ext>
                  </a:extLst>
                </p:cNvPr>
                <p:cNvSpPr/>
                <p:nvPr/>
              </p:nvSpPr>
              <p:spPr>
                <a:xfrm flipV="1">
                  <a:off x="348216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A2DFAD9-5086-4E4E-91E4-B80B818407C8}"/>
                </a:ext>
              </a:extLst>
            </p:cNvPr>
            <p:cNvGrpSpPr/>
            <p:nvPr/>
          </p:nvGrpSpPr>
          <p:grpSpPr>
            <a:xfrm>
              <a:off x="1387036" y="2452939"/>
              <a:ext cx="8664524" cy="875478"/>
              <a:chOff x="867015" y="1104823"/>
              <a:chExt cx="9747591" cy="984913"/>
            </a:xfrm>
          </p:grpSpPr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E0C271B2-BCCE-0D42-B6BD-593DE6F830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52D90FF4-1FB7-9546-BB3F-486BD86407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47C2C166-6B62-C241-8BF1-EE87410D38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89200848-E286-C14C-B12C-870425A5ABF6}"/>
                  </a:ext>
                </a:extLst>
              </p:cNvPr>
              <p:cNvSpPr/>
              <p:nvPr/>
            </p:nvSpPr>
            <p:spPr>
              <a:xfrm flipV="1">
                <a:off x="904804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1" name="Diamond 140">
                <a:extLst>
                  <a:ext uri="{FF2B5EF4-FFF2-40B4-BE49-F238E27FC236}">
                    <a16:creationId xmlns:a16="http://schemas.microsoft.com/office/drawing/2014/main" id="{8F05A9BC-CF0A-E84A-BF09-2C118F22103B}"/>
                  </a:ext>
                </a:extLst>
              </p:cNvPr>
              <p:cNvSpPr/>
              <p:nvPr/>
            </p:nvSpPr>
            <p:spPr>
              <a:xfrm flipV="1">
                <a:off x="9713347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4" name="Arc 143">
                <a:extLst>
                  <a:ext uri="{FF2B5EF4-FFF2-40B4-BE49-F238E27FC236}">
                    <a16:creationId xmlns:a16="http://schemas.microsoft.com/office/drawing/2014/main" id="{FA50A7C9-FA2E-B148-BFF9-C5E87B732D42}"/>
                  </a:ext>
                </a:extLst>
              </p:cNvPr>
              <p:cNvSpPr/>
              <p:nvPr/>
            </p:nvSpPr>
            <p:spPr>
              <a:xfrm flipV="1">
                <a:off x="857848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F96B3604-EAC5-1F40-B07F-085AE2E6FE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189745EA-2D00-7E40-8DD9-C63BFFD1BFFD}"/>
                  </a:ext>
                </a:extLst>
              </p:cNvPr>
              <p:cNvCxnSpPr>
                <a:cxnSpLocks/>
                <a:endCxn id="140" idx="1"/>
              </p:cNvCxnSpPr>
              <p:nvPr/>
            </p:nvCxnSpPr>
            <p:spPr>
              <a:xfrm flipV="1">
                <a:off x="878941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Elbow Connector 149">
                <a:extLst>
                  <a:ext uri="{FF2B5EF4-FFF2-40B4-BE49-F238E27FC236}">
                    <a16:creationId xmlns:a16="http://schemas.microsoft.com/office/drawing/2014/main" id="{0A334FB7-84FE-8042-91B5-9EE9EFCF0619}"/>
                  </a:ext>
                </a:extLst>
              </p:cNvPr>
              <p:cNvCxnSpPr>
                <a:cxnSpLocks/>
                <a:stCxn id="140" idx="3"/>
              </p:cNvCxnSpPr>
              <p:nvPr/>
            </p:nvCxnSpPr>
            <p:spPr>
              <a:xfrm flipV="1">
                <a:off x="931123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Elbow Connector 150">
                <a:extLst>
                  <a:ext uri="{FF2B5EF4-FFF2-40B4-BE49-F238E27FC236}">
                    <a16:creationId xmlns:a16="http://schemas.microsoft.com/office/drawing/2014/main" id="{1DF21625-1EF1-6542-A348-EB71BAF25BEE}"/>
                  </a:ext>
                </a:extLst>
              </p:cNvPr>
              <p:cNvCxnSpPr>
                <a:cxnSpLocks/>
                <a:stCxn id="141" idx="3"/>
              </p:cNvCxnSpPr>
              <p:nvPr/>
            </p:nvCxnSpPr>
            <p:spPr>
              <a:xfrm flipV="1">
                <a:off x="10076613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Elbow Connector 152">
                <a:extLst>
                  <a:ext uri="{FF2B5EF4-FFF2-40B4-BE49-F238E27FC236}">
                    <a16:creationId xmlns:a16="http://schemas.microsoft.com/office/drawing/2014/main" id="{80837C2B-4BEF-D344-8728-E5FDFC520195}"/>
                  </a:ext>
                </a:extLst>
              </p:cNvPr>
              <p:cNvCxnSpPr>
                <a:cxnSpLocks/>
                <a:endCxn id="141" idx="1"/>
              </p:cNvCxnSpPr>
              <p:nvPr/>
            </p:nvCxnSpPr>
            <p:spPr>
              <a:xfrm rot="16200000" flipH="1">
                <a:off x="9485866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0F6D3E4F-69A1-C345-B8F1-23E16832E128}"/>
                  </a:ext>
                </a:extLst>
              </p:cNvPr>
              <p:cNvCxnSpPr>
                <a:cxnSpLocks/>
                <a:endCxn id="156" idx="2"/>
              </p:cNvCxnSpPr>
              <p:nvPr/>
            </p:nvCxnSpPr>
            <p:spPr>
              <a:xfrm>
                <a:off x="8922664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7A13A5F3-63E2-C84C-969E-644C7B582A03}"/>
                  </a:ext>
                </a:extLst>
              </p:cNvPr>
              <p:cNvSpPr/>
              <p:nvPr/>
            </p:nvSpPr>
            <p:spPr>
              <a:xfrm flipV="1">
                <a:off x="10339054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FFB4A8D5-7E46-274E-9C0B-F556F9E452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48A77722-B004-9249-85BB-9A36CC500256}"/>
                  </a:ext>
                </a:extLst>
              </p:cNvPr>
              <p:cNvSpPr/>
              <p:nvPr/>
            </p:nvSpPr>
            <p:spPr>
              <a:xfrm flipV="1">
                <a:off x="565050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60" name="Diamond 159">
                <a:extLst>
                  <a:ext uri="{FF2B5EF4-FFF2-40B4-BE49-F238E27FC236}">
                    <a16:creationId xmlns:a16="http://schemas.microsoft.com/office/drawing/2014/main" id="{3A4D00DF-6ACC-D245-ABED-C3C343BC30AA}"/>
                  </a:ext>
                </a:extLst>
              </p:cNvPr>
              <p:cNvSpPr/>
              <p:nvPr/>
            </p:nvSpPr>
            <p:spPr>
              <a:xfrm flipV="1">
                <a:off x="631580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61" name="Arc 160">
                <a:extLst>
                  <a:ext uri="{FF2B5EF4-FFF2-40B4-BE49-F238E27FC236}">
                    <a16:creationId xmlns:a16="http://schemas.microsoft.com/office/drawing/2014/main" id="{BF36EC0D-7A21-C944-904E-9F65C958D103}"/>
                  </a:ext>
                </a:extLst>
              </p:cNvPr>
              <p:cNvSpPr/>
              <p:nvPr/>
            </p:nvSpPr>
            <p:spPr>
              <a:xfrm flipV="1">
                <a:off x="518093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A94E6ADF-714C-054E-87F0-8F24DF8CB0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BDBE1443-2068-304A-B343-2F5BE807FBE6}"/>
                  </a:ext>
                </a:extLst>
              </p:cNvPr>
              <p:cNvCxnSpPr>
                <a:cxnSpLocks/>
                <a:endCxn id="158" idx="1"/>
              </p:cNvCxnSpPr>
              <p:nvPr/>
            </p:nvCxnSpPr>
            <p:spPr>
              <a:xfrm flipV="1">
                <a:off x="539187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Elbow Connector 163">
                <a:extLst>
                  <a:ext uri="{FF2B5EF4-FFF2-40B4-BE49-F238E27FC236}">
                    <a16:creationId xmlns:a16="http://schemas.microsoft.com/office/drawing/2014/main" id="{4F83FF4F-11B3-7A4C-8AD7-309C9F19810A}"/>
                  </a:ext>
                </a:extLst>
              </p:cNvPr>
              <p:cNvCxnSpPr>
                <a:cxnSpLocks/>
                <a:stCxn id="158" idx="3"/>
              </p:cNvCxnSpPr>
              <p:nvPr/>
            </p:nvCxnSpPr>
            <p:spPr>
              <a:xfrm flipV="1">
                <a:off x="591369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Elbow Connector 164">
                <a:extLst>
                  <a:ext uri="{FF2B5EF4-FFF2-40B4-BE49-F238E27FC236}">
                    <a16:creationId xmlns:a16="http://schemas.microsoft.com/office/drawing/2014/main" id="{BB266AAC-6BD3-D441-A61C-DACF74E08DBC}"/>
                  </a:ext>
                </a:extLst>
              </p:cNvPr>
              <p:cNvCxnSpPr>
                <a:cxnSpLocks/>
                <a:stCxn id="160" idx="3"/>
              </p:cNvCxnSpPr>
              <p:nvPr/>
            </p:nvCxnSpPr>
            <p:spPr>
              <a:xfrm flipV="1">
                <a:off x="6679072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Elbow Connector 165">
                <a:extLst>
                  <a:ext uri="{FF2B5EF4-FFF2-40B4-BE49-F238E27FC236}">
                    <a16:creationId xmlns:a16="http://schemas.microsoft.com/office/drawing/2014/main" id="{F484D6AA-1BFA-1244-BA0F-D2985976BA1D}"/>
                  </a:ext>
                </a:extLst>
              </p:cNvPr>
              <p:cNvCxnSpPr>
                <a:cxnSpLocks/>
                <a:endCxn id="160" idx="1"/>
              </p:cNvCxnSpPr>
              <p:nvPr/>
            </p:nvCxnSpPr>
            <p:spPr>
              <a:xfrm rot="16200000" flipH="1">
                <a:off x="608832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7979A88E-1205-7E40-AEDB-7204EB308629}"/>
                  </a:ext>
                </a:extLst>
              </p:cNvPr>
              <p:cNvCxnSpPr>
                <a:cxnSpLocks/>
                <a:endCxn id="168" idx="2"/>
              </p:cNvCxnSpPr>
              <p:nvPr/>
            </p:nvCxnSpPr>
            <p:spPr>
              <a:xfrm>
                <a:off x="552512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E9C8F817-EDC5-1247-AEFE-4D5AED5374A2}"/>
                  </a:ext>
                </a:extLst>
              </p:cNvPr>
              <p:cNvSpPr/>
              <p:nvPr/>
            </p:nvSpPr>
            <p:spPr>
              <a:xfrm flipV="1">
                <a:off x="6941513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505B2EB3-375F-1E41-A2BC-027C9C183F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AFA76DC8-98EC-544D-BDD2-D01304CEDE94}"/>
                  </a:ext>
                </a:extLst>
              </p:cNvPr>
              <p:cNvSpPr/>
              <p:nvPr/>
            </p:nvSpPr>
            <p:spPr>
              <a:xfrm flipV="1">
                <a:off x="395173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71" name="Diamond 170">
                <a:extLst>
                  <a:ext uri="{FF2B5EF4-FFF2-40B4-BE49-F238E27FC236}">
                    <a16:creationId xmlns:a16="http://schemas.microsoft.com/office/drawing/2014/main" id="{96B05BC1-C7A8-6A4B-A1D4-AB7B69FE1273}"/>
                  </a:ext>
                </a:extLst>
              </p:cNvPr>
              <p:cNvSpPr/>
              <p:nvPr/>
            </p:nvSpPr>
            <p:spPr>
              <a:xfrm flipV="1">
                <a:off x="461703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72" name="Arc 171">
                <a:extLst>
                  <a:ext uri="{FF2B5EF4-FFF2-40B4-BE49-F238E27FC236}">
                    <a16:creationId xmlns:a16="http://schemas.microsoft.com/office/drawing/2014/main" id="{F5C11A32-7050-BC40-8592-1C16A0618398}"/>
                  </a:ext>
                </a:extLst>
              </p:cNvPr>
              <p:cNvSpPr/>
              <p:nvPr/>
            </p:nvSpPr>
            <p:spPr>
              <a:xfrm flipV="1">
                <a:off x="348216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A407184-4CCF-EB41-9613-81A73C3D4F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79B7BE26-48D7-EB40-A414-09DB41F9E2D8}"/>
                  </a:ext>
                </a:extLst>
              </p:cNvPr>
              <p:cNvCxnSpPr>
                <a:cxnSpLocks/>
                <a:endCxn id="170" idx="1"/>
              </p:cNvCxnSpPr>
              <p:nvPr/>
            </p:nvCxnSpPr>
            <p:spPr>
              <a:xfrm flipV="1">
                <a:off x="369310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Elbow Connector 174">
                <a:extLst>
                  <a:ext uri="{FF2B5EF4-FFF2-40B4-BE49-F238E27FC236}">
                    <a16:creationId xmlns:a16="http://schemas.microsoft.com/office/drawing/2014/main" id="{9191DC4D-E48B-2149-B572-BEDEA3499D7F}"/>
                  </a:ext>
                </a:extLst>
              </p:cNvPr>
              <p:cNvCxnSpPr>
                <a:cxnSpLocks/>
                <a:stCxn id="170" idx="3"/>
              </p:cNvCxnSpPr>
              <p:nvPr/>
            </p:nvCxnSpPr>
            <p:spPr>
              <a:xfrm flipV="1">
                <a:off x="421492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Elbow Connector 175">
                <a:extLst>
                  <a:ext uri="{FF2B5EF4-FFF2-40B4-BE49-F238E27FC236}">
                    <a16:creationId xmlns:a16="http://schemas.microsoft.com/office/drawing/2014/main" id="{B6623D66-9473-8C4E-AC81-DA43E1B0414C}"/>
                  </a:ext>
                </a:extLst>
              </p:cNvPr>
              <p:cNvCxnSpPr>
                <a:cxnSpLocks/>
                <a:stCxn id="171" idx="3"/>
              </p:cNvCxnSpPr>
              <p:nvPr/>
            </p:nvCxnSpPr>
            <p:spPr>
              <a:xfrm flipV="1">
                <a:off x="4980301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Elbow Connector 176">
                <a:extLst>
                  <a:ext uri="{FF2B5EF4-FFF2-40B4-BE49-F238E27FC236}">
                    <a16:creationId xmlns:a16="http://schemas.microsoft.com/office/drawing/2014/main" id="{A90703FC-CFF5-D741-A47A-535BB150B4F4}"/>
                  </a:ext>
                </a:extLst>
              </p:cNvPr>
              <p:cNvCxnSpPr>
                <a:cxnSpLocks/>
                <a:endCxn id="171" idx="1"/>
              </p:cNvCxnSpPr>
              <p:nvPr/>
            </p:nvCxnSpPr>
            <p:spPr>
              <a:xfrm rot="16200000" flipH="1">
                <a:off x="438955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9203792A-B4D5-4A47-AAB9-0FE207CBD0DB}"/>
                  </a:ext>
                </a:extLst>
              </p:cNvPr>
              <p:cNvCxnSpPr>
                <a:cxnSpLocks/>
                <a:endCxn id="179" idx="2"/>
              </p:cNvCxnSpPr>
              <p:nvPr/>
            </p:nvCxnSpPr>
            <p:spPr>
              <a:xfrm>
                <a:off x="382635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55416067-3771-474C-9780-1741433D896D}"/>
                  </a:ext>
                </a:extLst>
              </p:cNvPr>
              <p:cNvSpPr/>
              <p:nvPr/>
            </p:nvSpPr>
            <p:spPr>
              <a:xfrm flipV="1">
                <a:off x="5242742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BB5DCC7F-F4FF-3A45-8986-9C57D7F324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9804" y="1104824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58DDBA35-BCFD-E048-8525-8FC0BA3457FA}"/>
                  </a:ext>
                </a:extLst>
              </p:cNvPr>
              <p:cNvSpPr/>
              <p:nvPr/>
            </p:nvSpPr>
            <p:spPr>
              <a:xfrm flipV="1">
                <a:off x="2252961" y="17765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2" name="Diamond 181">
                <a:extLst>
                  <a:ext uri="{FF2B5EF4-FFF2-40B4-BE49-F238E27FC236}">
                    <a16:creationId xmlns:a16="http://schemas.microsoft.com/office/drawing/2014/main" id="{B40A690A-B44F-0348-BFF2-04DE6724ABC2}"/>
                  </a:ext>
                </a:extLst>
              </p:cNvPr>
              <p:cNvSpPr/>
              <p:nvPr/>
            </p:nvSpPr>
            <p:spPr>
              <a:xfrm flipV="1">
                <a:off x="2918264" y="17264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3" name="Arc 182">
                <a:extLst>
                  <a:ext uri="{FF2B5EF4-FFF2-40B4-BE49-F238E27FC236}">
                    <a16:creationId xmlns:a16="http://schemas.microsoft.com/office/drawing/2014/main" id="{1FCB9CC8-4B6B-3043-9EBA-99609AE06523}"/>
                  </a:ext>
                </a:extLst>
              </p:cNvPr>
              <p:cNvSpPr/>
              <p:nvPr/>
            </p:nvSpPr>
            <p:spPr>
              <a:xfrm flipV="1">
                <a:off x="1783396" y="1416569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9F9FFD13-A1FC-B94D-AE12-E016EC7CCD07}"/>
                  </a:ext>
                </a:extLst>
              </p:cNvPr>
              <p:cNvCxnSpPr>
                <a:cxnSpLocks/>
                <a:stCxn id="186" idx="0"/>
              </p:cNvCxnSpPr>
              <p:nvPr/>
            </p:nvCxnSpPr>
            <p:spPr>
              <a:xfrm>
                <a:off x="1989804" y="1762250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410247F9-2B1E-8441-A51E-E06E36BD9BA5}"/>
                  </a:ext>
                </a:extLst>
              </p:cNvPr>
              <p:cNvCxnSpPr>
                <a:cxnSpLocks/>
                <a:endCxn id="181" idx="1"/>
              </p:cNvCxnSpPr>
              <p:nvPr/>
            </p:nvCxnSpPr>
            <p:spPr>
              <a:xfrm flipV="1">
                <a:off x="1994331" y="1908102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F5C2F35B-8D3A-4F4F-91F1-22187FDFBF17}"/>
                  </a:ext>
                </a:extLst>
              </p:cNvPr>
              <p:cNvSpPr/>
              <p:nvPr/>
            </p:nvSpPr>
            <p:spPr>
              <a:xfrm flipV="1">
                <a:off x="1852028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7" name="Elbow Connector 186">
                <a:extLst>
                  <a:ext uri="{FF2B5EF4-FFF2-40B4-BE49-F238E27FC236}">
                    <a16:creationId xmlns:a16="http://schemas.microsoft.com/office/drawing/2014/main" id="{44CE9C3B-F334-CA48-ACAE-A35C17FB1D0F}"/>
                  </a:ext>
                </a:extLst>
              </p:cNvPr>
              <p:cNvCxnSpPr>
                <a:cxnSpLocks/>
                <a:stCxn id="181" idx="3"/>
              </p:cNvCxnSpPr>
              <p:nvPr/>
            </p:nvCxnSpPr>
            <p:spPr>
              <a:xfrm flipV="1">
                <a:off x="2516155" y="16244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Elbow Connector 187">
                <a:extLst>
                  <a:ext uri="{FF2B5EF4-FFF2-40B4-BE49-F238E27FC236}">
                    <a16:creationId xmlns:a16="http://schemas.microsoft.com/office/drawing/2014/main" id="{6C30ACD5-31CC-A34E-A332-8CFB87E2C4B8}"/>
                  </a:ext>
                </a:extLst>
              </p:cNvPr>
              <p:cNvCxnSpPr>
                <a:cxnSpLocks/>
                <a:stCxn id="182" idx="3"/>
              </p:cNvCxnSpPr>
              <p:nvPr/>
            </p:nvCxnSpPr>
            <p:spPr>
              <a:xfrm flipV="1">
                <a:off x="3281530" y="16244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Elbow Connector 188">
                <a:extLst>
                  <a:ext uri="{FF2B5EF4-FFF2-40B4-BE49-F238E27FC236}">
                    <a16:creationId xmlns:a16="http://schemas.microsoft.com/office/drawing/2014/main" id="{2A52F9AD-FE35-D84A-A8FB-8DF39281DF56}"/>
                  </a:ext>
                </a:extLst>
              </p:cNvPr>
              <p:cNvCxnSpPr>
                <a:cxnSpLocks/>
                <a:endCxn id="182" idx="1"/>
              </p:cNvCxnSpPr>
              <p:nvPr/>
            </p:nvCxnSpPr>
            <p:spPr>
              <a:xfrm rot="16200000" flipH="1">
                <a:off x="2690783" y="16806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B8BFF590-9AB3-DE42-B2CE-45C0A7D0A427}"/>
                  </a:ext>
                </a:extLst>
              </p:cNvPr>
              <p:cNvCxnSpPr>
                <a:cxnSpLocks/>
                <a:stCxn id="186" idx="6"/>
                <a:endCxn id="191" idx="2"/>
              </p:cNvCxnSpPr>
              <p:nvPr/>
            </p:nvCxnSpPr>
            <p:spPr>
              <a:xfrm>
                <a:off x="2127580" y="16244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970470B8-10C4-4A4A-A357-72B9F48381D9}"/>
                  </a:ext>
                </a:extLst>
              </p:cNvPr>
              <p:cNvSpPr/>
              <p:nvPr/>
            </p:nvSpPr>
            <p:spPr>
              <a:xfrm flipV="1">
                <a:off x="3543971" y="14866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D8B97D58-55F1-6846-9D04-CB13D57DACDA}"/>
                  </a:ext>
                </a:extLst>
              </p:cNvPr>
              <p:cNvSpPr/>
              <p:nvPr/>
            </p:nvSpPr>
            <p:spPr>
              <a:xfrm flipV="1">
                <a:off x="734927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93" name="Arc 192">
                <a:extLst>
                  <a:ext uri="{FF2B5EF4-FFF2-40B4-BE49-F238E27FC236}">
                    <a16:creationId xmlns:a16="http://schemas.microsoft.com/office/drawing/2014/main" id="{BC4F7CBA-8198-BF4C-BD8D-CB3805DB812A}"/>
                  </a:ext>
                </a:extLst>
              </p:cNvPr>
              <p:cNvSpPr/>
              <p:nvPr/>
            </p:nvSpPr>
            <p:spPr>
              <a:xfrm flipV="1">
                <a:off x="687971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2DF30063-FE96-5B4E-A952-B5257D5E07A2}"/>
                  </a:ext>
                </a:extLst>
              </p:cNvPr>
              <p:cNvCxnSpPr>
                <a:cxnSpLocks/>
                <a:endCxn id="192" idx="1"/>
              </p:cNvCxnSpPr>
              <p:nvPr/>
            </p:nvCxnSpPr>
            <p:spPr>
              <a:xfrm flipV="1">
                <a:off x="709064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Elbow Connector 194">
                <a:extLst>
                  <a:ext uri="{FF2B5EF4-FFF2-40B4-BE49-F238E27FC236}">
                    <a16:creationId xmlns:a16="http://schemas.microsoft.com/office/drawing/2014/main" id="{2C0C49F1-64ED-B64A-B524-4A69D58DB4F6}"/>
                  </a:ext>
                </a:extLst>
              </p:cNvPr>
              <p:cNvCxnSpPr>
                <a:cxnSpLocks/>
                <a:stCxn id="192" idx="3"/>
              </p:cNvCxnSpPr>
              <p:nvPr/>
            </p:nvCxnSpPr>
            <p:spPr>
              <a:xfrm flipV="1">
                <a:off x="761246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E5F4FE1E-ED3F-5A48-B617-3551DC4877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1624472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B9097DF-5163-6241-9158-5E4BD7F62040}"/>
                  </a:ext>
                </a:extLst>
              </p:cNvPr>
              <p:cNvSpPr/>
              <p:nvPr/>
            </p:nvSpPr>
            <p:spPr>
              <a:xfrm flipV="1">
                <a:off x="8640284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6301189E-0124-974D-AB14-BF66BB4C8A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2559" y="1624473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59C6A484-6ACA-6B46-B67E-273EA7F01272}"/>
                  </a:ext>
                </a:extLst>
              </p:cNvPr>
              <p:cNvSpPr/>
              <p:nvPr/>
            </p:nvSpPr>
            <p:spPr>
              <a:xfrm>
                <a:off x="801204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A15D8414-5071-B240-B03F-8C942B082C57}"/>
                  </a:ext>
                </a:extLst>
              </p:cNvPr>
              <p:cNvSpPr/>
              <p:nvPr/>
            </p:nvSpPr>
            <p:spPr>
              <a:xfrm>
                <a:off x="817171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A4BC3157-DA97-954C-A6CB-A32AD13A4298}"/>
                  </a:ext>
                </a:extLst>
              </p:cNvPr>
              <p:cNvSpPr/>
              <p:nvPr/>
            </p:nvSpPr>
            <p:spPr>
              <a:xfrm>
                <a:off x="8329367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2" name="Google Shape;399;p3">
                <a:extLst>
                  <a:ext uri="{FF2B5EF4-FFF2-40B4-BE49-F238E27FC236}">
                    <a16:creationId xmlns:a16="http://schemas.microsoft.com/office/drawing/2014/main" id="{10CD81D9-1E80-2F46-95C7-CF5F265B2D57}"/>
                  </a:ext>
                </a:extLst>
              </p:cNvPr>
              <p:cNvSpPr/>
              <p:nvPr/>
            </p:nvSpPr>
            <p:spPr>
              <a:xfrm rot="16200000">
                <a:off x="1270288" y="147742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3733E445-8E71-654A-A7ED-5297AE78006F}"/>
                  </a:ext>
                </a:extLst>
              </p:cNvPr>
              <p:cNvCxnSpPr>
                <a:cxnSpLocks/>
                <a:stCxn id="202" idx="2"/>
              </p:cNvCxnSpPr>
              <p:nvPr/>
            </p:nvCxnSpPr>
            <p:spPr>
              <a:xfrm>
                <a:off x="1581784" y="163143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DFAA7A1C-DE8C-F64F-951E-27F07F74A2E4}"/>
                  </a:ext>
                </a:extLst>
              </p:cNvPr>
              <p:cNvSpPr txBox="1"/>
              <p:nvPr/>
            </p:nvSpPr>
            <p:spPr>
              <a:xfrm>
                <a:off x="867015" y="1406035"/>
                <a:ext cx="285296" cy="473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7CBA9D4-8763-034C-B08B-365F33DA863F}"/>
                </a:ext>
              </a:extLst>
            </p:cNvPr>
            <p:cNvGrpSpPr/>
            <p:nvPr/>
          </p:nvGrpSpPr>
          <p:grpSpPr>
            <a:xfrm>
              <a:off x="498973" y="3306903"/>
              <a:ext cx="9307652" cy="603235"/>
              <a:chOff x="-129283" y="4698797"/>
              <a:chExt cx="10471108" cy="678639"/>
            </a:xfrm>
          </p:grpSpPr>
          <p:cxnSp>
            <p:nvCxnSpPr>
              <p:cNvPr id="487" name="Elbow Connector 486">
                <a:extLst>
                  <a:ext uri="{FF2B5EF4-FFF2-40B4-BE49-F238E27FC236}">
                    <a16:creationId xmlns:a16="http://schemas.microsoft.com/office/drawing/2014/main" id="{F67302CD-95FF-4640-8113-EFDA4CA0C83B}"/>
                  </a:ext>
                </a:extLst>
              </p:cNvPr>
              <p:cNvCxnSpPr>
                <a:cxnSpLocks/>
                <a:endCxn id="524" idx="1"/>
              </p:cNvCxnSpPr>
              <p:nvPr/>
            </p:nvCxnSpPr>
            <p:spPr>
              <a:xfrm rot="16200000" flipH="1">
                <a:off x="7147540" y="4991297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Elbow Connector 487">
                <a:extLst>
                  <a:ext uri="{FF2B5EF4-FFF2-40B4-BE49-F238E27FC236}">
                    <a16:creationId xmlns:a16="http://schemas.microsoft.com/office/drawing/2014/main" id="{E5EF4AC9-1472-1E4B-AA5B-6D12B1D293B3}"/>
                  </a:ext>
                </a:extLst>
              </p:cNvPr>
              <p:cNvCxnSpPr>
                <a:cxnSpLocks/>
                <a:endCxn id="489" idx="1"/>
              </p:cNvCxnSpPr>
              <p:nvPr/>
            </p:nvCxnSpPr>
            <p:spPr>
              <a:xfrm rot="16200000" flipH="1">
                <a:off x="8846310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id="{2CD3460D-CD72-8A46-985F-5AAFC57F0B4B}"/>
                  </a:ext>
                </a:extLst>
              </p:cNvPr>
              <p:cNvSpPr/>
              <p:nvPr/>
            </p:nvSpPr>
            <p:spPr>
              <a:xfrm flipV="1">
                <a:off x="905081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0" name="Diamond 489">
                <a:extLst>
                  <a:ext uri="{FF2B5EF4-FFF2-40B4-BE49-F238E27FC236}">
                    <a16:creationId xmlns:a16="http://schemas.microsoft.com/office/drawing/2014/main" id="{290AA60A-93D7-D14E-A255-3B30E0BEEA66}"/>
                  </a:ext>
                </a:extLst>
              </p:cNvPr>
              <p:cNvSpPr/>
              <p:nvPr/>
            </p:nvSpPr>
            <p:spPr>
              <a:xfrm flipV="1">
                <a:off x="9716117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1" name="Arc 490">
                <a:extLst>
                  <a:ext uri="{FF2B5EF4-FFF2-40B4-BE49-F238E27FC236}">
                    <a16:creationId xmlns:a16="http://schemas.microsoft.com/office/drawing/2014/main" id="{0EF5ECDA-62C6-DE46-AA8B-399ADBC7F52E}"/>
                  </a:ext>
                </a:extLst>
              </p:cNvPr>
              <p:cNvSpPr/>
              <p:nvPr/>
            </p:nvSpPr>
            <p:spPr>
              <a:xfrm flipV="1">
                <a:off x="858125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492" name="Elbow Connector 491">
                <a:extLst>
                  <a:ext uri="{FF2B5EF4-FFF2-40B4-BE49-F238E27FC236}">
                    <a16:creationId xmlns:a16="http://schemas.microsoft.com/office/drawing/2014/main" id="{605CBDAF-EA74-594E-9CD2-16C8DB171F42}"/>
                  </a:ext>
                </a:extLst>
              </p:cNvPr>
              <p:cNvCxnSpPr>
                <a:cxnSpLocks/>
                <a:stCxn id="489" idx="3"/>
              </p:cNvCxnSpPr>
              <p:nvPr/>
            </p:nvCxnSpPr>
            <p:spPr>
              <a:xfrm flipV="1">
                <a:off x="931400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Elbow Connector 492">
                <a:extLst>
                  <a:ext uri="{FF2B5EF4-FFF2-40B4-BE49-F238E27FC236}">
                    <a16:creationId xmlns:a16="http://schemas.microsoft.com/office/drawing/2014/main" id="{FCB09107-DBF9-064F-9EEA-4FCA9CD73620}"/>
                  </a:ext>
                </a:extLst>
              </p:cNvPr>
              <p:cNvCxnSpPr>
                <a:cxnSpLocks/>
                <a:stCxn id="490" idx="3"/>
              </p:cNvCxnSpPr>
              <p:nvPr/>
            </p:nvCxnSpPr>
            <p:spPr>
              <a:xfrm flipV="1">
                <a:off x="10079383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Elbow Connector 493">
                <a:extLst>
                  <a:ext uri="{FF2B5EF4-FFF2-40B4-BE49-F238E27FC236}">
                    <a16:creationId xmlns:a16="http://schemas.microsoft.com/office/drawing/2014/main" id="{9C188B8F-7FA3-4F48-8422-FB6C84A60754}"/>
                  </a:ext>
                </a:extLst>
              </p:cNvPr>
              <p:cNvCxnSpPr>
                <a:cxnSpLocks/>
                <a:endCxn id="490" idx="1"/>
              </p:cNvCxnSpPr>
              <p:nvPr/>
            </p:nvCxnSpPr>
            <p:spPr>
              <a:xfrm rot="16200000" flipH="1">
                <a:off x="9488636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id="{A0795B56-D61C-1345-AC88-9C868FF015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5434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Elbow Connector 495">
                <a:extLst>
                  <a:ext uri="{FF2B5EF4-FFF2-40B4-BE49-F238E27FC236}">
                    <a16:creationId xmlns:a16="http://schemas.microsoft.com/office/drawing/2014/main" id="{D108EDCA-0A7E-1B4E-A987-86241CB8DB6C}"/>
                  </a:ext>
                </a:extLst>
              </p:cNvPr>
              <p:cNvCxnSpPr>
                <a:cxnSpLocks/>
                <a:endCxn id="497" idx="1"/>
              </p:cNvCxnSpPr>
              <p:nvPr/>
            </p:nvCxnSpPr>
            <p:spPr>
              <a:xfrm rot="16200000" flipH="1">
                <a:off x="544876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7" name="Rectangle 496">
                <a:extLst>
                  <a:ext uri="{FF2B5EF4-FFF2-40B4-BE49-F238E27FC236}">
                    <a16:creationId xmlns:a16="http://schemas.microsoft.com/office/drawing/2014/main" id="{4A55BB94-D188-7448-A552-C1896E94F4B0}"/>
                  </a:ext>
                </a:extLst>
              </p:cNvPr>
              <p:cNvSpPr/>
              <p:nvPr/>
            </p:nvSpPr>
            <p:spPr>
              <a:xfrm flipV="1">
                <a:off x="565327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8" name="Diamond 497">
                <a:extLst>
                  <a:ext uri="{FF2B5EF4-FFF2-40B4-BE49-F238E27FC236}">
                    <a16:creationId xmlns:a16="http://schemas.microsoft.com/office/drawing/2014/main" id="{82C612D8-2521-734D-A665-A3429CF89B64}"/>
                  </a:ext>
                </a:extLst>
              </p:cNvPr>
              <p:cNvSpPr/>
              <p:nvPr/>
            </p:nvSpPr>
            <p:spPr>
              <a:xfrm flipV="1">
                <a:off x="631857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9" name="Arc 498">
                <a:extLst>
                  <a:ext uri="{FF2B5EF4-FFF2-40B4-BE49-F238E27FC236}">
                    <a16:creationId xmlns:a16="http://schemas.microsoft.com/office/drawing/2014/main" id="{403F0214-724F-AB42-96B8-C2BC1FFC18E3}"/>
                  </a:ext>
                </a:extLst>
              </p:cNvPr>
              <p:cNvSpPr/>
              <p:nvPr/>
            </p:nvSpPr>
            <p:spPr>
              <a:xfrm flipV="1">
                <a:off x="518370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0" name="Elbow Connector 499">
                <a:extLst>
                  <a:ext uri="{FF2B5EF4-FFF2-40B4-BE49-F238E27FC236}">
                    <a16:creationId xmlns:a16="http://schemas.microsoft.com/office/drawing/2014/main" id="{A34C037B-E12A-C741-B61D-6F61CD488BAD}"/>
                  </a:ext>
                </a:extLst>
              </p:cNvPr>
              <p:cNvCxnSpPr>
                <a:cxnSpLocks/>
                <a:stCxn id="497" idx="3"/>
              </p:cNvCxnSpPr>
              <p:nvPr/>
            </p:nvCxnSpPr>
            <p:spPr>
              <a:xfrm flipV="1">
                <a:off x="591646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Elbow Connector 500">
                <a:extLst>
                  <a:ext uri="{FF2B5EF4-FFF2-40B4-BE49-F238E27FC236}">
                    <a16:creationId xmlns:a16="http://schemas.microsoft.com/office/drawing/2014/main" id="{5365FF21-82BA-6045-BB4C-6B249E41E84B}"/>
                  </a:ext>
                </a:extLst>
              </p:cNvPr>
              <p:cNvCxnSpPr>
                <a:cxnSpLocks/>
                <a:stCxn id="498" idx="3"/>
              </p:cNvCxnSpPr>
              <p:nvPr/>
            </p:nvCxnSpPr>
            <p:spPr>
              <a:xfrm flipV="1">
                <a:off x="6681842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Elbow Connector 501">
                <a:extLst>
                  <a:ext uri="{FF2B5EF4-FFF2-40B4-BE49-F238E27FC236}">
                    <a16:creationId xmlns:a16="http://schemas.microsoft.com/office/drawing/2014/main" id="{814BC709-7987-3048-ACED-5813A7C76EC9}"/>
                  </a:ext>
                </a:extLst>
              </p:cNvPr>
              <p:cNvCxnSpPr>
                <a:cxnSpLocks/>
                <a:endCxn id="498" idx="1"/>
              </p:cNvCxnSpPr>
              <p:nvPr/>
            </p:nvCxnSpPr>
            <p:spPr>
              <a:xfrm rot="16200000" flipH="1">
                <a:off x="609109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>
                <a:extLst>
                  <a:ext uri="{FF2B5EF4-FFF2-40B4-BE49-F238E27FC236}">
                    <a16:creationId xmlns:a16="http://schemas.microsoft.com/office/drawing/2014/main" id="{BFE5EE97-1238-AD49-A3A4-E049332913F8}"/>
                  </a:ext>
                </a:extLst>
              </p:cNvPr>
              <p:cNvCxnSpPr>
                <a:cxnSpLocks/>
                <a:endCxn id="504" idx="2"/>
              </p:cNvCxnSpPr>
              <p:nvPr/>
            </p:nvCxnSpPr>
            <p:spPr>
              <a:xfrm>
                <a:off x="552789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4CB097E7-4C1B-5A46-873E-679BBB526F1B}"/>
                  </a:ext>
                </a:extLst>
              </p:cNvPr>
              <p:cNvSpPr/>
              <p:nvPr/>
            </p:nvSpPr>
            <p:spPr>
              <a:xfrm flipV="1">
                <a:off x="6944283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5" name="Elbow Connector 504">
                <a:extLst>
                  <a:ext uri="{FF2B5EF4-FFF2-40B4-BE49-F238E27FC236}">
                    <a16:creationId xmlns:a16="http://schemas.microsoft.com/office/drawing/2014/main" id="{A4F66A20-7B59-BC4A-B649-0D538AD8B308}"/>
                  </a:ext>
                </a:extLst>
              </p:cNvPr>
              <p:cNvCxnSpPr>
                <a:cxnSpLocks/>
                <a:endCxn id="506" idx="1"/>
              </p:cNvCxnSpPr>
              <p:nvPr/>
            </p:nvCxnSpPr>
            <p:spPr>
              <a:xfrm rot="16200000" flipH="1">
                <a:off x="374999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6" name="Rectangle 505">
                <a:extLst>
                  <a:ext uri="{FF2B5EF4-FFF2-40B4-BE49-F238E27FC236}">
                    <a16:creationId xmlns:a16="http://schemas.microsoft.com/office/drawing/2014/main" id="{C0B2A80E-728D-B544-B32E-5A546323ECA4}"/>
                  </a:ext>
                </a:extLst>
              </p:cNvPr>
              <p:cNvSpPr/>
              <p:nvPr/>
            </p:nvSpPr>
            <p:spPr>
              <a:xfrm flipV="1">
                <a:off x="395450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07" name="Diamond 506">
                <a:extLst>
                  <a:ext uri="{FF2B5EF4-FFF2-40B4-BE49-F238E27FC236}">
                    <a16:creationId xmlns:a16="http://schemas.microsoft.com/office/drawing/2014/main" id="{35C0B8DB-4AE6-0D4D-9787-F2E2BAC36048}"/>
                  </a:ext>
                </a:extLst>
              </p:cNvPr>
              <p:cNvSpPr/>
              <p:nvPr/>
            </p:nvSpPr>
            <p:spPr>
              <a:xfrm flipV="1">
                <a:off x="461980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08" name="Arc 507">
                <a:extLst>
                  <a:ext uri="{FF2B5EF4-FFF2-40B4-BE49-F238E27FC236}">
                    <a16:creationId xmlns:a16="http://schemas.microsoft.com/office/drawing/2014/main" id="{7FE16606-BC1B-E447-928D-1D1780DC6D17}"/>
                  </a:ext>
                </a:extLst>
              </p:cNvPr>
              <p:cNvSpPr/>
              <p:nvPr/>
            </p:nvSpPr>
            <p:spPr>
              <a:xfrm flipV="1">
                <a:off x="348493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9" name="Elbow Connector 508">
                <a:extLst>
                  <a:ext uri="{FF2B5EF4-FFF2-40B4-BE49-F238E27FC236}">
                    <a16:creationId xmlns:a16="http://schemas.microsoft.com/office/drawing/2014/main" id="{896914DD-C1E7-2642-A2EC-BEF614AB92F8}"/>
                  </a:ext>
                </a:extLst>
              </p:cNvPr>
              <p:cNvCxnSpPr>
                <a:cxnSpLocks/>
                <a:stCxn id="506" idx="3"/>
              </p:cNvCxnSpPr>
              <p:nvPr/>
            </p:nvCxnSpPr>
            <p:spPr>
              <a:xfrm flipV="1">
                <a:off x="421769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Elbow Connector 509">
                <a:extLst>
                  <a:ext uri="{FF2B5EF4-FFF2-40B4-BE49-F238E27FC236}">
                    <a16:creationId xmlns:a16="http://schemas.microsoft.com/office/drawing/2014/main" id="{0098AFC8-A483-1041-A45A-2C53C10D0193}"/>
                  </a:ext>
                </a:extLst>
              </p:cNvPr>
              <p:cNvCxnSpPr>
                <a:cxnSpLocks/>
                <a:stCxn id="507" idx="3"/>
              </p:cNvCxnSpPr>
              <p:nvPr/>
            </p:nvCxnSpPr>
            <p:spPr>
              <a:xfrm flipV="1">
                <a:off x="4983071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Elbow Connector 510">
                <a:extLst>
                  <a:ext uri="{FF2B5EF4-FFF2-40B4-BE49-F238E27FC236}">
                    <a16:creationId xmlns:a16="http://schemas.microsoft.com/office/drawing/2014/main" id="{61AFB537-FA4C-0B46-A895-7D694071D992}"/>
                  </a:ext>
                </a:extLst>
              </p:cNvPr>
              <p:cNvCxnSpPr>
                <a:cxnSpLocks/>
                <a:endCxn id="507" idx="1"/>
              </p:cNvCxnSpPr>
              <p:nvPr/>
            </p:nvCxnSpPr>
            <p:spPr>
              <a:xfrm rot="16200000" flipH="1">
                <a:off x="439232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C0885A10-1208-1248-AE80-EFBCAAD098C7}"/>
                  </a:ext>
                </a:extLst>
              </p:cNvPr>
              <p:cNvCxnSpPr>
                <a:cxnSpLocks/>
                <a:endCxn id="513" idx="2"/>
              </p:cNvCxnSpPr>
              <p:nvPr/>
            </p:nvCxnSpPr>
            <p:spPr>
              <a:xfrm>
                <a:off x="382912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2AC79807-51FC-0E43-8E0F-B03C81DC862D}"/>
                  </a:ext>
                </a:extLst>
              </p:cNvPr>
              <p:cNvSpPr/>
              <p:nvPr/>
            </p:nvSpPr>
            <p:spPr>
              <a:xfrm flipV="1">
                <a:off x="5245512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14" name="Elbow Connector 513">
                <a:extLst>
                  <a:ext uri="{FF2B5EF4-FFF2-40B4-BE49-F238E27FC236}">
                    <a16:creationId xmlns:a16="http://schemas.microsoft.com/office/drawing/2014/main" id="{EEA1F256-945A-BE4E-A6E6-84B5771876C0}"/>
                  </a:ext>
                </a:extLst>
              </p:cNvPr>
              <p:cNvCxnSpPr>
                <a:cxnSpLocks/>
                <a:stCxn id="518" idx="0"/>
                <a:endCxn id="515" idx="1"/>
              </p:cNvCxnSpPr>
              <p:nvPr/>
            </p:nvCxnSpPr>
            <p:spPr>
              <a:xfrm rot="16200000" flipH="1">
                <a:off x="2051226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5" name="Rectangle 514">
                <a:extLst>
                  <a:ext uri="{FF2B5EF4-FFF2-40B4-BE49-F238E27FC236}">
                    <a16:creationId xmlns:a16="http://schemas.microsoft.com/office/drawing/2014/main" id="{6BE7A984-A2CA-2541-A57A-7C29A0475697}"/>
                  </a:ext>
                </a:extLst>
              </p:cNvPr>
              <p:cNvSpPr/>
              <p:nvPr/>
            </p:nvSpPr>
            <p:spPr>
              <a:xfrm flipV="1">
                <a:off x="2255731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6" name="Diamond 515">
                <a:extLst>
                  <a:ext uri="{FF2B5EF4-FFF2-40B4-BE49-F238E27FC236}">
                    <a16:creationId xmlns:a16="http://schemas.microsoft.com/office/drawing/2014/main" id="{E9D0F320-819E-7841-9F39-9A88DC44C990}"/>
                  </a:ext>
                </a:extLst>
              </p:cNvPr>
              <p:cNvSpPr/>
              <p:nvPr/>
            </p:nvSpPr>
            <p:spPr>
              <a:xfrm flipV="1">
                <a:off x="2921034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7" name="Arc 516">
                <a:extLst>
                  <a:ext uri="{FF2B5EF4-FFF2-40B4-BE49-F238E27FC236}">
                    <a16:creationId xmlns:a16="http://schemas.microsoft.com/office/drawing/2014/main" id="{2B9D1FA9-B72A-3C4F-8B31-B0DB37A711E2}"/>
                  </a:ext>
                </a:extLst>
              </p:cNvPr>
              <p:cNvSpPr/>
              <p:nvPr/>
            </p:nvSpPr>
            <p:spPr>
              <a:xfrm flipV="1">
                <a:off x="1786166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2BA06FF9-847D-E840-858B-F53EC679F873}"/>
                  </a:ext>
                </a:extLst>
              </p:cNvPr>
              <p:cNvSpPr/>
              <p:nvPr/>
            </p:nvSpPr>
            <p:spPr>
              <a:xfrm flipV="1">
                <a:off x="1854798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19" name="Elbow Connector 518">
                <a:extLst>
                  <a:ext uri="{FF2B5EF4-FFF2-40B4-BE49-F238E27FC236}">
                    <a16:creationId xmlns:a16="http://schemas.microsoft.com/office/drawing/2014/main" id="{4BC469B3-7276-FE4D-9CBD-899819868643}"/>
                  </a:ext>
                </a:extLst>
              </p:cNvPr>
              <p:cNvCxnSpPr>
                <a:cxnSpLocks/>
                <a:stCxn id="515" idx="3"/>
              </p:cNvCxnSpPr>
              <p:nvPr/>
            </p:nvCxnSpPr>
            <p:spPr>
              <a:xfrm flipV="1">
                <a:off x="2518925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Elbow Connector 519">
                <a:extLst>
                  <a:ext uri="{FF2B5EF4-FFF2-40B4-BE49-F238E27FC236}">
                    <a16:creationId xmlns:a16="http://schemas.microsoft.com/office/drawing/2014/main" id="{B8CEA2FB-96E8-524D-8070-990F7EF714B3}"/>
                  </a:ext>
                </a:extLst>
              </p:cNvPr>
              <p:cNvCxnSpPr>
                <a:cxnSpLocks/>
                <a:stCxn id="516" idx="3"/>
              </p:cNvCxnSpPr>
              <p:nvPr/>
            </p:nvCxnSpPr>
            <p:spPr>
              <a:xfrm flipV="1">
                <a:off x="3284300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Elbow Connector 520">
                <a:extLst>
                  <a:ext uri="{FF2B5EF4-FFF2-40B4-BE49-F238E27FC236}">
                    <a16:creationId xmlns:a16="http://schemas.microsoft.com/office/drawing/2014/main" id="{864FD111-F7E9-1D4F-95DB-0AA017B9763D}"/>
                  </a:ext>
                </a:extLst>
              </p:cNvPr>
              <p:cNvCxnSpPr>
                <a:cxnSpLocks/>
                <a:endCxn id="516" idx="1"/>
              </p:cNvCxnSpPr>
              <p:nvPr/>
            </p:nvCxnSpPr>
            <p:spPr>
              <a:xfrm rot="16200000" flipH="1">
                <a:off x="2693553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E695B65A-F29F-C642-BB73-501AB52012D9}"/>
                  </a:ext>
                </a:extLst>
              </p:cNvPr>
              <p:cNvCxnSpPr>
                <a:cxnSpLocks/>
                <a:stCxn id="518" idx="6"/>
                <a:endCxn id="523" idx="2"/>
              </p:cNvCxnSpPr>
              <p:nvPr/>
            </p:nvCxnSpPr>
            <p:spPr>
              <a:xfrm>
                <a:off x="2130350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4D6F18DA-3C5B-E943-904A-B9AEA6AA9E33}"/>
                  </a:ext>
                </a:extLst>
              </p:cNvPr>
              <p:cNvSpPr/>
              <p:nvPr/>
            </p:nvSpPr>
            <p:spPr>
              <a:xfrm flipV="1">
                <a:off x="3546741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id="{302B0200-2E6D-9947-B879-CBF32329C299}"/>
                  </a:ext>
                </a:extLst>
              </p:cNvPr>
              <p:cNvSpPr/>
              <p:nvPr/>
            </p:nvSpPr>
            <p:spPr>
              <a:xfrm flipV="1">
                <a:off x="735204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25" name="Arc 524">
                <a:extLst>
                  <a:ext uri="{FF2B5EF4-FFF2-40B4-BE49-F238E27FC236}">
                    <a16:creationId xmlns:a16="http://schemas.microsoft.com/office/drawing/2014/main" id="{27AEE8B2-9381-394A-B0EF-0538457833B2}"/>
                  </a:ext>
                </a:extLst>
              </p:cNvPr>
              <p:cNvSpPr/>
              <p:nvPr/>
            </p:nvSpPr>
            <p:spPr>
              <a:xfrm flipV="1">
                <a:off x="688248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26" name="Elbow Connector 525">
                <a:extLst>
                  <a:ext uri="{FF2B5EF4-FFF2-40B4-BE49-F238E27FC236}">
                    <a16:creationId xmlns:a16="http://schemas.microsoft.com/office/drawing/2014/main" id="{74AAD851-C229-494C-BF97-E7308D07D744}"/>
                  </a:ext>
                </a:extLst>
              </p:cNvPr>
              <p:cNvCxnSpPr>
                <a:cxnSpLocks/>
                <a:stCxn id="524" idx="3"/>
              </p:cNvCxnSpPr>
              <p:nvPr/>
            </p:nvCxnSpPr>
            <p:spPr>
              <a:xfrm flipV="1">
                <a:off x="761523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>
                <a:extLst>
                  <a:ext uri="{FF2B5EF4-FFF2-40B4-BE49-F238E27FC236}">
                    <a16:creationId xmlns:a16="http://schemas.microsoft.com/office/drawing/2014/main" id="{AE0E5ECE-DDDB-D947-B0F5-72C5BB51A8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6664" y="4912173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32F64B65-40A9-6542-BAB8-983E106F8551}"/>
                  </a:ext>
                </a:extLst>
              </p:cNvPr>
              <p:cNvSpPr/>
              <p:nvPr/>
            </p:nvSpPr>
            <p:spPr>
              <a:xfrm flipV="1">
                <a:off x="8643054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29" name="Straight Connector 528">
                <a:extLst>
                  <a:ext uri="{FF2B5EF4-FFF2-40B4-BE49-F238E27FC236}">
                    <a16:creationId xmlns:a16="http://schemas.microsoft.com/office/drawing/2014/main" id="{60554054-2F35-8745-8F20-D40068DEE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5329" y="4912174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0" name="Oval 529">
                <a:extLst>
                  <a:ext uri="{FF2B5EF4-FFF2-40B4-BE49-F238E27FC236}">
                    <a16:creationId xmlns:a16="http://schemas.microsoft.com/office/drawing/2014/main" id="{773796B9-F090-584C-A5B6-C5DDC4A58E16}"/>
                  </a:ext>
                </a:extLst>
              </p:cNvPr>
              <p:cNvSpPr/>
              <p:nvPr/>
            </p:nvSpPr>
            <p:spPr>
              <a:xfrm>
                <a:off x="801481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49FE768B-C242-134A-BCBB-2ADB372C736D}"/>
                  </a:ext>
                </a:extLst>
              </p:cNvPr>
              <p:cNvSpPr/>
              <p:nvPr/>
            </p:nvSpPr>
            <p:spPr>
              <a:xfrm>
                <a:off x="817448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20FD0B50-9E92-1F42-9BCE-C6887776A112}"/>
                  </a:ext>
                </a:extLst>
              </p:cNvPr>
              <p:cNvSpPr/>
              <p:nvPr/>
            </p:nvSpPr>
            <p:spPr>
              <a:xfrm>
                <a:off x="8332137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33" name="Google Shape;399;p3">
                <a:extLst>
                  <a:ext uri="{FF2B5EF4-FFF2-40B4-BE49-F238E27FC236}">
                    <a16:creationId xmlns:a16="http://schemas.microsoft.com/office/drawing/2014/main" id="{6F02D99E-2DC9-0C4D-B6C1-733B899BD19E}"/>
                  </a:ext>
                </a:extLst>
              </p:cNvPr>
              <p:cNvSpPr/>
              <p:nvPr/>
            </p:nvSpPr>
            <p:spPr>
              <a:xfrm rot="16200000">
                <a:off x="1273058" y="4759584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99A061F5-A53B-9D47-ACCE-26D45B592064}"/>
                  </a:ext>
                </a:extLst>
              </p:cNvPr>
              <p:cNvCxnSpPr>
                <a:cxnSpLocks/>
                <a:stCxn id="533" idx="2"/>
              </p:cNvCxnSpPr>
              <p:nvPr/>
            </p:nvCxnSpPr>
            <p:spPr>
              <a:xfrm>
                <a:off x="1584554" y="4913593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5" name="TextBox 534">
                <a:extLst>
                  <a:ext uri="{FF2B5EF4-FFF2-40B4-BE49-F238E27FC236}">
                    <a16:creationId xmlns:a16="http://schemas.microsoft.com/office/drawing/2014/main" id="{371587C5-FBAA-2547-B5D3-468CCE6621D1}"/>
                  </a:ext>
                </a:extLst>
              </p:cNvPr>
              <p:cNvSpPr txBox="1"/>
              <p:nvPr/>
            </p:nvSpPr>
            <p:spPr>
              <a:xfrm>
                <a:off x="-129283" y="4698797"/>
                <a:ext cx="1284366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common</a:t>
                </a:r>
              </a:p>
            </p:txBody>
          </p:sp>
        </p:grpSp>
        <p:sp>
          <p:nvSpPr>
            <p:cNvPr id="539" name="TextBox 538">
              <a:extLst>
                <a:ext uri="{FF2B5EF4-FFF2-40B4-BE49-F238E27FC236}">
                  <a16:creationId xmlns:a16="http://schemas.microsoft.com/office/drawing/2014/main" id="{961C3CF9-ECC8-8D4F-8E0A-3686A176E104}"/>
                </a:ext>
              </a:extLst>
            </p:cNvPr>
            <p:cNvSpPr txBox="1"/>
            <p:nvPr/>
          </p:nvSpPr>
          <p:spPr>
            <a:xfrm>
              <a:off x="10101310" y="3289731"/>
              <a:ext cx="1127232" cy="748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rare</a:t>
              </a:r>
              <a:b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(correct)</a:t>
              </a:r>
            </a:p>
          </p:txBody>
        </p:sp>
        <p:sp>
          <p:nvSpPr>
            <p:cNvPr id="537" name="Google Shape;399;p3">
              <a:extLst>
                <a:ext uri="{FF2B5EF4-FFF2-40B4-BE49-F238E27FC236}">
                  <a16:creationId xmlns:a16="http://schemas.microsoft.com/office/drawing/2014/main" id="{27280068-E191-1144-B283-CA6F2B971562}"/>
                </a:ext>
              </a:extLst>
            </p:cNvPr>
            <p:cNvSpPr/>
            <p:nvPr/>
          </p:nvSpPr>
          <p:spPr>
            <a:xfrm rot="5400000" flipH="1">
              <a:off x="10304248" y="3362377"/>
              <a:ext cx="279978" cy="273793"/>
            </a:xfrm>
            <a:prstGeom prst="trapezoid">
              <a:avLst>
                <a:gd name="adj" fmla="val 25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1268" tIns="40622" rIns="81268" bIns="40622" anchor="ctr" anchorCtr="0">
              <a:noAutofit/>
            </a:bodyPr>
            <a:lstStyle/>
            <a:p>
              <a:pPr algn="ctr"/>
              <a:endParaRPr sz="978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F51B6F9-737D-654F-8616-480E136A2280}"/>
                </a:ext>
              </a:extLst>
            </p:cNvPr>
            <p:cNvGrpSpPr/>
            <p:nvPr/>
          </p:nvGrpSpPr>
          <p:grpSpPr>
            <a:xfrm>
              <a:off x="9806438" y="3374099"/>
              <a:ext cx="500898" cy="244935"/>
              <a:chOff x="10341615" y="4774398"/>
              <a:chExt cx="563510" cy="275552"/>
            </a:xfrm>
          </p:grpSpPr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DC38BC88-EC20-BC4F-920B-DECD32CB6C2E}"/>
                  </a:ext>
                </a:extLst>
              </p:cNvPr>
              <p:cNvSpPr/>
              <p:nvPr/>
            </p:nvSpPr>
            <p:spPr>
              <a:xfrm flipV="1">
                <a:off x="10341615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EDC86E0E-8710-404A-BF6F-1BC21BF516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34883" y="4915214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276B3EA-88C9-E646-A5C0-443D47BA406E}"/>
                </a:ext>
              </a:extLst>
            </p:cNvPr>
            <p:cNvSpPr txBox="1"/>
            <p:nvPr/>
          </p:nvSpPr>
          <p:spPr>
            <a:xfrm>
              <a:off x="11672723" y="3340836"/>
              <a:ext cx="5309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latin typeface=""/>
                </a:rPr>
                <a:t>✓</a:t>
              </a:r>
            </a:p>
          </p:txBody>
        </p:sp>
        <p:grpSp>
          <p:nvGrpSpPr>
            <p:cNvPr id="3183" name="Group 3182">
              <a:extLst>
                <a:ext uri="{FF2B5EF4-FFF2-40B4-BE49-F238E27FC236}">
                  <a16:creationId xmlns:a16="http://schemas.microsoft.com/office/drawing/2014/main" id="{6CAE031A-68EE-E142-9448-A8563011C5E4}"/>
                </a:ext>
              </a:extLst>
            </p:cNvPr>
            <p:cNvGrpSpPr/>
            <p:nvPr/>
          </p:nvGrpSpPr>
          <p:grpSpPr>
            <a:xfrm>
              <a:off x="10378007" y="1469313"/>
              <a:ext cx="1558563" cy="1573971"/>
              <a:chOff x="17963736" y="4426885"/>
              <a:chExt cx="1753383" cy="1770715"/>
            </a:xfrm>
          </p:grpSpPr>
          <p:sp>
            <p:nvSpPr>
              <p:cNvPr id="3184" name="Oval 3183">
                <a:extLst>
                  <a:ext uri="{FF2B5EF4-FFF2-40B4-BE49-F238E27FC236}">
                    <a16:creationId xmlns:a16="http://schemas.microsoft.com/office/drawing/2014/main" id="{CCF08A86-99B2-3D42-A68E-F681DE3F957A}"/>
                  </a:ext>
                </a:extLst>
              </p:cNvPr>
              <p:cNvSpPr/>
              <p:nvPr/>
            </p:nvSpPr>
            <p:spPr>
              <a:xfrm flipV="1">
                <a:off x="18133533" y="4693857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5" name="Rectangle 3184">
                <a:extLst>
                  <a:ext uri="{FF2B5EF4-FFF2-40B4-BE49-F238E27FC236}">
                    <a16:creationId xmlns:a16="http://schemas.microsoft.com/office/drawing/2014/main" id="{89BFAD9D-B956-704C-B775-E29494E17FC4}"/>
                  </a:ext>
                </a:extLst>
              </p:cNvPr>
              <p:cNvSpPr/>
              <p:nvPr/>
            </p:nvSpPr>
            <p:spPr>
              <a:xfrm flipV="1">
                <a:off x="18139712" y="5136229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6" name="Diamond 3185">
                <a:extLst>
                  <a:ext uri="{FF2B5EF4-FFF2-40B4-BE49-F238E27FC236}">
                    <a16:creationId xmlns:a16="http://schemas.microsoft.com/office/drawing/2014/main" id="{A3D9AA03-8A41-BB4E-A463-A147DC17FCA9}"/>
                  </a:ext>
                </a:extLst>
              </p:cNvPr>
              <p:cNvSpPr/>
              <p:nvPr/>
            </p:nvSpPr>
            <p:spPr>
              <a:xfrm flipV="1">
                <a:off x="18089676" y="5566243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7" name="TextBox 3186">
                <a:extLst>
                  <a:ext uri="{FF2B5EF4-FFF2-40B4-BE49-F238E27FC236}">
                    <a16:creationId xmlns:a16="http://schemas.microsoft.com/office/drawing/2014/main" id="{86F2596A-2908-F54E-A540-8459E8DD39C3}"/>
                  </a:ext>
                </a:extLst>
              </p:cNvPr>
              <p:cNvSpPr txBox="1"/>
              <p:nvPr/>
            </p:nvSpPr>
            <p:spPr>
              <a:xfrm>
                <a:off x="18436360" y="4567225"/>
                <a:ext cx="1168950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133" i="1" spc="-71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133" i="1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(l)</a:t>
                </a:r>
                <a:r>
                  <a:rPr lang="en-US" sz="2133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</a:t>
                </a:r>
              </a:p>
            </p:txBody>
          </p:sp>
          <p:sp>
            <p:nvSpPr>
              <p:cNvPr id="3188" name="TextBox 3187">
                <a:extLst>
                  <a:ext uri="{FF2B5EF4-FFF2-40B4-BE49-F238E27FC236}">
                    <a16:creationId xmlns:a16="http://schemas.microsoft.com/office/drawing/2014/main" id="{0BD88577-2FC8-6944-8A56-E95DAE507843}"/>
                  </a:ext>
                </a:extLst>
              </p:cNvPr>
              <p:cNvSpPr txBox="1"/>
              <p:nvPr/>
            </p:nvSpPr>
            <p:spPr>
              <a:xfrm>
                <a:off x="18436360" y="5031387"/>
                <a:ext cx="1280759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attention</a:t>
                </a:r>
              </a:p>
            </p:txBody>
          </p:sp>
          <p:sp>
            <p:nvSpPr>
              <p:cNvPr id="3189" name="TextBox 3188">
                <a:extLst>
                  <a:ext uri="{FF2B5EF4-FFF2-40B4-BE49-F238E27FC236}">
                    <a16:creationId xmlns:a16="http://schemas.microsoft.com/office/drawing/2014/main" id="{84DCC641-970C-E342-A34E-E3152AA4C3A9}"/>
                  </a:ext>
                </a:extLst>
              </p:cNvPr>
              <p:cNvSpPr txBox="1"/>
              <p:nvPr/>
            </p:nvSpPr>
            <p:spPr>
              <a:xfrm>
                <a:off x="18436360" y="5495548"/>
                <a:ext cx="840735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MLP</a:t>
                </a:r>
              </a:p>
            </p:txBody>
          </p:sp>
          <p:sp>
            <p:nvSpPr>
              <p:cNvPr id="3190" name="Rectangle 3189">
                <a:extLst>
                  <a:ext uri="{FF2B5EF4-FFF2-40B4-BE49-F238E27FC236}">
                    <a16:creationId xmlns:a16="http://schemas.microsoft.com/office/drawing/2014/main" id="{D29DE51E-B52A-1044-960F-1876334C42D8}"/>
                  </a:ext>
                </a:extLst>
              </p:cNvPr>
              <p:cNvSpPr/>
              <p:nvPr/>
            </p:nvSpPr>
            <p:spPr>
              <a:xfrm>
                <a:off x="17963736" y="4426885"/>
                <a:ext cx="1723564" cy="177071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</p:grpSp>
      <p:sp>
        <p:nvSpPr>
          <p:cNvPr id="486" name="Title 1">
            <a:extLst>
              <a:ext uri="{FF2B5EF4-FFF2-40B4-BE49-F238E27FC236}">
                <a16:creationId xmlns:a16="http://schemas.microsoft.com/office/drawing/2014/main" id="{03B9CC60-9195-754B-902B-C9B0570FD4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1. </a:t>
            </a:r>
            <a:r>
              <a:rPr lang="en-US" u="sng" dirty="0"/>
              <a:t>Locating</a:t>
            </a:r>
            <a:r>
              <a:rPr lang="en-US" dirty="0"/>
              <a:t> Function Vectors</a:t>
            </a:r>
          </a:p>
        </p:txBody>
      </p:sp>
      <p:sp>
        <p:nvSpPr>
          <p:cNvPr id="536" name="Title 1">
            <a:extLst>
              <a:ext uri="{FF2B5EF4-FFF2-40B4-BE49-F238E27FC236}">
                <a16:creationId xmlns:a16="http://schemas.microsoft.com/office/drawing/2014/main" id="{066B767D-403D-BD42-A4BA-9E602B24DACD}"/>
              </a:ext>
            </a:extLst>
          </p:cNvPr>
          <p:cNvSpPr txBox="1">
            <a:spLocks/>
          </p:cNvSpPr>
          <p:nvPr/>
        </p:nvSpPr>
        <p:spPr>
          <a:xfrm>
            <a:off x="11639" y="3925182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Q: Which computation is decisive?</a:t>
            </a:r>
          </a:p>
        </p:txBody>
      </p:sp>
      <p:sp>
        <p:nvSpPr>
          <p:cNvPr id="540" name="Title 1">
            <a:extLst>
              <a:ext uri="{FF2B5EF4-FFF2-40B4-BE49-F238E27FC236}">
                <a16:creationId xmlns:a16="http://schemas.microsoft.com/office/drawing/2014/main" id="{A2E79C72-AF24-BE46-807D-90FCA8CDFB44}"/>
              </a:ext>
            </a:extLst>
          </p:cNvPr>
          <p:cNvSpPr txBox="1">
            <a:spLocks/>
          </p:cNvSpPr>
          <p:nvPr/>
        </p:nvSpPr>
        <p:spPr>
          <a:xfrm>
            <a:off x="11639" y="499831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Idea: Transplant data to identify effects.</a:t>
            </a:r>
          </a:p>
        </p:txBody>
      </p:sp>
      <p:cxnSp>
        <p:nvCxnSpPr>
          <p:cNvPr id="541" name="Elbow Connector 540">
            <a:extLst>
              <a:ext uri="{FF2B5EF4-FFF2-40B4-BE49-F238E27FC236}">
                <a16:creationId xmlns:a16="http://schemas.microsoft.com/office/drawing/2014/main" id="{144633A6-89B3-4C4E-82B1-FAC731797105}"/>
              </a:ext>
            </a:extLst>
          </p:cNvPr>
          <p:cNvCxnSpPr>
            <a:cxnSpLocks/>
            <a:endCxn id="485" idx="2"/>
          </p:cNvCxnSpPr>
          <p:nvPr/>
        </p:nvCxnSpPr>
        <p:spPr>
          <a:xfrm>
            <a:off x="4011486" y="2228383"/>
            <a:ext cx="5794952" cy="1133273"/>
          </a:xfrm>
          <a:prstGeom prst="bentConnector3">
            <a:avLst>
              <a:gd name="adj1" fmla="val 50000"/>
            </a:avLst>
          </a:prstGeom>
          <a:ln w="304800">
            <a:solidFill>
              <a:schemeClr val="accent1">
                <a:alpha val="3414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23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" grpId="0"/>
      <p:bldP spid="54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3FD4B9F-4EC6-C34F-B5BD-5E2874C92AC8}"/>
              </a:ext>
            </a:extLst>
          </p:cNvPr>
          <p:cNvGrpSpPr/>
          <p:nvPr/>
        </p:nvGrpSpPr>
        <p:grpSpPr>
          <a:xfrm>
            <a:off x="498973" y="1334403"/>
            <a:ext cx="11704665" cy="2569087"/>
            <a:chOff x="498973" y="1469313"/>
            <a:chExt cx="11704665" cy="256908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802F971-7365-4842-B076-BAF4BCF4D98C}"/>
                </a:ext>
              </a:extLst>
            </p:cNvPr>
            <p:cNvGrpSpPr/>
            <p:nvPr/>
          </p:nvGrpSpPr>
          <p:grpSpPr>
            <a:xfrm>
              <a:off x="3889019" y="1734940"/>
              <a:ext cx="578460" cy="369091"/>
              <a:chOff x="3681747" y="309619"/>
              <a:chExt cx="650768" cy="415227"/>
            </a:xfrm>
          </p:grpSpPr>
          <p:cxnSp>
            <p:nvCxnSpPr>
              <p:cNvPr id="787" name="Elbow Connector 786">
                <a:extLst>
                  <a:ext uri="{FF2B5EF4-FFF2-40B4-BE49-F238E27FC236}">
                    <a16:creationId xmlns:a16="http://schemas.microsoft.com/office/drawing/2014/main" id="{0EADCD0C-508C-9247-B8CD-CA8B009BE206}"/>
                  </a:ext>
                </a:extLst>
              </p:cNvPr>
              <p:cNvCxnSpPr>
                <a:cxnSpLocks/>
                <a:stCxn id="2643" idx="0"/>
                <a:endCxn id="2566" idx="1"/>
              </p:cNvCxnSpPr>
              <p:nvPr/>
            </p:nvCxnSpPr>
            <p:spPr>
              <a:xfrm rot="16200000" flipH="1">
                <a:off x="3743813" y="385331"/>
                <a:ext cx="145852" cy="269984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6" name="Rectangle 2565">
                <a:extLst>
                  <a:ext uri="{FF2B5EF4-FFF2-40B4-BE49-F238E27FC236}">
                    <a16:creationId xmlns:a16="http://schemas.microsoft.com/office/drawing/2014/main" id="{323364E7-03E6-2E49-974F-FE695D388315}"/>
                  </a:ext>
                </a:extLst>
              </p:cNvPr>
              <p:cNvSpPr/>
              <p:nvPr/>
            </p:nvSpPr>
            <p:spPr>
              <a:xfrm flipV="1">
                <a:off x="3951732" y="461652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70" name="Elbow Connector 2569">
                <a:extLst>
                  <a:ext uri="{FF2B5EF4-FFF2-40B4-BE49-F238E27FC236}">
                    <a16:creationId xmlns:a16="http://schemas.microsoft.com/office/drawing/2014/main" id="{640F0598-880E-5D41-8A85-2274D331591B}"/>
                  </a:ext>
                </a:extLst>
              </p:cNvPr>
              <p:cNvCxnSpPr>
                <a:cxnSpLocks/>
                <a:stCxn id="2566" idx="3"/>
              </p:cNvCxnSpPr>
              <p:nvPr/>
            </p:nvCxnSpPr>
            <p:spPr>
              <a:xfrm flipV="1">
                <a:off x="4214926" y="309619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CA800B-1EAF-DA45-B009-37D73C39D300}"/>
                </a:ext>
              </a:extLst>
            </p:cNvPr>
            <p:cNvGrpSpPr/>
            <p:nvPr/>
          </p:nvGrpSpPr>
          <p:grpSpPr>
            <a:xfrm>
              <a:off x="4568091" y="1734941"/>
              <a:ext cx="565695" cy="413566"/>
              <a:chOff x="4445702" y="309620"/>
              <a:chExt cx="636407" cy="465262"/>
            </a:xfrm>
          </p:grpSpPr>
          <p:sp>
            <p:nvSpPr>
              <p:cNvPr id="2567" name="Diamond 2566">
                <a:extLst>
                  <a:ext uri="{FF2B5EF4-FFF2-40B4-BE49-F238E27FC236}">
                    <a16:creationId xmlns:a16="http://schemas.microsoft.com/office/drawing/2014/main" id="{55D456C4-5A08-7E45-887A-0FEDE12F955B}"/>
                  </a:ext>
                </a:extLst>
              </p:cNvPr>
              <p:cNvSpPr/>
              <p:nvPr/>
            </p:nvSpPr>
            <p:spPr>
              <a:xfrm flipV="1">
                <a:off x="4617035" y="411616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71" name="Elbow Connector 2570">
                <a:extLst>
                  <a:ext uri="{FF2B5EF4-FFF2-40B4-BE49-F238E27FC236}">
                    <a16:creationId xmlns:a16="http://schemas.microsoft.com/office/drawing/2014/main" id="{49A6F735-05C9-2347-9831-1C21C0F7F698}"/>
                  </a:ext>
                </a:extLst>
              </p:cNvPr>
              <p:cNvCxnSpPr>
                <a:cxnSpLocks/>
                <a:stCxn id="2567" idx="3"/>
              </p:cNvCxnSpPr>
              <p:nvPr/>
            </p:nvCxnSpPr>
            <p:spPr>
              <a:xfrm flipV="1">
                <a:off x="4980301" y="309622"/>
                <a:ext cx="101808" cy="283627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2" name="Elbow Connector 2571">
                <a:extLst>
                  <a:ext uri="{FF2B5EF4-FFF2-40B4-BE49-F238E27FC236}">
                    <a16:creationId xmlns:a16="http://schemas.microsoft.com/office/drawing/2014/main" id="{C0C7B2ED-7871-9344-8488-393B0AE5A08A}"/>
                  </a:ext>
                </a:extLst>
              </p:cNvPr>
              <p:cNvCxnSpPr>
                <a:cxnSpLocks/>
                <a:endCxn id="2567" idx="1"/>
              </p:cNvCxnSpPr>
              <p:nvPr/>
            </p:nvCxnSpPr>
            <p:spPr>
              <a:xfrm rot="16200000" flipH="1">
                <a:off x="4389554" y="365768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73" name="Straight Connector 2572">
              <a:extLst>
                <a:ext uri="{FF2B5EF4-FFF2-40B4-BE49-F238E27FC236}">
                  <a16:creationId xmlns:a16="http://schemas.microsoft.com/office/drawing/2014/main" id="{4E5CFC9E-AE13-E54C-8DDB-1A4F6FB08669}"/>
                </a:ext>
              </a:extLst>
            </p:cNvPr>
            <p:cNvCxnSpPr>
              <a:cxnSpLocks/>
              <a:endCxn id="2574" idx="2"/>
            </p:cNvCxnSpPr>
            <p:nvPr/>
          </p:nvCxnSpPr>
          <p:spPr>
            <a:xfrm>
              <a:off x="4017556" y="1734941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4" name="Oval 2573">
              <a:extLst>
                <a:ext uri="{FF2B5EF4-FFF2-40B4-BE49-F238E27FC236}">
                  <a16:creationId xmlns:a16="http://schemas.microsoft.com/office/drawing/2014/main" id="{BEE5AE06-8AF0-4546-A733-01546C8B8422}"/>
                </a:ext>
              </a:extLst>
            </p:cNvPr>
            <p:cNvSpPr/>
            <p:nvPr/>
          </p:nvSpPr>
          <p:spPr>
            <a:xfrm flipV="1">
              <a:off x="5276570" y="161247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BE39BD5-60F2-3749-A3EF-E518E763843B}"/>
                </a:ext>
              </a:extLst>
            </p:cNvPr>
            <p:cNvGrpSpPr/>
            <p:nvPr/>
          </p:nvGrpSpPr>
          <p:grpSpPr>
            <a:xfrm>
              <a:off x="2385071" y="1734941"/>
              <a:ext cx="572391" cy="369091"/>
              <a:chOff x="1989805" y="309620"/>
              <a:chExt cx="643940" cy="415227"/>
            </a:xfrm>
          </p:grpSpPr>
          <p:cxnSp>
            <p:nvCxnSpPr>
              <p:cNvPr id="784" name="Elbow Connector 783">
                <a:extLst>
                  <a:ext uri="{FF2B5EF4-FFF2-40B4-BE49-F238E27FC236}">
                    <a16:creationId xmlns:a16="http://schemas.microsoft.com/office/drawing/2014/main" id="{775BC5B5-04EB-E547-A627-7A2B100B5FAE}"/>
                  </a:ext>
                </a:extLst>
              </p:cNvPr>
              <p:cNvCxnSpPr>
                <a:cxnSpLocks/>
                <a:stCxn id="2638" idx="0"/>
                <a:endCxn id="2634" idx="1"/>
              </p:cNvCxnSpPr>
              <p:nvPr/>
            </p:nvCxnSpPr>
            <p:spPr>
              <a:xfrm rot="16200000" flipH="1">
                <a:off x="2048456" y="388746"/>
                <a:ext cx="145854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34" name="Rectangle 2633">
                <a:extLst>
                  <a:ext uri="{FF2B5EF4-FFF2-40B4-BE49-F238E27FC236}">
                    <a16:creationId xmlns:a16="http://schemas.microsoft.com/office/drawing/2014/main" id="{B1CB6D4B-A3E6-6F47-A2F1-655CF2106F5A}"/>
                  </a:ext>
                </a:extLst>
              </p:cNvPr>
              <p:cNvSpPr/>
              <p:nvPr/>
            </p:nvSpPr>
            <p:spPr>
              <a:xfrm flipV="1">
                <a:off x="2252961" y="461653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639" name="Elbow Connector 2638">
                <a:extLst>
                  <a:ext uri="{FF2B5EF4-FFF2-40B4-BE49-F238E27FC236}">
                    <a16:creationId xmlns:a16="http://schemas.microsoft.com/office/drawing/2014/main" id="{C42BDD3F-9756-884D-91E0-BC80A06BAD10}"/>
                  </a:ext>
                </a:extLst>
              </p:cNvPr>
              <p:cNvCxnSpPr>
                <a:cxnSpLocks/>
                <a:stCxn id="2634" idx="3"/>
              </p:cNvCxnSpPr>
              <p:nvPr/>
            </p:nvCxnSpPr>
            <p:spPr>
              <a:xfrm flipV="1">
                <a:off x="2516156" y="309620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B3BC96-5601-0F4C-AB09-D73C6937B887}"/>
                </a:ext>
              </a:extLst>
            </p:cNvPr>
            <p:cNvGrpSpPr/>
            <p:nvPr/>
          </p:nvGrpSpPr>
          <p:grpSpPr>
            <a:xfrm>
              <a:off x="3058072" y="1734942"/>
              <a:ext cx="565695" cy="413566"/>
              <a:chOff x="2746931" y="309621"/>
              <a:chExt cx="636407" cy="465262"/>
            </a:xfrm>
          </p:grpSpPr>
          <p:sp>
            <p:nvSpPr>
              <p:cNvPr id="2635" name="Diamond 2634">
                <a:extLst>
                  <a:ext uri="{FF2B5EF4-FFF2-40B4-BE49-F238E27FC236}">
                    <a16:creationId xmlns:a16="http://schemas.microsoft.com/office/drawing/2014/main" id="{E128F510-96FF-E043-A016-44D33AC76A2F}"/>
                  </a:ext>
                </a:extLst>
              </p:cNvPr>
              <p:cNvSpPr/>
              <p:nvPr/>
            </p:nvSpPr>
            <p:spPr>
              <a:xfrm flipV="1">
                <a:off x="2918264" y="411617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640" name="Elbow Connector 2639">
                <a:extLst>
                  <a:ext uri="{FF2B5EF4-FFF2-40B4-BE49-F238E27FC236}">
                    <a16:creationId xmlns:a16="http://schemas.microsoft.com/office/drawing/2014/main" id="{8EB3AFA0-D84B-A348-9DC0-4BCDF598D8A4}"/>
                  </a:ext>
                </a:extLst>
              </p:cNvPr>
              <p:cNvCxnSpPr>
                <a:cxnSpLocks/>
                <a:stCxn id="2635" idx="3"/>
              </p:cNvCxnSpPr>
              <p:nvPr/>
            </p:nvCxnSpPr>
            <p:spPr>
              <a:xfrm flipV="1">
                <a:off x="3281530" y="309623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1" name="Elbow Connector 2640">
                <a:extLst>
                  <a:ext uri="{FF2B5EF4-FFF2-40B4-BE49-F238E27FC236}">
                    <a16:creationId xmlns:a16="http://schemas.microsoft.com/office/drawing/2014/main" id="{90648D0B-ED83-C346-BB6E-B21305379F6A}"/>
                  </a:ext>
                </a:extLst>
              </p:cNvPr>
              <p:cNvCxnSpPr>
                <a:cxnSpLocks/>
                <a:endCxn id="2635" idx="1"/>
              </p:cNvCxnSpPr>
              <p:nvPr/>
            </p:nvCxnSpPr>
            <p:spPr>
              <a:xfrm rot="16200000" flipH="1">
                <a:off x="2690783" y="365769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42" name="Straight Connector 2641">
              <a:extLst>
                <a:ext uri="{FF2B5EF4-FFF2-40B4-BE49-F238E27FC236}">
                  <a16:creationId xmlns:a16="http://schemas.microsoft.com/office/drawing/2014/main" id="{4DA4E4F1-FE0C-C045-B49B-83313530C249}"/>
                </a:ext>
              </a:extLst>
            </p:cNvPr>
            <p:cNvCxnSpPr>
              <a:cxnSpLocks/>
              <a:stCxn id="2638" idx="6"/>
              <a:endCxn id="2643" idx="2"/>
            </p:cNvCxnSpPr>
            <p:nvPr/>
          </p:nvCxnSpPr>
          <p:spPr>
            <a:xfrm>
              <a:off x="2507537" y="1734942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3" name="Oval 2642">
              <a:extLst>
                <a:ext uri="{FF2B5EF4-FFF2-40B4-BE49-F238E27FC236}">
                  <a16:creationId xmlns:a16="http://schemas.microsoft.com/office/drawing/2014/main" id="{0C93B56E-9D25-3240-8171-F08E5283C9AD}"/>
                </a:ext>
              </a:extLst>
            </p:cNvPr>
            <p:cNvSpPr/>
            <p:nvPr/>
          </p:nvSpPr>
          <p:spPr>
            <a:xfrm flipV="1">
              <a:off x="3766551" y="1612475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AAD469-EC82-1748-972F-FE42159B9B83}"/>
                </a:ext>
              </a:extLst>
            </p:cNvPr>
            <p:cNvGrpSpPr/>
            <p:nvPr/>
          </p:nvGrpSpPr>
          <p:grpSpPr>
            <a:xfrm>
              <a:off x="5399038" y="1612474"/>
              <a:ext cx="4654612" cy="536033"/>
              <a:chOff x="5325620" y="171845"/>
              <a:chExt cx="5236436" cy="60303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049CFD-62C7-934F-ADD6-D2EF3464C7BC}"/>
                  </a:ext>
                </a:extLst>
              </p:cNvPr>
              <p:cNvGrpSpPr/>
              <p:nvPr/>
            </p:nvGrpSpPr>
            <p:grpSpPr>
              <a:xfrm>
                <a:off x="9489464" y="309620"/>
                <a:ext cx="636407" cy="465262"/>
                <a:chOff x="9489464" y="309620"/>
                <a:chExt cx="636407" cy="465262"/>
              </a:xfrm>
            </p:grpSpPr>
            <p:sp>
              <p:nvSpPr>
                <p:cNvPr id="2431" name="Diamond 2430">
                  <a:extLst>
                    <a:ext uri="{FF2B5EF4-FFF2-40B4-BE49-F238E27FC236}">
                      <a16:creationId xmlns:a16="http://schemas.microsoft.com/office/drawing/2014/main" id="{EE328A82-22D1-014B-B186-00A066053B15}"/>
                    </a:ext>
                  </a:extLst>
                </p:cNvPr>
                <p:cNvSpPr/>
                <p:nvPr/>
              </p:nvSpPr>
              <p:spPr>
                <a:xfrm flipV="1">
                  <a:off x="9660797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435" name="Elbow Connector 2434">
                  <a:extLst>
                    <a:ext uri="{FF2B5EF4-FFF2-40B4-BE49-F238E27FC236}">
                      <a16:creationId xmlns:a16="http://schemas.microsoft.com/office/drawing/2014/main" id="{60AE7FB5-30DB-F040-B9F1-264E4A34A6D9}"/>
                    </a:ext>
                  </a:extLst>
                </p:cNvPr>
                <p:cNvCxnSpPr>
                  <a:cxnSpLocks/>
                  <a:stCxn id="2431" idx="3"/>
                </p:cNvCxnSpPr>
                <p:nvPr/>
              </p:nvCxnSpPr>
              <p:spPr>
                <a:xfrm flipV="1">
                  <a:off x="10024063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6" name="Elbow Connector 2435">
                  <a:extLst>
                    <a:ext uri="{FF2B5EF4-FFF2-40B4-BE49-F238E27FC236}">
                      <a16:creationId xmlns:a16="http://schemas.microsoft.com/office/drawing/2014/main" id="{D9EF71A4-4D97-D949-9F76-DFF3C24F646C}"/>
                    </a:ext>
                  </a:extLst>
                </p:cNvPr>
                <p:cNvCxnSpPr>
                  <a:cxnSpLocks/>
                  <a:endCxn id="2431" idx="1"/>
                </p:cNvCxnSpPr>
                <p:nvPr/>
              </p:nvCxnSpPr>
              <p:spPr>
                <a:xfrm rot="16200000" flipH="1">
                  <a:off x="9433316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37" name="Straight Connector 2436">
                <a:extLst>
                  <a:ext uri="{FF2B5EF4-FFF2-40B4-BE49-F238E27FC236}">
                    <a16:creationId xmlns:a16="http://schemas.microsoft.com/office/drawing/2014/main" id="{1E7470AA-341C-FF41-B8A3-5FA882CAF961}"/>
                  </a:ext>
                </a:extLst>
              </p:cNvPr>
              <p:cNvCxnSpPr>
                <a:cxnSpLocks/>
                <a:endCxn id="2438" idx="2"/>
              </p:cNvCxnSpPr>
              <p:nvPr/>
            </p:nvCxnSpPr>
            <p:spPr>
              <a:xfrm>
                <a:off x="8870114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38" name="Oval 2437">
                <a:extLst>
                  <a:ext uri="{FF2B5EF4-FFF2-40B4-BE49-F238E27FC236}">
                    <a16:creationId xmlns:a16="http://schemas.microsoft.com/office/drawing/2014/main" id="{46FF1856-C6A7-3042-81AA-2D3828C35714}"/>
                  </a:ext>
                </a:extLst>
              </p:cNvPr>
              <p:cNvSpPr/>
              <p:nvPr/>
            </p:nvSpPr>
            <p:spPr>
              <a:xfrm flipV="1">
                <a:off x="10286504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6BFAAE0-1AB6-2543-8289-2661270F64EC}"/>
                  </a:ext>
                </a:extLst>
              </p:cNvPr>
              <p:cNvGrpSpPr/>
              <p:nvPr/>
            </p:nvGrpSpPr>
            <p:grpSpPr>
              <a:xfrm>
                <a:off x="5325620" y="309619"/>
                <a:ext cx="653115" cy="415227"/>
                <a:chOff x="5325620" y="309619"/>
                <a:chExt cx="653115" cy="415227"/>
              </a:xfrm>
            </p:grpSpPr>
            <p:cxnSp>
              <p:nvCxnSpPr>
                <p:cNvPr id="791" name="Elbow Connector 790">
                  <a:extLst>
                    <a:ext uri="{FF2B5EF4-FFF2-40B4-BE49-F238E27FC236}">
                      <a16:creationId xmlns:a16="http://schemas.microsoft.com/office/drawing/2014/main" id="{D28B09B1-6935-4C44-A942-C9301FE98612}"/>
                    </a:ext>
                  </a:extLst>
                </p:cNvPr>
                <p:cNvCxnSpPr>
                  <a:cxnSpLocks/>
                  <a:stCxn id="2574" idx="0"/>
                  <a:endCxn id="2498" idx="1"/>
                </p:cNvCxnSpPr>
                <p:nvPr/>
              </p:nvCxnSpPr>
              <p:spPr>
                <a:xfrm rot="16200000" flipH="1">
                  <a:off x="5382587" y="377884"/>
                  <a:ext cx="158398" cy="272332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98" name="Rectangle 2497">
                  <a:extLst>
                    <a:ext uri="{FF2B5EF4-FFF2-40B4-BE49-F238E27FC236}">
                      <a16:creationId xmlns:a16="http://schemas.microsoft.com/office/drawing/2014/main" id="{B65CA45A-E149-2E4F-986A-792C96ECCADD}"/>
                    </a:ext>
                  </a:extLst>
                </p:cNvPr>
                <p:cNvSpPr/>
                <p:nvPr/>
              </p:nvSpPr>
              <p:spPr>
                <a:xfrm flipV="1">
                  <a:off x="5597952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502" name="Elbow Connector 2501">
                  <a:extLst>
                    <a:ext uri="{FF2B5EF4-FFF2-40B4-BE49-F238E27FC236}">
                      <a16:creationId xmlns:a16="http://schemas.microsoft.com/office/drawing/2014/main" id="{15778A96-720D-BF4B-AE5A-A88A7CD76EBC}"/>
                    </a:ext>
                  </a:extLst>
                </p:cNvPr>
                <p:cNvCxnSpPr>
                  <a:cxnSpLocks/>
                  <a:stCxn id="2498" idx="3"/>
                </p:cNvCxnSpPr>
                <p:nvPr/>
              </p:nvCxnSpPr>
              <p:spPr>
                <a:xfrm flipV="1">
                  <a:off x="5861146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271E305-B6B0-5448-A826-62BE7D06C14E}"/>
                  </a:ext>
                </a:extLst>
              </p:cNvPr>
              <p:cNvGrpSpPr/>
              <p:nvPr/>
            </p:nvGrpSpPr>
            <p:grpSpPr>
              <a:xfrm>
                <a:off x="6091922" y="309620"/>
                <a:ext cx="636408" cy="465262"/>
                <a:chOff x="6091922" y="309620"/>
                <a:chExt cx="636408" cy="465262"/>
              </a:xfrm>
            </p:grpSpPr>
            <p:sp>
              <p:nvSpPr>
                <p:cNvPr id="2499" name="Diamond 2498">
                  <a:extLst>
                    <a:ext uri="{FF2B5EF4-FFF2-40B4-BE49-F238E27FC236}">
                      <a16:creationId xmlns:a16="http://schemas.microsoft.com/office/drawing/2014/main" id="{5EDDC164-716E-EA4F-B6CB-8C5632D68F88}"/>
                    </a:ext>
                  </a:extLst>
                </p:cNvPr>
                <p:cNvSpPr/>
                <p:nvPr/>
              </p:nvSpPr>
              <p:spPr>
                <a:xfrm flipV="1">
                  <a:off x="6263255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503" name="Elbow Connector 2502">
                  <a:extLst>
                    <a:ext uri="{FF2B5EF4-FFF2-40B4-BE49-F238E27FC236}">
                      <a16:creationId xmlns:a16="http://schemas.microsoft.com/office/drawing/2014/main" id="{D97075EB-5478-D049-A78E-A0D5D3C5960E}"/>
                    </a:ext>
                  </a:extLst>
                </p:cNvPr>
                <p:cNvCxnSpPr>
                  <a:cxnSpLocks/>
                  <a:stCxn id="2499" idx="3"/>
                </p:cNvCxnSpPr>
                <p:nvPr/>
              </p:nvCxnSpPr>
              <p:spPr>
                <a:xfrm flipV="1">
                  <a:off x="6626522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4" name="Elbow Connector 2503">
                  <a:extLst>
                    <a:ext uri="{FF2B5EF4-FFF2-40B4-BE49-F238E27FC236}">
                      <a16:creationId xmlns:a16="http://schemas.microsoft.com/office/drawing/2014/main" id="{CA15D127-84CC-1C47-A341-CA54E9E9435C}"/>
                    </a:ext>
                  </a:extLst>
                </p:cNvPr>
                <p:cNvCxnSpPr>
                  <a:cxnSpLocks/>
                  <a:endCxn id="2499" idx="1"/>
                </p:cNvCxnSpPr>
                <p:nvPr/>
              </p:nvCxnSpPr>
              <p:spPr>
                <a:xfrm rot="16200000" flipH="1">
                  <a:off x="6035774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05" name="Straight Connector 2504">
                <a:extLst>
                  <a:ext uri="{FF2B5EF4-FFF2-40B4-BE49-F238E27FC236}">
                    <a16:creationId xmlns:a16="http://schemas.microsoft.com/office/drawing/2014/main" id="{700AB41C-9F90-DC48-BE96-32C35B038F79}"/>
                  </a:ext>
                </a:extLst>
              </p:cNvPr>
              <p:cNvCxnSpPr>
                <a:cxnSpLocks/>
                <a:endCxn id="2506" idx="2"/>
              </p:cNvCxnSpPr>
              <p:nvPr/>
            </p:nvCxnSpPr>
            <p:spPr>
              <a:xfrm>
                <a:off x="5472572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06" name="Oval 2505">
                <a:extLst>
                  <a:ext uri="{FF2B5EF4-FFF2-40B4-BE49-F238E27FC236}">
                    <a16:creationId xmlns:a16="http://schemas.microsoft.com/office/drawing/2014/main" id="{CBE1E400-DA1B-C24D-A6DB-DE8D128B77AE}"/>
                  </a:ext>
                </a:extLst>
              </p:cNvPr>
              <p:cNvSpPr/>
              <p:nvPr/>
            </p:nvSpPr>
            <p:spPr>
              <a:xfrm flipV="1">
                <a:off x="6888963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B2486C8-8A6F-304C-93F2-133231658E9C}"/>
                  </a:ext>
                </a:extLst>
              </p:cNvPr>
              <p:cNvGrpSpPr/>
              <p:nvPr/>
            </p:nvGrpSpPr>
            <p:grpSpPr>
              <a:xfrm>
                <a:off x="7026738" y="309619"/>
                <a:ext cx="650769" cy="415227"/>
                <a:chOff x="7026738" y="309619"/>
                <a:chExt cx="650769" cy="415227"/>
              </a:xfrm>
            </p:grpSpPr>
            <p:cxnSp>
              <p:nvCxnSpPr>
                <p:cNvPr id="794" name="Elbow Connector 793">
                  <a:extLst>
                    <a:ext uri="{FF2B5EF4-FFF2-40B4-BE49-F238E27FC236}">
                      <a16:creationId xmlns:a16="http://schemas.microsoft.com/office/drawing/2014/main" id="{65D0FD3C-0353-A244-B566-1E889E84D744}"/>
                    </a:ext>
                  </a:extLst>
                </p:cNvPr>
                <p:cNvCxnSpPr>
                  <a:cxnSpLocks/>
                  <a:stCxn id="2506" idx="0"/>
                  <a:endCxn id="2709" idx="1"/>
                </p:cNvCxnSpPr>
                <p:nvPr/>
              </p:nvCxnSpPr>
              <p:spPr>
                <a:xfrm rot="16200000" flipH="1">
                  <a:off x="7088805" y="385330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09" name="Rectangle 2708">
                  <a:extLst>
                    <a:ext uri="{FF2B5EF4-FFF2-40B4-BE49-F238E27FC236}">
                      <a16:creationId xmlns:a16="http://schemas.microsoft.com/office/drawing/2014/main" id="{0CDB2ED0-B2BF-DD4E-9B34-48F796AF13EB}"/>
                    </a:ext>
                  </a:extLst>
                </p:cNvPr>
                <p:cNvSpPr/>
                <p:nvPr/>
              </p:nvSpPr>
              <p:spPr>
                <a:xfrm flipV="1">
                  <a:off x="729672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711" name="Elbow Connector 2710">
                  <a:extLst>
                    <a:ext uri="{FF2B5EF4-FFF2-40B4-BE49-F238E27FC236}">
                      <a16:creationId xmlns:a16="http://schemas.microsoft.com/office/drawing/2014/main" id="{65B62BA9-EB60-A342-AA0D-DD9760DB6D9C}"/>
                    </a:ext>
                  </a:extLst>
                </p:cNvPr>
                <p:cNvCxnSpPr>
                  <a:cxnSpLocks/>
                  <a:stCxn id="2709" idx="3"/>
                </p:cNvCxnSpPr>
                <p:nvPr/>
              </p:nvCxnSpPr>
              <p:spPr>
                <a:xfrm flipV="1">
                  <a:off x="755991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12" name="Straight Connector 2711">
                <a:extLst>
                  <a:ext uri="{FF2B5EF4-FFF2-40B4-BE49-F238E27FC236}">
                    <a16:creationId xmlns:a16="http://schemas.microsoft.com/office/drawing/2014/main" id="{C1768B2D-4E3F-084F-8DF0-71A9445E67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1344" y="309620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FAD6C31-0D6E-E740-A947-8D1BDAAE3426}"/>
                  </a:ext>
                </a:extLst>
              </p:cNvPr>
              <p:cNvGrpSpPr/>
              <p:nvPr/>
            </p:nvGrpSpPr>
            <p:grpSpPr>
              <a:xfrm>
                <a:off x="8725510" y="309619"/>
                <a:ext cx="650767" cy="415227"/>
                <a:chOff x="8725510" y="309619"/>
                <a:chExt cx="650767" cy="415227"/>
              </a:xfrm>
            </p:grpSpPr>
            <p:cxnSp>
              <p:nvCxnSpPr>
                <p:cNvPr id="797" name="Elbow Connector 796">
                  <a:extLst>
                    <a:ext uri="{FF2B5EF4-FFF2-40B4-BE49-F238E27FC236}">
                      <a16:creationId xmlns:a16="http://schemas.microsoft.com/office/drawing/2014/main" id="{71D93826-75E2-314A-BEFD-F27C26E63609}"/>
                    </a:ext>
                  </a:extLst>
                </p:cNvPr>
                <p:cNvCxnSpPr>
                  <a:cxnSpLocks/>
                  <a:stCxn id="2713" idx="0"/>
                  <a:endCxn id="2430" idx="1"/>
                </p:cNvCxnSpPr>
                <p:nvPr/>
              </p:nvCxnSpPr>
              <p:spPr>
                <a:xfrm rot="16200000" flipH="1">
                  <a:off x="8787576" y="385331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30" name="Rectangle 2429">
                  <a:extLst>
                    <a:ext uri="{FF2B5EF4-FFF2-40B4-BE49-F238E27FC236}">
                      <a16:creationId xmlns:a16="http://schemas.microsoft.com/office/drawing/2014/main" id="{B2DAFAC7-464D-CA42-927D-BF2C135AE998}"/>
                    </a:ext>
                  </a:extLst>
                </p:cNvPr>
                <p:cNvSpPr/>
                <p:nvPr/>
              </p:nvSpPr>
              <p:spPr>
                <a:xfrm flipV="1">
                  <a:off x="899549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434" name="Elbow Connector 2433">
                  <a:extLst>
                    <a:ext uri="{FF2B5EF4-FFF2-40B4-BE49-F238E27FC236}">
                      <a16:creationId xmlns:a16="http://schemas.microsoft.com/office/drawing/2014/main" id="{43621DD4-5E96-7841-B531-1E3D5A07EDE6}"/>
                    </a:ext>
                  </a:extLst>
                </p:cNvPr>
                <p:cNvCxnSpPr>
                  <a:cxnSpLocks/>
                  <a:stCxn id="2430" idx="3"/>
                </p:cNvCxnSpPr>
                <p:nvPr/>
              </p:nvCxnSpPr>
              <p:spPr>
                <a:xfrm flipV="1">
                  <a:off x="925868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13" name="Oval 2712">
                <a:extLst>
                  <a:ext uri="{FF2B5EF4-FFF2-40B4-BE49-F238E27FC236}">
                    <a16:creationId xmlns:a16="http://schemas.microsoft.com/office/drawing/2014/main" id="{FFCA9093-1F93-DF4F-8A32-28A752F0432E}"/>
                  </a:ext>
                </a:extLst>
              </p:cNvPr>
              <p:cNvSpPr/>
              <p:nvPr/>
            </p:nvSpPr>
            <p:spPr>
              <a:xfrm flipV="1">
                <a:off x="8587734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8C3F0E2-035B-AE47-88A7-34F9C04CEE8C}"/>
                  </a:ext>
                </a:extLst>
              </p:cNvPr>
              <p:cNvGrpSpPr/>
              <p:nvPr/>
            </p:nvGrpSpPr>
            <p:grpSpPr>
              <a:xfrm>
                <a:off x="7959493" y="275993"/>
                <a:ext cx="628241" cy="67256"/>
                <a:chOff x="7959493" y="275993"/>
                <a:chExt cx="628241" cy="67256"/>
              </a:xfrm>
            </p:grpSpPr>
            <p:cxnSp>
              <p:nvCxnSpPr>
                <p:cNvPr id="2714" name="Straight Connector 2713">
                  <a:extLst>
                    <a:ext uri="{FF2B5EF4-FFF2-40B4-BE49-F238E27FC236}">
                      <a16:creationId xmlns:a16="http://schemas.microsoft.com/office/drawing/2014/main" id="{331366CF-672D-1A49-AE5B-9E0EEC829A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30009" y="309621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15" name="Oval 2714">
                  <a:extLst>
                    <a:ext uri="{FF2B5EF4-FFF2-40B4-BE49-F238E27FC236}">
                      <a16:creationId xmlns:a16="http://schemas.microsoft.com/office/drawing/2014/main" id="{7103A916-8270-AC4A-8EF8-B935C5B44D4B}"/>
                    </a:ext>
                  </a:extLst>
                </p:cNvPr>
                <p:cNvSpPr/>
                <p:nvPr/>
              </p:nvSpPr>
              <p:spPr>
                <a:xfrm>
                  <a:off x="795949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2716" name="Oval 2715">
                  <a:extLst>
                    <a:ext uri="{FF2B5EF4-FFF2-40B4-BE49-F238E27FC236}">
                      <a16:creationId xmlns:a16="http://schemas.microsoft.com/office/drawing/2014/main" id="{8BA31D40-37A3-3942-AECC-5803CE6862A5}"/>
                    </a:ext>
                  </a:extLst>
                </p:cNvPr>
                <p:cNvSpPr/>
                <p:nvPr/>
              </p:nvSpPr>
              <p:spPr>
                <a:xfrm>
                  <a:off x="811916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2717" name="Oval 2716">
                  <a:extLst>
                    <a:ext uri="{FF2B5EF4-FFF2-40B4-BE49-F238E27FC236}">
                      <a16:creationId xmlns:a16="http://schemas.microsoft.com/office/drawing/2014/main" id="{D0E870F0-8743-7D4A-908A-284AEB444BA2}"/>
                    </a:ext>
                  </a:extLst>
                </p:cNvPr>
                <p:cNvSpPr/>
                <p:nvPr/>
              </p:nvSpPr>
              <p:spPr>
                <a:xfrm>
                  <a:off x="8276817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F485BD0-16A5-BD4A-AFEF-63F9D2FCEDCE}"/>
                </a:ext>
              </a:extLst>
            </p:cNvPr>
            <p:cNvGrpSpPr/>
            <p:nvPr/>
          </p:nvGrpSpPr>
          <p:grpSpPr>
            <a:xfrm>
              <a:off x="835601" y="1522011"/>
              <a:ext cx="1671937" cy="420564"/>
              <a:chOff x="246648" y="70075"/>
              <a:chExt cx="1880932" cy="473134"/>
            </a:xfrm>
          </p:grpSpPr>
          <p:sp>
            <p:nvSpPr>
              <p:cNvPr id="2638" name="Oval 2637">
                <a:extLst>
                  <a:ext uri="{FF2B5EF4-FFF2-40B4-BE49-F238E27FC236}">
                    <a16:creationId xmlns:a16="http://schemas.microsoft.com/office/drawing/2014/main" id="{3C0A490E-AD06-ED40-8936-229ABA144387}"/>
                  </a:ext>
                </a:extLst>
              </p:cNvPr>
              <p:cNvSpPr/>
              <p:nvPr/>
            </p:nvSpPr>
            <p:spPr>
              <a:xfrm flipV="1">
                <a:off x="1852028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777" name="Google Shape;399;p3">
                <a:extLst>
                  <a:ext uri="{FF2B5EF4-FFF2-40B4-BE49-F238E27FC236}">
                    <a16:creationId xmlns:a16="http://schemas.microsoft.com/office/drawing/2014/main" id="{E9E608DF-446F-3A43-85A9-0932B8E23077}"/>
                  </a:ext>
                </a:extLst>
              </p:cNvPr>
              <p:cNvSpPr/>
              <p:nvPr/>
            </p:nvSpPr>
            <p:spPr>
              <a:xfrm rot="16200000">
                <a:off x="1270288" y="15561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2778" name="Straight Connector 2777">
                <a:extLst>
                  <a:ext uri="{FF2B5EF4-FFF2-40B4-BE49-F238E27FC236}">
                    <a16:creationId xmlns:a16="http://schemas.microsoft.com/office/drawing/2014/main" id="{EF38875D-288D-0842-B329-97490651A92A}"/>
                  </a:ext>
                </a:extLst>
              </p:cNvPr>
              <p:cNvCxnSpPr>
                <a:cxnSpLocks/>
                <a:stCxn id="2777" idx="2"/>
                <a:endCxn id="2638" idx="2"/>
              </p:cNvCxnSpPr>
              <p:nvPr/>
            </p:nvCxnSpPr>
            <p:spPr>
              <a:xfrm>
                <a:off x="1581784" y="30962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01" name="TextBox 2800">
                <a:extLst>
                  <a:ext uri="{FF2B5EF4-FFF2-40B4-BE49-F238E27FC236}">
                    <a16:creationId xmlns:a16="http://schemas.microsoft.com/office/drawing/2014/main" id="{38E9179E-2AC6-8E4D-82B4-098EC078AFE4}"/>
                  </a:ext>
                </a:extLst>
              </p:cNvPr>
              <p:cNvSpPr txBox="1"/>
              <p:nvPr/>
            </p:nvSpPr>
            <p:spPr>
              <a:xfrm>
                <a:off x="246648" y="70075"/>
                <a:ext cx="905659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small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DB1E27B-557E-B942-96C3-E0FE26CDF53E}"/>
                </a:ext>
              </a:extLst>
            </p:cNvPr>
            <p:cNvGrpSpPr/>
            <p:nvPr/>
          </p:nvGrpSpPr>
          <p:grpSpPr>
            <a:xfrm>
              <a:off x="1092084" y="1857409"/>
              <a:ext cx="8959476" cy="882470"/>
              <a:chOff x="535195" y="439531"/>
              <a:chExt cx="10079411" cy="992779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93B202C-B0EC-B04C-83C9-2804390C9A34}"/>
                  </a:ext>
                </a:extLst>
              </p:cNvPr>
              <p:cNvGrpSpPr/>
              <p:nvPr/>
            </p:nvGrpSpPr>
            <p:grpSpPr>
              <a:xfrm>
                <a:off x="9542014" y="967047"/>
                <a:ext cx="636407" cy="465262"/>
                <a:chOff x="9542014" y="967047"/>
                <a:chExt cx="636407" cy="465262"/>
              </a:xfrm>
            </p:grpSpPr>
            <p:sp>
              <p:nvSpPr>
                <p:cNvPr id="72" name="Diamond 71">
                  <a:extLst>
                    <a:ext uri="{FF2B5EF4-FFF2-40B4-BE49-F238E27FC236}">
                      <a16:creationId xmlns:a16="http://schemas.microsoft.com/office/drawing/2014/main" id="{60EA3C38-4D79-D74C-A449-62741262411C}"/>
                    </a:ext>
                  </a:extLst>
                </p:cNvPr>
                <p:cNvSpPr/>
                <p:nvPr/>
              </p:nvSpPr>
              <p:spPr>
                <a:xfrm flipV="1">
                  <a:off x="9713347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77" name="Elbow Connector 76">
                  <a:extLst>
                    <a:ext uri="{FF2B5EF4-FFF2-40B4-BE49-F238E27FC236}">
                      <a16:creationId xmlns:a16="http://schemas.microsoft.com/office/drawing/2014/main" id="{F7A9D1D9-F1D8-3640-B4C0-0B26430B11D7}"/>
                    </a:ext>
                  </a:extLst>
                </p:cNvPr>
                <p:cNvCxnSpPr>
                  <a:cxnSpLocks/>
                  <a:stCxn id="72" idx="3"/>
                </p:cNvCxnSpPr>
                <p:nvPr/>
              </p:nvCxnSpPr>
              <p:spPr>
                <a:xfrm flipV="1">
                  <a:off x="10076613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Elbow Connector 77">
                  <a:extLst>
                    <a:ext uri="{FF2B5EF4-FFF2-40B4-BE49-F238E27FC236}">
                      <a16:creationId xmlns:a16="http://schemas.microsoft.com/office/drawing/2014/main" id="{7E5769C0-6AF6-7340-92DB-B8B9C47924D3}"/>
                    </a:ext>
                  </a:extLst>
                </p:cNvPr>
                <p:cNvCxnSpPr>
                  <a:cxnSpLocks/>
                  <a:endCxn id="72" idx="1"/>
                </p:cNvCxnSpPr>
                <p:nvPr/>
              </p:nvCxnSpPr>
              <p:spPr>
                <a:xfrm rot="16200000" flipH="1">
                  <a:off x="9485866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ABFD481-C5F3-964D-A2A2-570CB64FD94A}"/>
                  </a:ext>
                </a:extLst>
              </p:cNvPr>
              <p:cNvCxnSpPr>
                <a:cxnSpLocks/>
                <a:endCxn id="80" idx="2"/>
              </p:cNvCxnSpPr>
              <p:nvPr/>
            </p:nvCxnSpPr>
            <p:spPr>
              <a:xfrm>
                <a:off x="8922664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96C3B2B-3F9A-FF49-BD17-62EBCAB19301}"/>
                  </a:ext>
                </a:extLst>
              </p:cNvPr>
              <p:cNvSpPr/>
              <p:nvPr/>
            </p:nvSpPr>
            <p:spPr>
              <a:xfrm flipV="1">
                <a:off x="10339054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CDE1D4B-58E9-8042-9843-A3FB233D56D5}"/>
                  </a:ext>
                </a:extLst>
              </p:cNvPr>
              <p:cNvGrpSpPr/>
              <p:nvPr/>
            </p:nvGrpSpPr>
            <p:grpSpPr>
              <a:xfrm>
                <a:off x="6144472" y="967047"/>
                <a:ext cx="636408" cy="465262"/>
                <a:chOff x="6144472" y="967047"/>
                <a:chExt cx="636408" cy="465262"/>
              </a:xfrm>
            </p:grpSpPr>
            <p:sp>
              <p:nvSpPr>
                <p:cNvPr id="86" name="Diamond 85">
                  <a:extLst>
                    <a:ext uri="{FF2B5EF4-FFF2-40B4-BE49-F238E27FC236}">
                      <a16:creationId xmlns:a16="http://schemas.microsoft.com/office/drawing/2014/main" id="{1FFDF074-0EF1-9045-9B57-90C31302D161}"/>
                    </a:ext>
                  </a:extLst>
                </p:cNvPr>
                <p:cNvSpPr/>
                <p:nvPr/>
              </p:nvSpPr>
              <p:spPr>
                <a:xfrm flipV="1">
                  <a:off x="631580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91" name="Elbow Connector 90">
                  <a:extLst>
                    <a:ext uri="{FF2B5EF4-FFF2-40B4-BE49-F238E27FC236}">
                      <a16:creationId xmlns:a16="http://schemas.microsoft.com/office/drawing/2014/main" id="{44A8D05A-A476-274F-A7B4-5C2101570EBC}"/>
                    </a:ext>
                  </a:extLst>
                </p:cNvPr>
                <p:cNvCxnSpPr>
                  <a:cxnSpLocks/>
                  <a:stCxn id="86" idx="3"/>
                </p:cNvCxnSpPr>
                <p:nvPr/>
              </p:nvCxnSpPr>
              <p:spPr>
                <a:xfrm flipV="1">
                  <a:off x="6679072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Elbow Connector 91">
                  <a:extLst>
                    <a:ext uri="{FF2B5EF4-FFF2-40B4-BE49-F238E27FC236}">
                      <a16:creationId xmlns:a16="http://schemas.microsoft.com/office/drawing/2014/main" id="{9B6634E2-19DA-2943-A3E2-33430C464065}"/>
                    </a:ext>
                  </a:extLst>
                </p:cNvPr>
                <p:cNvCxnSpPr>
                  <a:cxnSpLocks/>
                  <a:endCxn id="86" idx="1"/>
                </p:cNvCxnSpPr>
                <p:nvPr/>
              </p:nvCxnSpPr>
              <p:spPr>
                <a:xfrm rot="16200000" flipH="1">
                  <a:off x="608832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C21DA154-3154-4043-A387-B48BB5489E45}"/>
                  </a:ext>
                </a:extLst>
              </p:cNvPr>
              <p:cNvCxnSpPr>
                <a:cxnSpLocks/>
                <a:endCxn id="94" idx="2"/>
              </p:cNvCxnSpPr>
              <p:nvPr/>
            </p:nvCxnSpPr>
            <p:spPr>
              <a:xfrm>
                <a:off x="552512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41FE7FE-B7A0-744A-9049-223EEA1FB6D9}"/>
                  </a:ext>
                </a:extLst>
              </p:cNvPr>
              <p:cNvSpPr/>
              <p:nvPr/>
            </p:nvSpPr>
            <p:spPr>
              <a:xfrm flipV="1">
                <a:off x="6941513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9129765-0286-7B49-897B-12A42F7DA195}"/>
                  </a:ext>
                </a:extLst>
              </p:cNvPr>
              <p:cNvGrpSpPr/>
              <p:nvPr/>
            </p:nvGrpSpPr>
            <p:grpSpPr>
              <a:xfrm>
                <a:off x="4445702" y="967047"/>
                <a:ext cx="636407" cy="465262"/>
                <a:chOff x="4445702" y="967047"/>
                <a:chExt cx="636407" cy="465262"/>
              </a:xfrm>
            </p:grpSpPr>
            <p:sp>
              <p:nvSpPr>
                <p:cNvPr id="100" name="Diamond 99">
                  <a:extLst>
                    <a:ext uri="{FF2B5EF4-FFF2-40B4-BE49-F238E27FC236}">
                      <a16:creationId xmlns:a16="http://schemas.microsoft.com/office/drawing/2014/main" id="{9EE256B1-90C5-6048-B39D-BB77F9746841}"/>
                    </a:ext>
                  </a:extLst>
                </p:cNvPr>
                <p:cNvSpPr/>
                <p:nvPr/>
              </p:nvSpPr>
              <p:spPr>
                <a:xfrm flipV="1">
                  <a:off x="461703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05" name="Elbow Connector 104">
                  <a:extLst>
                    <a:ext uri="{FF2B5EF4-FFF2-40B4-BE49-F238E27FC236}">
                      <a16:creationId xmlns:a16="http://schemas.microsoft.com/office/drawing/2014/main" id="{A49DF7DD-47B1-9648-B7DE-02CBD11B1752}"/>
                    </a:ext>
                  </a:extLst>
                </p:cNvPr>
                <p:cNvCxnSpPr>
                  <a:cxnSpLocks/>
                  <a:stCxn id="100" idx="3"/>
                </p:cNvCxnSpPr>
                <p:nvPr/>
              </p:nvCxnSpPr>
              <p:spPr>
                <a:xfrm flipV="1">
                  <a:off x="4980301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Elbow Connector 105">
                  <a:extLst>
                    <a:ext uri="{FF2B5EF4-FFF2-40B4-BE49-F238E27FC236}">
                      <a16:creationId xmlns:a16="http://schemas.microsoft.com/office/drawing/2014/main" id="{FBA90F9C-2F0F-6D49-9BD5-04D863C627E4}"/>
                    </a:ext>
                  </a:extLst>
                </p:cNvPr>
                <p:cNvCxnSpPr>
                  <a:cxnSpLocks/>
                  <a:endCxn id="100" idx="1"/>
                </p:cNvCxnSpPr>
                <p:nvPr/>
              </p:nvCxnSpPr>
              <p:spPr>
                <a:xfrm rot="16200000" flipH="1">
                  <a:off x="438955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BA53CC8E-761D-0941-A11D-47FE6860F367}"/>
                  </a:ext>
                </a:extLst>
              </p:cNvPr>
              <p:cNvCxnSpPr>
                <a:cxnSpLocks/>
                <a:endCxn id="108" idx="2"/>
              </p:cNvCxnSpPr>
              <p:nvPr/>
            </p:nvCxnSpPr>
            <p:spPr>
              <a:xfrm>
                <a:off x="382635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80C7E87E-E3CB-6343-81F8-9087C5193E94}"/>
                  </a:ext>
                </a:extLst>
              </p:cNvPr>
              <p:cNvSpPr/>
              <p:nvPr/>
            </p:nvSpPr>
            <p:spPr>
              <a:xfrm flipV="1">
                <a:off x="5242742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8654A29-37FD-4F42-BA89-2E1E69B3F5FF}"/>
                  </a:ext>
                </a:extLst>
              </p:cNvPr>
              <p:cNvGrpSpPr/>
              <p:nvPr/>
            </p:nvGrpSpPr>
            <p:grpSpPr>
              <a:xfrm>
                <a:off x="2746931" y="967048"/>
                <a:ext cx="636407" cy="465262"/>
                <a:chOff x="2746931" y="967048"/>
                <a:chExt cx="636407" cy="465262"/>
              </a:xfrm>
            </p:grpSpPr>
            <p:sp>
              <p:nvSpPr>
                <p:cNvPr id="114" name="Diamond 113">
                  <a:extLst>
                    <a:ext uri="{FF2B5EF4-FFF2-40B4-BE49-F238E27FC236}">
                      <a16:creationId xmlns:a16="http://schemas.microsoft.com/office/drawing/2014/main" id="{8AD0E0E3-E83A-9745-8905-BD2213983985}"/>
                    </a:ext>
                  </a:extLst>
                </p:cNvPr>
                <p:cNvSpPr/>
                <p:nvPr/>
              </p:nvSpPr>
              <p:spPr>
                <a:xfrm flipV="1">
                  <a:off x="2918264" y="1069044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20" name="Elbow Connector 119">
                  <a:extLst>
                    <a:ext uri="{FF2B5EF4-FFF2-40B4-BE49-F238E27FC236}">
                      <a16:creationId xmlns:a16="http://schemas.microsoft.com/office/drawing/2014/main" id="{F428F78B-2477-3E40-AC5D-529EE24C1A07}"/>
                    </a:ext>
                  </a:extLst>
                </p:cNvPr>
                <p:cNvCxnSpPr>
                  <a:cxnSpLocks/>
                  <a:stCxn id="114" idx="3"/>
                </p:cNvCxnSpPr>
                <p:nvPr/>
              </p:nvCxnSpPr>
              <p:spPr>
                <a:xfrm flipV="1">
                  <a:off x="3281530" y="967049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Elbow Connector 120">
                  <a:extLst>
                    <a:ext uri="{FF2B5EF4-FFF2-40B4-BE49-F238E27FC236}">
                      <a16:creationId xmlns:a16="http://schemas.microsoft.com/office/drawing/2014/main" id="{81948281-45F3-764D-8032-15F18A4E040E}"/>
                    </a:ext>
                  </a:extLst>
                </p:cNvPr>
                <p:cNvCxnSpPr>
                  <a:cxnSpLocks/>
                  <a:endCxn id="114" idx="1"/>
                </p:cNvCxnSpPr>
                <p:nvPr/>
              </p:nvCxnSpPr>
              <p:spPr>
                <a:xfrm rot="16200000" flipH="1">
                  <a:off x="2690783" y="1023196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51D2CF9-3CB8-1640-A127-5AB002917103}"/>
                  </a:ext>
                </a:extLst>
              </p:cNvPr>
              <p:cNvCxnSpPr>
                <a:cxnSpLocks/>
                <a:stCxn id="118" idx="6"/>
                <a:endCxn id="123" idx="2"/>
              </p:cNvCxnSpPr>
              <p:nvPr/>
            </p:nvCxnSpPr>
            <p:spPr>
              <a:xfrm>
                <a:off x="2127580" y="967047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EA477C6E-1D1D-9C41-886A-6E7AB1CCAF48}"/>
                  </a:ext>
                </a:extLst>
              </p:cNvPr>
              <p:cNvSpPr/>
              <p:nvPr/>
            </p:nvSpPr>
            <p:spPr>
              <a:xfrm flipV="1">
                <a:off x="3543971" y="829272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6DD8F91-5116-CA42-B559-5BA85C2310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967046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5334194-3EA3-B943-B3BB-F7B3420BC6B0}"/>
                  </a:ext>
                </a:extLst>
              </p:cNvPr>
              <p:cNvSpPr/>
              <p:nvPr/>
            </p:nvSpPr>
            <p:spPr>
              <a:xfrm flipV="1">
                <a:off x="8640284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EA89A08-6A09-D34C-BB7A-C1A0C18EF65B}"/>
                  </a:ext>
                </a:extLst>
              </p:cNvPr>
              <p:cNvGrpSpPr/>
              <p:nvPr/>
            </p:nvGrpSpPr>
            <p:grpSpPr>
              <a:xfrm>
                <a:off x="8012043" y="933419"/>
                <a:ext cx="628241" cy="67256"/>
                <a:chOff x="8012043" y="933419"/>
                <a:chExt cx="628241" cy="67256"/>
              </a:xfrm>
            </p:grpSpPr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A42F1F6F-C9E9-2349-B641-5791F97F07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82559" y="967047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67B7021D-9F15-2A4F-AF1B-ACF2017D0452}"/>
                    </a:ext>
                  </a:extLst>
                </p:cNvPr>
                <p:cNvSpPr/>
                <p:nvPr/>
              </p:nvSpPr>
              <p:spPr>
                <a:xfrm>
                  <a:off x="801204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04515D3E-9457-944A-BE8B-B97414CAEB3E}"/>
                    </a:ext>
                  </a:extLst>
                </p:cNvPr>
                <p:cNvSpPr/>
                <p:nvPr/>
              </p:nvSpPr>
              <p:spPr>
                <a:xfrm>
                  <a:off x="817171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9A68568E-01B4-2945-91BC-0F4AB08E9014}"/>
                    </a:ext>
                  </a:extLst>
                </p:cNvPr>
                <p:cNvSpPr/>
                <p:nvPr/>
              </p:nvSpPr>
              <p:spPr>
                <a:xfrm>
                  <a:off x="8329367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BEC645A-63F7-C444-962C-B9E8E9F66015}"/>
                  </a:ext>
                </a:extLst>
              </p:cNvPr>
              <p:cNvGrpSpPr/>
              <p:nvPr/>
            </p:nvGrpSpPr>
            <p:grpSpPr>
              <a:xfrm>
                <a:off x="535195" y="747077"/>
                <a:ext cx="1592385" cy="473135"/>
                <a:chOff x="535195" y="747077"/>
                <a:chExt cx="1592385" cy="473135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BE6A7A7C-C7AF-2546-80F9-2F0775569D3B}"/>
                    </a:ext>
                  </a:extLst>
                </p:cNvPr>
                <p:cNvSpPr/>
                <p:nvPr/>
              </p:nvSpPr>
              <p:spPr>
                <a:xfrm flipV="1">
                  <a:off x="1852028" y="829271"/>
                  <a:ext cx="275552" cy="275552"/>
                </a:xfrm>
                <a:prstGeom prst="ellipse">
                  <a:avLst/>
                </a:prstGeom>
                <a:solidFill>
                  <a:srgbClr val="E8CAFF"/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42" name="Google Shape;399;p3">
                  <a:extLst>
                    <a:ext uri="{FF2B5EF4-FFF2-40B4-BE49-F238E27FC236}">
                      <a16:creationId xmlns:a16="http://schemas.microsoft.com/office/drawing/2014/main" id="{C95DAF7E-01DD-9A43-B411-AF5010C43AC3}"/>
                    </a:ext>
                  </a:extLst>
                </p:cNvPr>
                <p:cNvSpPr/>
                <p:nvPr/>
              </p:nvSpPr>
              <p:spPr>
                <a:xfrm rot="16200000">
                  <a:off x="1270288" y="813038"/>
                  <a:ext cx="314975" cy="308017"/>
                </a:xfrm>
                <a:prstGeom prst="trapezoid">
                  <a:avLst>
                    <a:gd name="adj" fmla="val 25000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8100" cap="flat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81268" tIns="40622" rIns="81268" bIns="40622" anchor="ctr" anchorCtr="0">
                  <a:noAutofit/>
                </a:bodyPr>
                <a:lstStyle/>
                <a:p>
                  <a:pPr algn="ctr"/>
                  <a:endParaRPr sz="978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9AA28F9E-FE12-7F4B-8A52-A8F4E640E69F}"/>
                    </a:ext>
                  </a:extLst>
                </p:cNvPr>
                <p:cNvCxnSpPr>
                  <a:cxnSpLocks/>
                  <a:stCxn id="142" idx="2"/>
                </p:cNvCxnSpPr>
                <p:nvPr/>
              </p:nvCxnSpPr>
              <p:spPr>
                <a:xfrm>
                  <a:off x="1581784" y="967047"/>
                  <a:ext cx="270242" cy="0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ECC91A00-33ED-D749-9EAD-B675E94939E3}"/>
                    </a:ext>
                  </a:extLst>
                </p:cNvPr>
                <p:cNvSpPr txBox="1"/>
                <p:nvPr/>
              </p:nvSpPr>
              <p:spPr>
                <a:xfrm>
                  <a:off x="535195" y="747077"/>
                  <a:ext cx="617117" cy="4731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2133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big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E3E7793-BB1E-6C4D-886F-4926384EA1C6}"/>
                  </a:ext>
                </a:extLst>
              </p:cNvPr>
              <p:cNvGrpSpPr/>
              <p:nvPr/>
            </p:nvGrpSpPr>
            <p:grpSpPr>
              <a:xfrm>
                <a:off x="8578480" y="439532"/>
                <a:ext cx="850347" cy="942740"/>
                <a:chOff x="8578480" y="439532"/>
                <a:chExt cx="850347" cy="942740"/>
              </a:xfrm>
            </p:grpSpPr>
            <p:cxnSp>
              <p:nvCxnSpPr>
                <p:cNvPr id="159" name="Elbow Connector 158">
                  <a:extLst>
                    <a:ext uri="{FF2B5EF4-FFF2-40B4-BE49-F238E27FC236}">
                      <a16:creationId xmlns:a16="http://schemas.microsoft.com/office/drawing/2014/main" id="{B07E5388-8878-AE4F-9309-25CC44A35CD8}"/>
                    </a:ext>
                  </a:extLst>
                </p:cNvPr>
                <p:cNvCxnSpPr>
                  <a:cxnSpLocks/>
                  <a:stCxn id="132" idx="0"/>
                  <a:endCxn id="71" idx="1"/>
                </p:cNvCxnSpPr>
                <p:nvPr/>
              </p:nvCxnSpPr>
              <p:spPr>
                <a:xfrm rot="16200000" flipH="1">
                  <a:off x="8840126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039EF53B-3A59-AC45-8AFB-BEDBC14FE022}"/>
                    </a:ext>
                  </a:extLst>
                </p:cNvPr>
                <p:cNvCxnSpPr>
                  <a:cxnSpLocks/>
                  <a:stCxn id="2713" idx="0"/>
                  <a:endCxn id="73" idx="2"/>
                </p:cNvCxnSpPr>
                <p:nvPr/>
              </p:nvCxnSpPr>
              <p:spPr>
                <a:xfrm flipH="1">
                  <a:off x="8778591" y="439532"/>
                  <a:ext cx="1820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93E2374D-8F1A-3F44-B7EF-ADC5D449E915}"/>
                    </a:ext>
                  </a:extLst>
                </p:cNvPr>
                <p:cNvSpPr/>
                <p:nvPr/>
              </p:nvSpPr>
              <p:spPr>
                <a:xfrm flipV="1">
                  <a:off x="904804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76" name="Elbow Connector 75">
                  <a:extLst>
                    <a:ext uri="{FF2B5EF4-FFF2-40B4-BE49-F238E27FC236}">
                      <a16:creationId xmlns:a16="http://schemas.microsoft.com/office/drawing/2014/main" id="{E3976B7E-2A6B-FD45-A6DC-EF68805232CB}"/>
                    </a:ext>
                  </a:extLst>
                </p:cNvPr>
                <p:cNvCxnSpPr>
                  <a:cxnSpLocks/>
                  <a:stCxn id="71" idx="3"/>
                </p:cNvCxnSpPr>
                <p:nvPr/>
              </p:nvCxnSpPr>
              <p:spPr>
                <a:xfrm flipV="1">
                  <a:off x="931123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Arc 72">
                  <a:extLst>
                    <a:ext uri="{FF2B5EF4-FFF2-40B4-BE49-F238E27FC236}">
                      <a16:creationId xmlns:a16="http://schemas.microsoft.com/office/drawing/2014/main" id="{069C2DC4-FD84-EC4A-A00F-9A0BED7FD01F}"/>
                    </a:ext>
                  </a:extLst>
                </p:cNvPr>
                <p:cNvSpPr/>
                <p:nvPr/>
              </p:nvSpPr>
              <p:spPr>
                <a:xfrm flipV="1">
                  <a:off x="857848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41792DE-DD25-3842-B517-D68688580ED7}"/>
                  </a:ext>
                </a:extLst>
              </p:cNvPr>
              <p:cNvGrpSpPr/>
              <p:nvPr/>
            </p:nvGrpSpPr>
            <p:grpSpPr>
              <a:xfrm>
                <a:off x="5180938" y="439531"/>
                <a:ext cx="850347" cy="942741"/>
                <a:chOff x="5180938" y="439531"/>
                <a:chExt cx="850347" cy="942741"/>
              </a:xfrm>
            </p:grpSpPr>
            <p:cxnSp>
              <p:nvCxnSpPr>
                <p:cNvPr id="152" name="Elbow Connector 151">
                  <a:extLst>
                    <a:ext uri="{FF2B5EF4-FFF2-40B4-BE49-F238E27FC236}">
                      <a16:creationId xmlns:a16="http://schemas.microsoft.com/office/drawing/2014/main" id="{2DDDB7EA-4F95-E341-942B-16939762A31A}"/>
                    </a:ext>
                  </a:extLst>
                </p:cNvPr>
                <p:cNvCxnSpPr>
                  <a:cxnSpLocks/>
                  <a:stCxn id="108" idx="0"/>
                  <a:endCxn id="85" idx="1"/>
                </p:cNvCxnSpPr>
                <p:nvPr/>
              </p:nvCxnSpPr>
              <p:spPr>
                <a:xfrm rot="16200000" flipH="1">
                  <a:off x="5442584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1A7BA5E9-01BD-1445-B332-B0B9C07F62F1}"/>
                    </a:ext>
                  </a:extLst>
                </p:cNvPr>
                <p:cNvCxnSpPr>
                  <a:cxnSpLocks/>
                  <a:stCxn id="2574" idx="0"/>
                </p:cNvCxnSpPr>
                <p:nvPr/>
              </p:nvCxnSpPr>
              <p:spPr>
                <a:xfrm flipH="1">
                  <a:off x="5378554" y="439531"/>
                  <a:ext cx="1964" cy="335351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C96B353-5F96-FC47-BE99-CD072B5B5FDA}"/>
                    </a:ext>
                  </a:extLst>
                </p:cNvPr>
                <p:cNvSpPr/>
                <p:nvPr/>
              </p:nvSpPr>
              <p:spPr>
                <a:xfrm flipV="1">
                  <a:off x="565050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90" name="Elbow Connector 89">
                  <a:extLst>
                    <a:ext uri="{FF2B5EF4-FFF2-40B4-BE49-F238E27FC236}">
                      <a16:creationId xmlns:a16="http://schemas.microsoft.com/office/drawing/2014/main" id="{29A8D6C9-BFCE-194B-9D24-A1B3A3BCA8D5}"/>
                    </a:ext>
                  </a:extLst>
                </p:cNvPr>
                <p:cNvCxnSpPr>
                  <a:cxnSpLocks/>
                  <a:stCxn id="85" idx="3"/>
                </p:cNvCxnSpPr>
                <p:nvPr/>
              </p:nvCxnSpPr>
              <p:spPr>
                <a:xfrm flipV="1">
                  <a:off x="591369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Arc 86">
                  <a:extLst>
                    <a:ext uri="{FF2B5EF4-FFF2-40B4-BE49-F238E27FC236}">
                      <a16:creationId xmlns:a16="http://schemas.microsoft.com/office/drawing/2014/main" id="{DE535308-B657-0A46-99F3-A7361D0F812E}"/>
                    </a:ext>
                  </a:extLst>
                </p:cNvPr>
                <p:cNvSpPr/>
                <p:nvPr/>
              </p:nvSpPr>
              <p:spPr>
                <a:xfrm flipV="1">
                  <a:off x="518093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0730F84-7A76-3A49-9986-4E3E5F39B06B}"/>
                  </a:ext>
                </a:extLst>
              </p:cNvPr>
              <p:cNvGrpSpPr/>
              <p:nvPr/>
            </p:nvGrpSpPr>
            <p:grpSpPr>
              <a:xfrm>
                <a:off x="6879710" y="439532"/>
                <a:ext cx="850347" cy="942740"/>
                <a:chOff x="6879710" y="439532"/>
                <a:chExt cx="850347" cy="942740"/>
              </a:xfrm>
            </p:grpSpPr>
            <p:cxnSp>
              <p:nvCxnSpPr>
                <p:cNvPr id="155" name="Elbow Connector 154">
                  <a:extLst>
                    <a:ext uri="{FF2B5EF4-FFF2-40B4-BE49-F238E27FC236}">
                      <a16:creationId xmlns:a16="http://schemas.microsoft.com/office/drawing/2014/main" id="{0017268F-D077-E543-87E3-4551D9BAAAB3}"/>
                    </a:ext>
                  </a:extLst>
                </p:cNvPr>
                <p:cNvCxnSpPr>
                  <a:cxnSpLocks/>
                  <a:stCxn id="94" idx="0"/>
                  <a:endCxn id="127" idx="1"/>
                </p:cNvCxnSpPr>
                <p:nvPr/>
              </p:nvCxnSpPr>
              <p:spPr>
                <a:xfrm rot="16200000" flipH="1">
                  <a:off x="7141355" y="1042756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89268FBA-AD61-B74C-B04D-E7CEE402BD21}"/>
                    </a:ext>
                  </a:extLst>
                </p:cNvPr>
                <p:cNvCxnSpPr>
                  <a:cxnSpLocks/>
                  <a:stCxn id="2506" idx="0"/>
                  <a:endCxn id="128" idx="2"/>
                </p:cNvCxnSpPr>
                <p:nvPr/>
              </p:nvCxnSpPr>
              <p:spPr>
                <a:xfrm flipH="1">
                  <a:off x="7079821" y="439532"/>
                  <a:ext cx="1819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1B90B186-A61E-E345-BC71-E961D5ADC0C1}"/>
                    </a:ext>
                  </a:extLst>
                </p:cNvPr>
                <p:cNvSpPr/>
                <p:nvPr/>
              </p:nvSpPr>
              <p:spPr>
                <a:xfrm flipV="1">
                  <a:off x="734927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30" name="Elbow Connector 129">
                  <a:extLst>
                    <a:ext uri="{FF2B5EF4-FFF2-40B4-BE49-F238E27FC236}">
                      <a16:creationId xmlns:a16="http://schemas.microsoft.com/office/drawing/2014/main" id="{18080D05-C03B-6445-86B8-67661AEA7B87}"/>
                    </a:ext>
                  </a:extLst>
                </p:cNvPr>
                <p:cNvCxnSpPr>
                  <a:cxnSpLocks/>
                  <a:stCxn id="127" idx="3"/>
                </p:cNvCxnSpPr>
                <p:nvPr/>
              </p:nvCxnSpPr>
              <p:spPr>
                <a:xfrm flipV="1">
                  <a:off x="761246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8" name="Arc 127">
                  <a:extLst>
                    <a:ext uri="{FF2B5EF4-FFF2-40B4-BE49-F238E27FC236}">
                      <a16:creationId xmlns:a16="http://schemas.microsoft.com/office/drawing/2014/main" id="{6E5C2AC4-B33A-264D-B284-99CF24C80298}"/>
                    </a:ext>
                  </a:extLst>
                </p:cNvPr>
                <p:cNvSpPr/>
                <p:nvPr/>
              </p:nvSpPr>
              <p:spPr>
                <a:xfrm flipV="1">
                  <a:off x="687971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831DA0C-DCBD-6E4C-9DD5-81B9AEB81EF4}"/>
                  </a:ext>
                </a:extLst>
              </p:cNvPr>
              <p:cNvGrpSpPr/>
              <p:nvPr/>
            </p:nvGrpSpPr>
            <p:grpSpPr>
              <a:xfrm>
                <a:off x="1783396" y="447397"/>
                <a:ext cx="850348" cy="934876"/>
                <a:chOff x="1783396" y="447397"/>
                <a:chExt cx="850348" cy="934876"/>
              </a:xfrm>
            </p:grpSpPr>
            <p:cxnSp>
              <p:nvCxnSpPr>
                <p:cNvPr id="146" name="Elbow Connector 145">
                  <a:extLst>
                    <a:ext uri="{FF2B5EF4-FFF2-40B4-BE49-F238E27FC236}">
                      <a16:creationId xmlns:a16="http://schemas.microsoft.com/office/drawing/2014/main" id="{6D6647CD-A64C-5240-B745-DB77EEE94A08}"/>
                    </a:ext>
                  </a:extLst>
                </p:cNvPr>
                <p:cNvCxnSpPr>
                  <a:cxnSpLocks/>
                  <a:stCxn id="118" idx="0"/>
                  <a:endCxn id="113" idx="1"/>
                </p:cNvCxnSpPr>
                <p:nvPr/>
              </p:nvCxnSpPr>
              <p:spPr>
                <a:xfrm rot="16200000" flipH="1">
                  <a:off x="2048456" y="1046170"/>
                  <a:ext cx="145853" cy="263157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9A84B65F-71E3-B547-AC7E-E62C2CCA5B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89804" y="447397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370D1630-4E2C-FD4F-B9F7-A2BFB3A35EB6}"/>
                    </a:ext>
                  </a:extLst>
                </p:cNvPr>
                <p:cNvSpPr/>
                <p:nvPr/>
              </p:nvSpPr>
              <p:spPr>
                <a:xfrm flipV="1">
                  <a:off x="2252961" y="1119079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19" name="Elbow Connector 118">
                  <a:extLst>
                    <a:ext uri="{FF2B5EF4-FFF2-40B4-BE49-F238E27FC236}">
                      <a16:creationId xmlns:a16="http://schemas.microsoft.com/office/drawing/2014/main" id="{AC4BF05F-B2C5-E745-A9DD-08859C0CE78B}"/>
                    </a:ext>
                  </a:extLst>
                </p:cNvPr>
                <p:cNvCxnSpPr>
                  <a:cxnSpLocks/>
                  <a:stCxn id="113" idx="3"/>
                </p:cNvCxnSpPr>
                <p:nvPr/>
              </p:nvCxnSpPr>
              <p:spPr>
                <a:xfrm flipV="1">
                  <a:off x="2516155" y="967047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Arc 114">
                  <a:extLst>
                    <a:ext uri="{FF2B5EF4-FFF2-40B4-BE49-F238E27FC236}">
                      <a16:creationId xmlns:a16="http://schemas.microsoft.com/office/drawing/2014/main" id="{CA165BDE-910D-A741-B943-1BCD813B172E}"/>
                    </a:ext>
                  </a:extLst>
                </p:cNvPr>
                <p:cNvSpPr/>
                <p:nvPr/>
              </p:nvSpPr>
              <p:spPr>
                <a:xfrm flipV="1">
                  <a:off x="1783396" y="759142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F883DB1-D42C-EA4D-9044-3E09849A4486}"/>
                  </a:ext>
                </a:extLst>
              </p:cNvPr>
              <p:cNvGrpSpPr/>
              <p:nvPr/>
            </p:nvGrpSpPr>
            <p:grpSpPr>
              <a:xfrm>
                <a:off x="3482168" y="447396"/>
                <a:ext cx="850347" cy="934876"/>
                <a:chOff x="3482168" y="447396"/>
                <a:chExt cx="850347" cy="934876"/>
              </a:xfrm>
            </p:grpSpPr>
            <p:cxnSp>
              <p:nvCxnSpPr>
                <p:cNvPr id="149" name="Elbow Connector 148">
                  <a:extLst>
                    <a:ext uri="{FF2B5EF4-FFF2-40B4-BE49-F238E27FC236}">
                      <a16:creationId xmlns:a16="http://schemas.microsoft.com/office/drawing/2014/main" id="{23986276-6B06-9548-8FD4-CF897E5A31D7}"/>
                    </a:ext>
                  </a:extLst>
                </p:cNvPr>
                <p:cNvCxnSpPr>
                  <a:cxnSpLocks/>
                  <a:stCxn id="123" idx="0"/>
                  <a:endCxn id="99" idx="1"/>
                </p:cNvCxnSpPr>
                <p:nvPr/>
              </p:nvCxnSpPr>
              <p:spPr>
                <a:xfrm rot="16200000" flipH="1">
                  <a:off x="3743814" y="1042756"/>
                  <a:ext cx="145851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DA6C1333-E181-A543-9524-E63995CF1D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9784" y="447396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9F84EB17-D715-CC43-9709-6CC34D3A0BAA}"/>
                    </a:ext>
                  </a:extLst>
                </p:cNvPr>
                <p:cNvSpPr/>
                <p:nvPr/>
              </p:nvSpPr>
              <p:spPr>
                <a:xfrm flipV="1">
                  <a:off x="395173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04" name="Elbow Connector 103">
                  <a:extLst>
                    <a:ext uri="{FF2B5EF4-FFF2-40B4-BE49-F238E27FC236}">
                      <a16:creationId xmlns:a16="http://schemas.microsoft.com/office/drawing/2014/main" id="{3371EDE3-A06C-5945-94E0-6B02EA6D3BEC}"/>
                    </a:ext>
                  </a:extLst>
                </p:cNvPr>
                <p:cNvCxnSpPr>
                  <a:cxnSpLocks/>
                  <a:stCxn id="99" idx="3"/>
                </p:cNvCxnSpPr>
                <p:nvPr/>
              </p:nvCxnSpPr>
              <p:spPr>
                <a:xfrm flipV="1">
                  <a:off x="421492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Arc 100">
                  <a:extLst>
                    <a:ext uri="{FF2B5EF4-FFF2-40B4-BE49-F238E27FC236}">
                      <a16:creationId xmlns:a16="http://schemas.microsoft.com/office/drawing/2014/main" id="{B53CADA6-59E6-7543-B8C9-853FF982F074}"/>
                    </a:ext>
                  </a:extLst>
                </p:cNvPr>
                <p:cNvSpPr/>
                <p:nvPr/>
              </p:nvSpPr>
              <p:spPr>
                <a:xfrm flipV="1">
                  <a:off x="348216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A2DFAD9-5086-4E4E-91E4-B80B818407C8}"/>
                </a:ext>
              </a:extLst>
            </p:cNvPr>
            <p:cNvGrpSpPr/>
            <p:nvPr/>
          </p:nvGrpSpPr>
          <p:grpSpPr>
            <a:xfrm>
              <a:off x="1387036" y="2452939"/>
              <a:ext cx="8664524" cy="875478"/>
              <a:chOff x="867015" y="1104823"/>
              <a:chExt cx="9747591" cy="984913"/>
            </a:xfrm>
          </p:grpSpPr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E0C271B2-BCCE-0D42-B6BD-593DE6F830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52D90FF4-1FB7-9546-BB3F-486BD86407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47C2C166-6B62-C241-8BF1-EE87410D38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89200848-E286-C14C-B12C-870425A5ABF6}"/>
                  </a:ext>
                </a:extLst>
              </p:cNvPr>
              <p:cNvSpPr/>
              <p:nvPr/>
            </p:nvSpPr>
            <p:spPr>
              <a:xfrm flipV="1">
                <a:off x="904804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1" name="Diamond 140">
                <a:extLst>
                  <a:ext uri="{FF2B5EF4-FFF2-40B4-BE49-F238E27FC236}">
                    <a16:creationId xmlns:a16="http://schemas.microsoft.com/office/drawing/2014/main" id="{8F05A9BC-CF0A-E84A-BF09-2C118F22103B}"/>
                  </a:ext>
                </a:extLst>
              </p:cNvPr>
              <p:cNvSpPr/>
              <p:nvPr/>
            </p:nvSpPr>
            <p:spPr>
              <a:xfrm flipV="1">
                <a:off x="9713347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4" name="Arc 143">
                <a:extLst>
                  <a:ext uri="{FF2B5EF4-FFF2-40B4-BE49-F238E27FC236}">
                    <a16:creationId xmlns:a16="http://schemas.microsoft.com/office/drawing/2014/main" id="{FA50A7C9-FA2E-B148-BFF9-C5E87B732D42}"/>
                  </a:ext>
                </a:extLst>
              </p:cNvPr>
              <p:cNvSpPr/>
              <p:nvPr/>
            </p:nvSpPr>
            <p:spPr>
              <a:xfrm flipV="1">
                <a:off x="857848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F96B3604-EAC5-1F40-B07F-085AE2E6FE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189745EA-2D00-7E40-8DD9-C63BFFD1BFFD}"/>
                  </a:ext>
                </a:extLst>
              </p:cNvPr>
              <p:cNvCxnSpPr>
                <a:cxnSpLocks/>
                <a:endCxn id="140" idx="1"/>
              </p:cNvCxnSpPr>
              <p:nvPr/>
            </p:nvCxnSpPr>
            <p:spPr>
              <a:xfrm flipV="1">
                <a:off x="878941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Elbow Connector 149">
                <a:extLst>
                  <a:ext uri="{FF2B5EF4-FFF2-40B4-BE49-F238E27FC236}">
                    <a16:creationId xmlns:a16="http://schemas.microsoft.com/office/drawing/2014/main" id="{0A334FB7-84FE-8042-91B5-9EE9EFCF0619}"/>
                  </a:ext>
                </a:extLst>
              </p:cNvPr>
              <p:cNvCxnSpPr>
                <a:cxnSpLocks/>
                <a:stCxn id="140" idx="3"/>
              </p:cNvCxnSpPr>
              <p:nvPr/>
            </p:nvCxnSpPr>
            <p:spPr>
              <a:xfrm flipV="1">
                <a:off x="931123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Elbow Connector 150">
                <a:extLst>
                  <a:ext uri="{FF2B5EF4-FFF2-40B4-BE49-F238E27FC236}">
                    <a16:creationId xmlns:a16="http://schemas.microsoft.com/office/drawing/2014/main" id="{1DF21625-1EF1-6542-A348-EB71BAF25BEE}"/>
                  </a:ext>
                </a:extLst>
              </p:cNvPr>
              <p:cNvCxnSpPr>
                <a:cxnSpLocks/>
                <a:stCxn id="141" idx="3"/>
              </p:cNvCxnSpPr>
              <p:nvPr/>
            </p:nvCxnSpPr>
            <p:spPr>
              <a:xfrm flipV="1">
                <a:off x="10076613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Elbow Connector 152">
                <a:extLst>
                  <a:ext uri="{FF2B5EF4-FFF2-40B4-BE49-F238E27FC236}">
                    <a16:creationId xmlns:a16="http://schemas.microsoft.com/office/drawing/2014/main" id="{80837C2B-4BEF-D344-8728-E5FDFC520195}"/>
                  </a:ext>
                </a:extLst>
              </p:cNvPr>
              <p:cNvCxnSpPr>
                <a:cxnSpLocks/>
                <a:endCxn id="141" idx="1"/>
              </p:cNvCxnSpPr>
              <p:nvPr/>
            </p:nvCxnSpPr>
            <p:spPr>
              <a:xfrm rot="16200000" flipH="1">
                <a:off x="9485866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0F6D3E4F-69A1-C345-B8F1-23E16832E128}"/>
                  </a:ext>
                </a:extLst>
              </p:cNvPr>
              <p:cNvCxnSpPr>
                <a:cxnSpLocks/>
                <a:endCxn id="156" idx="2"/>
              </p:cNvCxnSpPr>
              <p:nvPr/>
            </p:nvCxnSpPr>
            <p:spPr>
              <a:xfrm>
                <a:off x="8922664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7A13A5F3-63E2-C84C-969E-644C7B582A03}"/>
                  </a:ext>
                </a:extLst>
              </p:cNvPr>
              <p:cNvSpPr/>
              <p:nvPr/>
            </p:nvSpPr>
            <p:spPr>
              <a:xfrm flipV="1">
                <a:off x="10339054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FFB4A8D5-7E46-274E-9C0B-F556F9E452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48A77722-B004-9249-85BB-9A36CC500256}"/>
                  </a:ext>
                </a:extLst>
              </p:cNvPr>
              <p:cNvSpPr/>
              <p:nvPr/>
            </p:nvSpPr>
            <p:spPr>
              <a:xfrm flipV="1">
                <a:off x="565050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60" name="Diamond 159">
                <a:extLst>
                  <a:ext uri="{FF2B5EF4-FFF2-40B4-BE49-F238E27FC236}">
                    <a16:creationId xmlns:a16="http://schemas.microsoft.com/office/drawing/2014/main" id="{3A4D00DF-6ACC-D245-ABED-C3C343BC30AA}"/>
                  </a:ext>
                </a:extLst>
              </p:cNvPr>
              <p:cNvSpPr/>
              <p:nvPr/>
            </p:nvSpPr>
            <p:spPr>
              <a:xfrm flipV="1">
                <a:off x="631580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61" name="Arc 160">
                <a:extLst>
                  <a:ext uri="{FF2B5EF4-FFF2-40B4-BE49-F238E27FC236}">
                    <a16:creationId xmlns:a16="http://schemas.microsoft.com/office/drawing/2014/main" id="{BF36EC0D-7A21-C944-904E-9F65C958D103}"/>
                  </a:ext>
                </a:extLst>
              </p:cNvPr>
              <p:cNvSpPr/>
              <p:nvPr/>
            </p:nvSpPr>
            <p:spPr>
              <a:xfrm flipV="1">
                <a:off x="518093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A94E6ADF-714C-054E-87F0-8F24DF8CB0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BDBE1443-2068-304A-B343-2F5BE807FBE6}"/>
                  </a:ext>
                </a:extLst>
              </p:cNvPr>
              <p:cNvCxnSpPr>
                <a:cxnSpLocks/>
                <a:endCxn id="158" idx="1"/>
              </p:cNvCxnSpPr>
              <p:nvPr/>
            </p:nvCxnSpPr>
            <p:spPr>
              <a:xfrm flipV="1">
                <a:off x="539187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Elbow Connector 163">
                <a:extLst>
                  <a:ext uri="{FF2B5EF4-FFF2-40B4-BE49-F238E27FC236}">
                    <a16:creationId xmlns:a16="http://schemas.microsoft.com/office/drawing/2014/main" id="{4F83FF4F-11B3-7A4C-8AD7-309C9F19810A}"/>
                  </a:ext>
                </a:extLst>
              </p:cNvPr>
              <p:cNvCxnSpPr>
                <a:cxnSpLocks/>
                <a:stCxn id="158" idx="3"/>
              </p:cNvCxnSpPr>
              <p:nvPr/>
            </p:nvCxnSpPr>
            <p:spPr>
              <a:xfrm flipV="1">
                <a:off x="591369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Elbow Connector 164">
                <a:extLst>
                  <a:ext uri="{FF2B5EF4-FFF2-40B4-BE49-F238E27FC236}">
                    <a16:creationId xmlns:a16="http://schemas.microsoft.com/office/drawing/2014/main" id="{BB266AAC-6BD3-D441-A61C-DACF74E08DBC}"/>
                  </a:ext>
                </a:extLst>
              </p:cNvPr>
              <p:cNvCxnSpPr>
                <a:cxnSpLocks/>
                <a:stCxn id="160" idx="3"/>
              </p:cNvCxnSpPr>
              <p:nvPr/>
            </p:nvCxnSpPr>
            <p:spPr>
              <a:xfrm flipV="1">
                <a:off x="6679072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Elbow Connector 165">
                <a:extLst>
                  <a:ext uri="{FF2B5EF4-FFF2-40B4-BE49-F238E27FC236}">
                    <a16:creationId xmlns:a16="http://schemas.microsoft.com/office/drawing/2014/main" id="{F484D6AA-1BFA-1244-BA0F-D2985976BA1D}"/>
                  </a:ext>
                </a:extLst>
              </p:cNvPr>
              <p:cNvCxnSpPr>
                <a:cxnSpLocks/>
                <a:endCxn id="160" idx="1"/>
              </p:cNvCxnSpPr>
              <p:nvPr/>
            </p:nvCxnSpPr>
            <p:spPr>
              <a:xfrm rot="16200000" flipH="1">
                <a:off x="608832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7979A88E-1205-7E40-AEDB-7204EB308629}"/>
                  </a:ext>
                </a:extLst>
              </p:cNvPr>
              <p:cNvCxnSpPr>
                <a:cxnSpLocks/>
                <a:endCxn id="168" idx="2"/>
              </p:cNvCxnSpPr>
              <p:nvPr/>
            </p:nvCxnSpPr>
            <p:spPr>
              <a:xfrm>
                <a:off x="552512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E9C8F817-EDC5-1247-AEFE-4D5AED5374A2}"/>
                  </a:ext>
                </a:extLst>
              </p:cNvPr>
              <p:cNvSpPr/>
              <p:nvPr/>
            </p:nvSpPr>
            <p:spPr>
              <a:xfrm flipV="1">
                <a:off x="6941513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505B2EB3-375F-1E41-A2BC-027C9C183F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AFA76DC8-98EC-544D-BDD2-D01304CEDE94}"/>
                  </a:ext>
                </a:extLst>
              </p:cNvPr>
              <p:cNvSpPr/>
              <p:nvPr/>
            </p:nvSpPr>
            <p:spPr>
              <a:xfrm flipV="1">
                <a:off x="395173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71" name="Diamond 170">
                <a:extLst>
                  <a:ext uri="{FF2B5EF4-FFF2-40B4-BE49-F238E27FC236}">
                    <a16:creationId xmlns:a16="http://schemas.microsoft.com/office/drawing/2014/main" id="{96B05BC1-C7A8-6A4B-A1D4-AB7B69FE1273}"/>
                  </a:ext>
                </a:extLst>
              </p:cNvPr>
              <p:cNvSpPr/>
              <p:nvPr/>
            </p:nvSpPr>
            <p:spPr>
              <a:xfrm flipV="1">
                <a:off x="461703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72" name="Arc 171">
                <a:extLst>
                  <a:ext uri="{FF2B5EF4-FFF2-40B4-BE49-F238E27FC236}">
                    <a16:creationId xmlns:a16="http://schemas.microsoft.com/office/drawing/2014/main" id="{F5C11A32-7050-BC40-8592-1C16A0618398}"/>
                  </a:ext>
                </a:extLst>
              </p:cNvPr>
              <p:cNvSpPr/>
              <p:nvPr/>
            </p:nvSpPr>
            <p:spPr>
              <a:xfrm flipV="1">
                <a:off x="348216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A407184-4CCF-EB41-9613-81A73C3D4F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79B7BE26-48D7-EB40-A414-09DB41F9E2D8}"/>
                  </a:ext>
                </a:extLst>
              </p:cNvPr>
              <p:cNvCxnSpPr>
                <a:cxnSpLocks/>
                <a:endCxn id="170" idx="1"/>
              </p:cNvCxnSpPr>
              <p:nvPr/>
            </p:nvCxnSpPr>
            <p:spPr>
              <a:xfrm flipV="1">
                <a:off x="369310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Elbow Connector 174">
                <a:extLst>
                  <a:ext uri="{FF2B5EF4-FFF2-40B4-BE49-F238E27FC236}">
                    <a16:creationId xmlns:a16="http://schemas.microsoft.com/office/drawing/2014/main" id="{9191DC4D-E48B-2149-B572-BEDEA3499D7F}"/>
                  </a:ext>
                </a:extLst>
              </p:cNvPr>
              <p:cNvCxnSpPr>
                <a:cxnSpLocks/>
                <a:stCxn id="170" idx="3"/>
              </p:cNvCxnSpPr>
              <p:nvPr/>
            </p:nvCxnSpPr>
            <p:spPr>
              <a:xfrm flipV="1">
                <a:off x="421492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Elbow Connector 175">
                <a:extLst>
                  <a:ext uri="{FF2B5EF4-FFF2-40B4-BE49-F238E27FC236}">
                    <a16:creationId xmlns:a16="http://schemas.microsoft.com/office/drawing/2014/main" id="{B6623D66-9473-8C4E-AC81-DA43E1B0414C}"/>
                  </a:ext>
                </a:extLst>
              </p:cNvPr>
              <p:cNvCxnSpPr>
                <a:cxnSpLocks/>
                <a:stCxn id="171" idx="3"/>
              </p:cNvCxnSpPr>
              <p:nvPr/>
            </p:nvCxnSpPr>
            <p:spPr>
              <a:xfrm flipV="1">
                <a:off x="4980301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Elbow Connector 176">
                <a:extLst>
                  <a:ext uri="{FF2B5EF4-FFF2-40B4-BE49-F238E27FC236}">
                    <a16:creationId xmlns:a16="http://schemas.microsoft.com/office/drawing/2014/main" id="{A90703FC-CFF5-D741-A47A-535BB150B4F4}"/>
                  </a:ext>
                </a:extLst>
              </p:cNvPr>
              <p:cNvCxnSpPr>
                <a:cxnSpLocks/>
                <a:endCxn id="171" idx="1"/>
              </p:cNvCxnSpPr>
              <p:nvPr/>
            </p:nvCxnSpPr>
            <p:spPr>
              <a:xfrm rot="16200000" flipH="1">
                <a:off x="438955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9203792A-B4D5-4A47-AAB9-0FE207CBD0DB}"/>
                  </a:ext>
                </a:extLst>
              </p:cNvPr>
              <p:cNvCxnSpPr>
                <a:cxnSpLocks/>
                <a:endCxn id="179" idx="2"/>
              </p:cNvCxnSpPr>
              <p:nvPr/>
            </p:nvCxnSpPr>
            <p:spPr>
              <a:xfrm>
                <a:off x="382635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55416067-3771-474C-9780-1741433D896D}"/>
                  </a:ext>
                </a:extLst>
              </p:cNvPr>
              <p:cNvSpPr/>
              <p:nvPr/>
            </p:nvSpPr>
            <p:spPr>
              <a:xfrm flipV="1">
                <a:off x="5242742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BB5DCC7F-F4FF-3A45-8986-9C57D7F324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9804" y="1104824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58DDBA35-BCFD-E048-8525-8FC0BA3457FA}"/>
                  </a:ext>
                </a:extLst>
              </p:cNvPr>
              <p:cNvSpPr/>
              <p:nvPr/>
            </p:nvSpPr>
            <p:spPr>
              <a:xfrm flipV="1">
                <a:off x="2252961" y="17765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2" name="Diamond 181">
                <a:extLst>
                  <a:ext uri="{FF2B5EF4-FFF2-40B4-BE49-F238E27FC236}">
                    <a16:creationId xmlns:a16="http://schemas.microsoft.com/office/drawing/2014/main" id="{B40A690A-B44F-0348-BFF2-04DE6724ABC2}"/>
                  </a:ext>
                </a:extLst>
              </p:cNvPr>
              <p:cNvSpPr/>
              <p:nvPr/>
            </p:nvSpPr>
            <p:spPr>
              <a:xfrm flipV="1">
                <a:off x="2918264" y="17264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3" name="Arc 182">
                <a:extLst>
                  <a:ext uri="{FF2B5EF4-FFF2-40B4-BE49-F238E27FC236}">
                    <a16:creationId xmlns:a16="http://schemas.microsoft.com/office/drawing/2014/main" id="{1FCB9CC8-4B6B-3043-9EBA-99609AE06523}"/>
                  </a:ext>
                </a:extLst>
              </p:cNvPr>
              <p:cNvSpPr/>
              <p:nvPr/>
            </p:nvSpPr>
            <p:spPr>
              <a:xfrm flipV="1">
                <a:off x="1783396" y="1416569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9F9FFD13-A1FC-B94D-AE12-E016EC7CCD07}"/>
                  </a:ext>
                </a:extLst>
              </p:cNvPr>
              <p:cNvCxnSpPr>
                <a:cxnSpLocks/>
                <a:stCxn id="186" idx="0"/>
              </p:cNvCxnSpPr>
              <p:nvPr/>
            </p:nvCxnSpPr>
            <p:spPr>
              <a:xfrm>
                <a:off x="1989804" y="1762250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410247F9-2B1E-8441-A51E-E06E36BD9BA5}"/>
                  </a:ext>
                </a:extLst>
              </p:cNvPr>
              <p:cNvCxnSpPr>
                <a:cxnSpLocks/>
                <a:endCxn id="181" idx="1"/>
              </p:cNvCxnSpPr>
              <p:nvPr/>
            </p:nvCxnSpPr>
            <p:spPr>
              <a:xfrm flipV="1">
                <a:off x="1994331" y="1908102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F5C2F35B-8D3A-4F4F-91F1-22187FDFBF17}"/>
                  </a:ext>
                </a:extLst>
              </p:cNvPr>
              <p:cNvSpPr/>
              <p:nvPr/>
            </p:nvSpPr>
            <p:spPr>
              <a:xfrm flipV="1">
                <a:off x="1852028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7" name="Elbow Connector 186">
                <a:extLst>
                  <a:ext uri="{FF2B5EF4-FFF2-40B4-BE49-F238E27FC236}">
                    <a16:creationId xmlns:a16="http://schemas.microsoft.com/office/drawing/2014/main" id="{44CE9C3B-F334-CA48-ACAE-A35C17FB1D0F}"/>
                  </a:ext>
                </a:extLst>
              </p:cNvPr>
              <p:cNvCxnSpPr>
                <a:cxnSpLocks/>
                <a:stCxn id="181" idx="3"/>
              </p:cNvCxnSpPr>
              <p:nvPr/>
            </p:nvCxnSpPr>
            <p:spPr>
              <a:xfrm flipV="1">
                <a:off x="2516155" y="16244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Elbow Connector 187">
                <a:extLst>
                  <a:ext uri="{FF2B5EF4-FFF2-40B4-BE49-F238E27FC236}">
                    <a16:creationId xmlns:a16="http://schemas.microsoft.com/office/drawing/2014/main" id="{6C30ACD5-31CC-A34E-A332-8CFB87E2C4B8}"/>
                  </a:ext>
                </a:extLst>
              </p:cNvPr>
              <p:cNvCxnSpPr>
                <a:cxnSpLocks/>
                <a:stCxn id="182" idx="3"/>
              </p:cNvCxnSpPr>
              <p:nvPr/>
            </p:nvCxnSpPr>
            <p:spPr>
              <a:xfrm flipV="1">
                <a:off x="3281530" y="16244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Elbow Connector 188">
                <a:extLst>
                  <a:ext uri="{FF2B5EF4-FFF2-40B4-BE49-F238E27FC236}">
                    <a16:creationId xmlns:a16="http://schemas.microsoft.com/office/drawing/2014/main" id="{2A52F9AD-FE35-D84A-A8FB-8DF39281DF56}"/>
                  </a:ext>
                </a:extLst>
              </p:cNvPr>
              <p:cNvCxnSpPr>
                <a:cxnSpLocks/>
                <a:endCxn id="182" idx="1"/>
              </p:cNvCxnSpPr>
              <p:nvPr/>
            </p:nvCxnSpPr>
            <p:spPr>
              <a:xfrm rot="16200000" flipH="1">
                <a:off x="2690783" y="16806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B8BFF590-9AB3-DE42-B2CE-45C0A7D0A427}"/>
                  </a:ext>
                </a:extLst>
              </p:cNvPr>
              <p:cNvCxnSpPr>
                <a:cxnSpLocks/>
                <a:stCxn id="186" idx="6"/>
                <a:endCxn id="191" idx="2"/>
              </p:cNvCxnSpPr>
              <p:nvPr/>
            </p:nvCxnSpPr>
            <p:spPr>
              <a:xfrm>
                <a:off x="2127580" y="16244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970470B8-10C4-4A4A-A357-72B9F48381D9}"/>
                  </a:ext>
                </a:extLst>
              </p:cNvPr>
              <p:cNvSpPr/>
              <p:nvPr/>
            </p:nvSpPr>
            <p:spPr>
              <a:xfrm flipV="1">
                <a:off x="3543971" y="14866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D8B97D58-55F1-6846-9D04-CB13D57DACDA}"/>
                  </a:ext>
                </a:extLst>
              </p:cNvPr>
              <p:cNvSpPr/>
              <p:nvPr/>
            </p:nvSpPr>
            <p:spPr>
              <a:xfrm flipV="1">
                <a:off x="734927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93" name="Arc 192">
                <a:extLst>
                  <a:ext uri="{FF2B5EF4-FFF2-40B4-BE49-F238E27FC236}">
                    <a16:creationId xmlns:a16="http://schemas.microsoft.com/office/drawing/2014/main" id="{BC4F7CBA-8198-BF4C-BD8D-CB3805DB812A}"/>
                  </a:ext>
                </a:extLst>
              </p:cNvPr>
              <p:cNvSpPr/>
              <p:nvPr/>
            </p:nvSpPr>
            <p:spPr>
              <a:xfrm flipV="1">
                <a:off x="687971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2DF30063-FE96-5B4E-A952-B5257D5E07A2}"/>
                  </a:ext>
                </a:extLst>
              </p:cNvPr>
              <p:cNvCxnSpPr>
                <a:cxnSpLocks/>
                <a:endCxn id="192" idx="1"/>
              </p:cNvCxnSpPr>
              <p:nvPr/>
            </p:nvCxnSpPr>
            <p:spPr>
              <a:xfrm flipV="1">
                <a:off x="709064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Elbow Connector 194">
                <a:extLst>
                  <a:ext uri="{FF2B5EF4-FFF2-40B4-BE49-F238E27FC236}">
                    <a16:creationId xmlns:a16="http://schemas.microsoft.com/office/drawing/2014/main" id="{2C0C49F1-64ED-B64A-B524-4A69D58DB4F6}"/>
                  </a:ext>
                </a:extLst>
              </p:cNvPr>
              <p:cNvCxnSpPr>
                <a:cxnSpLocks/>
                <a:stCxn id="192" idx="3"/>
              </p:cNvCxnSpPr>
              <p:nvPr/>
            </p:nvCxnSpPr>
            <p:spPr>
              <a:xfrm flipV="1">
                <a:off x="761246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E5F4FE1E-ED3F-5A48-B617-3551DC4877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1624472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B9097DF-5163-6241-9158-5E4BD7F62040}"/>
                  </a:ext>
                </a:extLst>
              </p:cNvPr>
              <p:cNvSpPr/>
              <p:nvPr/>
            </p:nvSpPr>
            <p:spPr>
              <a:xfrm flipV="1">
                <a:off x="8640284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6301189E-0124-974D-AB14-BF66BB4C8A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2559" y="1624473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59C6A484-6ACA-6B46-B67E-273EA7F01272}"/>
                  </a:ext>
                </a:extLst>
              </p:cNvPr>
              <p:cNvSpPr/>
              <p:nvPr/>
            </p:nvSpPr>
            <p:spPr>
              <a:xfrm>
                <a:off x="801204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A15D8414-5071-B240-B03F-8C942B082C57}"/>
                  </a:ext>
                </a:extLst>
              </p:cNvPr>
              <p:cNvSpPr/>
              <p:nvPr/>
            </p:nvSpPr>
            <p:spPr>
              <a:xfrm>
                <a:off x="817171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A4BC3157-DA97-954C-A6CB-A32AD13A4298}"/>
                  </a:ext>
                </a:extLst>
              </p:cNvPr>
              <p:cNvSpPr/>
              <p:nvPr/>
            </p:nvSpPr>
            <p:spPr>
              <a:xfrm>
                <a:off x="8329367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2" name="Google Shape;399;p3">
                <a:extLst>
                  <a:ext uri="{FF2B5EF4-FFF2-40B4-BE49-F238E27FC236}">
                    <a16:creationId xmlns:a16="http://schemas.microsoft.com/office/drawing/2014/main" id="{10CD81D9-1E80-2F46-95C7-CF5F265B2D57}"/>
                  </a:ext>
                </a:extLst>
              </p:cNvPr>
              <p:cNvSpPr/>
              <p:nvPr/>
            </p:nvSpPr>
            <p:spPr>
              <a:xfrm rot="16200000">
                <a:off x="1270288" y="147742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3733E445-8E71-654A-A7ED-5297AE78006F}"/>
                  </a:ext>
                </a:extLst>
              </p:cNvPr>
              <p:cNvCxnSpPr>
                <a:cxnSpLocks/>
                <a:stCxn id="202" idx="2"/>
              </p:cNvCxnSpPr>
              <p:nvPr/>
            </p:nvCxnSpPr>
            <p:spPr>
              <a:xfrm>
                <a:off x="1581784" y="163143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DFAA7A1C-DE8C-F64F-951E-27F07F74A2E4}"/>
                  </a:ext>
                </a:extLst>
              </p:cNvPr>
              <p:cNvSpPr txBox="1"/>
              <p:nvPr/>
            </p:nvSpPr>
            <p:spPr>
              <a:xfrm>
                <a:off x="867015" y="1406035"/>
                <a:ext cx="285296" cy="473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7CBA9D4-8763-034C-B08B-365F33DA863F}"/>
                </a:ext>
              </a:extLst>
            </p:cNvPr>
            <p:cNvGrpSpPr/>
            <p:nvPr/>
          </p:nvGrpSpPr>
          <p:grpSpPr>
            <a:xfrm>
              <a:off x="498973" y="3306903"/>
              <a:ext cx="9307652" cy="603235"/>
              <a:chOff x="-129283" y="4698797"/>
              <a:chExt cx="10471108" cy="678639"/>
            </a:xfrm>
          </p:grpSpPr>
          <p:cxnSp>
            <p:nvCxnSpPr>
              <p:cNvPr id="487" name="Elbow Connector 486">
                <a:extLst>
                  <a:ext uri="{FF2B5EF4-FFF2-40B4-BE49-F238E27FC236}">
                    <a16:creationId xmlns:a16="http://schemas.microsoft.com/office/drawing/2014/main" id="{F67302CD-95FF-4640-8113-EFDA4CA0C83B}"/>
                  </a:ext>
                </a:extLst>
              </p:cNvPr>
              <p:cNvCxnSpPr>
                <a:cxnSpLocks/>
                <a:endCxn id="524" idx="1"/>
              </p:cNvCxnSpPr>
              <p:nvPr/>
            </p:nvCxnSpPr>
            <p:spPr>
              <a:xfrm rot="16200000" flipH="1">
                <a:off x="7147540" y="4991297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Elbow Connector 487">
                <a:extLst>
                  <a:ext uri="{FF2B5EF4-FFF2-40B4-BE49-F238E27FC236}">
                    <a16:creationId xmlns:a16="http://schemas.microsoft.com/office/drawing/2014/main" id="{E5EF4AC9-1472-1E4B-AA5B-6D12B1D293B3}"/>
                  </a:ext>
                </a:extLst>
              </p:cNvPr>
              <p:cNvCxnSpPr>
                <a:cxnSpLocks/>
                <a:endCxn id="489" idx="1"/>
              </p:cNvCxnSpPr>
              <p:nvPr/>
            </p:nvCxnSpPr>
            <p:spPr>
              <a:xfrm rot="16200000" flipH="1">
                <a:off x="8846310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id="{2CD3460D-CD72-8A46-985F-5AAFC57F0B4B}"/>
                  </a:ext>
                </a:extLst>
              </p:cNvPr>
              <p:cNvSpPr/>
              <p:nvPr/>
            </p:nvSpPr>
            <p:spPr>
              <a:xfrm flipV="1">
                <a:off x="905081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0" name="Diamond 489">
                <a:extLst>
                  <a:ext uri="{FF2B5EF4-FFF2-40B4-BE49-F238E27FC236}">
                    <a16:creationId xmlns:a16="http://schemas.microsoft.com/office/drawing/2014/main" id="{290AA60A-93D7-D14E-A255-3B30E0BEEA66}"/>
                  </a:ext>
                </a:extLst>
              </p:cNvPr>
              <p:cNvSpPr/>
              <p:nvPr/>
            </p:nvSpPr>
            <p:spPr>
              <a:xfrm flipV="1">
                <a:off x="9716117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1" name="Arc 490">
                <a:extLst>
                  <a:ext uri="{FF2B5EF4-FFF2-40B4-BE49-F238E27FC236}">
                    <a16:creationId xmlns:a16="http://schemas.microsoft.com/office/drawing/2014/main" id="{0EF5ECDA-62C6-DE46-AA8B-399ADBC7F52E}"/>
                  </a:ext>
                </a:extLst>
              </p:cNvPr>
              <p:cNvSpPr/>
              <p:nvPr/>
            </p:nvSpPr>
            <p:spPr>
              <a:xfrm flipV="1">
                <a:off x="858125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492" name="Elbow Connector 491">
                <a:extLst>
                  <a:ext uri="{FF2B5EF4-FFF2-40B4-BE49-F238E27FC236}">
                    <a16:creationId xmlns:a16="http://schemas.microsoft.com/office/drawing/2014/main" id="{605CBDAF-EA74-594E-9CD2-16C8DB171F42}"/>
                  </a:ext>
                </a:extLst>
              </p:cNvPr>
              <p:cNvCxnSpPr>
                <a:cxnSpLocks/>
                <a:stCxn id="489" idx="3"/>
              </p:cNvCxnSpPr>
              <p:nvPr/>
            </p:nvCxnSpPr>
            <p:spPr>
              <a:xfrm flipV="1">
                <a:off x="931400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Elbow Connector 492">
                <a:extLst>
                  <a:ext uri="{FF2B5EF4-FFF2-40B4-BE49-F238E27FC236}">
                    <a16:creationId xmlns:a16="http://schemas.microsoft.com/office/drawing/2014/main" id="{FCB09107-DBF9-064F-9EEA-4FCA9CD73620}"/>
                  </a:ext>
                </a:extLst>
              </p:cNvPr>
              <p:cNvCxnSpPr>
                <a:cxnSpLocks/>
                <a:stCxn id="490" idx="3"/>
              </p:cNvCxnSpPr>
              <p:nvPr/>
            </p:nvCxnSpPr>
            <p:spPr>
              <a:xfrm flipV="1">
                <a:off x="10079383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Elbow Connector 493">
                <a:extLst>
                  <a:ext uri="{FF2B5EF4-FFF2-40B4-BE49-F238E27FC236}">
                    <a16:creationId xmlns:a16="http://schemas.microsoft.com/office/drawing/2014/main" id="{9C188B8F-7FA3-4F48-8422-FB6C84A60754}"/>
                  </a:ext>
                </a:extLst>
              </p:cNvPr>
              <p:cNvCxnSpPr>
                <a:cxnSpLocks/>
                <a:endCxn id="490" idx="1"/>
              </p:cNvCxnSpPr>
              <p:nvPr/>
            </p:nvCxnSpPr>
            <p:spPr>
              <a:xfrm rot="16200000" flipH="1">
                <a:off x="9488636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id="{A0795B56-D61C-1345-AC88-9C868FF015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5434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Elbow Connector 495">
                <a:extLst>
                  <a:ext uri="{FF2B5EF4-FFF2-40B4-BE49-F238E27FC236}">
                    <a16:creationId xmlns:a16="http://schemas.microsoft.com/office/drawing/2014/main" id="{D108EDCA-0A7E-1B4E-A987-86241CB8DB6C}"/>
                  </a:ext>
                </a:extLst>
              </p:cNvPr>
              <p:cNvCxnSpPr>
                <a:cxnSpLocks/>
                <a:endCxn id="497" idx="1"/>
              </p:cNvCxnSpPr>
              <p:nvPr/>
            </p:nvCxnSpPr>
            <p:spPr>
              <a:xfrm rot="16200000" flipH="1">
                <a:off x="544876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7" name="Rectangle 496">
                <a:extLst>
                  <a:ext uri="{FF2B5EF4-FFF2-40B4-BE49-F238E27FC236}">
                    <a16:creationId xmlns:a16="http://schemas.microsoft.com/office/drawing/2014/main" id="{4A55BB94-D188-7448-A552-C1896E94F4B0}"/>
                  </a:ext>
                </a:extLst>
              </p:cNvPr>
              <p:cNvSpPr/>
              <p:nvPr/>
            </p:nvSpPr>
            <p:spPr>
              <a:xfrm flipV="1">
                <a:off x="565327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8" name="Diamond 497">
                <a:extLst>
                  <a:ext uri="{FF2B5EF4-FFF2-40B4-BE49-F238E27FC236}">
                    <a16:creationId xmlns:a16="http://schemas.microsoft.com/office/drawing/2014/main" id="{82C612D8-2521-734D-A665-A3429CF89B64}"/>
                  </a:ext>
                </a:extLst>
              </p:cNvPr>
              <p:cNvSpPr/>
              <p:nvPr/>
            </p:nvSpPr>
            <p:spPr>
              <a:xfrm flipV="1">
                <a:off x="631857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9" name="Arc 498">
                <a:extLst>
                  <a:ext uri="{FF2B5EF4-FFF2-40B4-BE49-F238E27FC236}">
                    <a16:creationId xmlns:a16="http://schemas.microsoft.com/office/drawing/2014/main" id="{403F0214-724F-AB42-96B8-C2BC1FFC18E3}"/>
                  </a:ext>
                </a:extLst>
              </p:cNvPr>
              <p:cNvSpPr/>
              <p:nvPr/>
            </p:nvSpPr>
            <p:spPr>
              <a:xfrm flipV="1">
                <a:off x="518370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0" name="Elbow Connector 499">
                <a:extLst>
                  <a:ext uri="{FF2B5EF4-FFF2-40B4-BE49-F238E27FC236}">
                    <a16:creationId xmlns:a16="http://schemas.microsoft.com/office/drawing/2014/main" id="{A34C037B-E12A-C741-B61D-6F61CD488BAD}"/>
                  </a:ext>
                </a:extLst>
              </p:cNvPr>
              <p:cNvCxnSpPr>
                <a:cxnSpLocks/>
                <a:stCxn id="497" idx="3"/>
              </p:cNvCxnSpPr>
              <p:nvPr/>
            </p:nvCxnSpPr>
            <p:spPr>
              <a:xfrm flipV="1">
                <a:off x="591646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Elbow Connector 500">
                <a:extLst>
                  <a:ext uri="{FF2B5EF4-FFF2-40B4-BE49-F238E27FC236}">
                    <a16:creationId xmlns:a16="http://schemas.microsoft.com/office/drawing/2014/main" id="{5365FF21-82BA-6045-BB4C-6B249E41E84B}"/>
                  </a:ext>
                </a:extLst>
              </p:cNvPr>
              <p:cNvCxnSpPr>
                <a:cxnSpLocks/>
                <a:stCxn id="498" idx="3"/>
              </p:cNvCxnSpPr>
              <p:nvPr/>
            </p:nvCxnSpPr>
            <p:spPr>
              <a:xfrm flipV="1">
                <a:off x="6681842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Elbow Connector 501">
                <a:extLst>
                  <a:ext uri="{FF2B5EF4-FFF2-40B4-BE49-F238E27FC236}">
                    <a16:creationId xmlns:a16="http://schemas.microsoft.com/office/drawing/2014/main" id="{814BC709-7987-3048-ACED-5813A7C76EC9}"/>
                  </a:ext>
                </a:extLst>
              </p:cNvPr>
              <p:cNvCxnSpPr>
                <a:cxnSpLocks/>
                <a:endCxn id="498" idx="1"/>
              </p:cNvCxnSpPr>
              <p:nvPr/>
            </p:nvCxnSpPr>
            <p:spPr>
              <a:xfrm rot="16200000" flipH="1">
                <a:off x="609109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>
                <a:extLst>
                  <a:ext uri="{FF2B5EF4-FFF2-40B4-BE49-F238E27FC236}">
                    <a16:creationId xmlns:a16="http://schemas.microsoft.com/office/drawing/2014/main" id="{BFE5EE97-1238-AD49-A3A4-E049332913F8}"/>
                  </a:ext>
                </a:extLst>
              </p:cNvPr>
              <p:cNvCxnSpPr>
                <a:cxnSpLocks/>
                <a:endCxn id="504" idx="2"/>
              </p:cNvCxnSpPr>
              <p:nvPr/>
            </p:nvCxnSpPr>
            <p:spPr>
              <a:xfrm>
                <a:off x="552789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4CB097E7-4C1B-5A46-873E-679BBB526F1B}"/>
                  </a:ext>
                </a:extLst>
              </p:cNvPr>
              <p:cNvSpPr/>
              <p:nvPr/>
            </p:nvSpPr>
            <p:spPr>
              <a:xfrm flipV="1">
                <a:off x="6944283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5" name="Elbow Connector 504">
                <a:extLst>
                  <a:ext uri="{FF2B5EF4-FFF2-40B4-BE49-F238E27FC236}">
                    <a16:creationId xmlns:a16="http://schemas.microsoft.com/office/drawing/2014/main" id="{A4F66A20-7B59-BC4A-B649-0D538AD8B308}"/>
                  </a:ext>
                </a:extLst>
              </p:cNvPr>
              <p:cNvCxnSpPr>
                <a:cxnSpLocks/>
                <a:endCxn id="506" idx="1"/>
              </p:cNvCxnSpPr>
              <p:nvPr/>
            </p:nvCxnSpPr>
            <p:spPr>
              <a:xfrm rot="16200000" flipH="1">
                <a:off x="374999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6" name="Rectangle 505">
                <a:extLst>
                  <a:ext uri="{FF2B5EF4-FFF2-40B4-BE49-F238E27FC236}">
                    <a16:creationId xmlns:a16="http://schemas.microsoft.com/office/drawing/2014/main" id="{C0B2A80E-728D-B544-B32E-5A546323ECA4}"/>
                  </a:ext>
                </a:extLst>
              </p:cNvPr>
              <p:cNvSpPr/>
              <p:nvPr/>
            </p:nvSpPr>
            <p:spPr>
              <a:xfrm flipV="1">
                <a:off x="395450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07" name="Diamond 506">
                <a:extLst>
                  <a:ext uri="{FF2B5EF4-FFF2-40B4-BE49-F238E27FC236}">
                    <a16:creationId xmlns:a16="http://schemas.microsoft.com/office/drawing/2014/main" id="{35C0B8DB-4AE6-0D4D-9787-F2E2BAC36048}"/>
                  </a:ext>
                </a:extLst>
              </p:cNvPr>
              <p:cNvSpPr/>
              <p:nvPr/>
            </p:nvSpPr>
            <p:spPr>
              <a:xfrm flipV="1">
                <a:off x="461980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08" name="Arc 507">
                <a:extLst>
                  <a:ext uri="{FF2B5EF4-FFF2-40B4-BE49-F238E27FC236}">
                    <a16:creationId xmlns:a16="http://schemas.microsoft.com/office/drawing/2014/main" id="{7FE16606-BC1B-E447-928D-1D1780DC6D17}"/>
                  </a:ext>
                </a:extLst>
              </p:cNvPr>
              <p:cNvSpPr/>
              <p:nvPr/>
            </p:nvSpPr>
            <p:spPr>
              <a:xfrm flipV="1">
                <a:off x="348493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9" name="Elbow Connector 508">
                <a:extLst>
                  <a:ext uri="{FF2B5EF4-FFF2-40B4-BE49-F238E27FC236}">
                    <a16:creationId xmlns:a16="http://schemas.microsoft.com/office/drawing/2014/main" id="{896914DD-C1E7-2642-A2EC-BEF614AB92F8}"/>
                  </a:ext>
                </a:extLst>
              </p:cNvPr>
              <p:cNvCxnSpPr>
                <a:cxnSpLocks/>
                <a:stCxn id="506" idx="3"/>
              </p:cNvCxnSpPr>
              <p:nvPr/>
            </p:nvCxnSpPr>
            <p:spPr>
              <a:xfrm flipV="1">
                <a:off x="421769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Elbow Connector 509">
                <a:extLst>
                  <a:ext uri="{FF2B5EF4-FFF2-40B4-BE49-F238E27FC236}">
                    <a16:creationId xmlns:a16="http://schemas.microsoft.com/office/drawing/2014/main" id="{0098AFC8-A483-1041-A45A-2C53C10D0193}"/>
                  </a:ext>
                </a:extLst>
              </p:cNvPr>
              <p:cNvCxnSpPr>
                <a:cxnSpLocks/>
                <a:stCxn id="507" idx="3"/>
              </p:cNvCxnSpPr>
              <p:nvPr/>
            </p:nvCxnSpPr>
            <p:spPr>
              <a:xfrm flipV="1">
                <a:off x="4983071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Elbow Connector 510">
                <a:extLst>
                  <a:ext uri="{FF2B5EF4-FFF2-40B4-BE49-F238E27FC236}">
                    <a16:creationId xmlns:a16="http://schemas.microsoft.com/office/drawing/2014/main" id="{61AFB537-FA4C-0B46-A895-7D694071D992}"/>
                  </a:ext>
                </a:extLst>
              </p:cNvPr>
              <p:cNvCxnSpPr>
                <a:cxnSpLocks/>
                <a:endCxn id="507" idx="1"/>
              </p:cNvCxnSpPr>
              <p:nvPr/>
            </p:nvCxnSpPr>
            <p:spPr>
              <a:xfrm rot="16200000" flipH="1">
                <a:off x="439232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C0885A10-1208-1248-AE80-EFBCAAD098C7}"/>
                  </a:ext>
                </a:extLst>
              </p:cNvPr>
              <p:cNvCxnSpPr>
                <a:cxnSpLocks/>
                <a:endCxn id="513" idx="2"/>
              </p:cNvCxnSpPr>
              <p:nvPr/>
            </p:nvCxnSpPr>
            <p:spPr>
              <a:xfrm>
                <a:off x="382912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2AC79807-51FC-0E43-8E0F-B03C81DC862D}"/>
                  </a:ext>
                </a:extLst>
              </p:cNvPr>
              <p:cNvSpPr/>
              <p:nvPr/>
            </p:nvSpPr>
            <p:spPr>
              <a:xfrm flipV="1">
                <a:off x="5245512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14" name="Elbow Connector 513">
                <a:extLst>
                  <a:ext uri="{FF2B5EF4-FFF2-40B4-BE49-F238E27FC236}">
                    <a16:creationId xmlns:a16="http://schemas.microsoft.com/office/drawing/2014/main" id="{EEA1F256-945A-BE4E-A6E6-84B5771876C0}"/>
                  </a:ext>
                </a:extLst>
              </p:cNvPr>
              <p:cNvCxnSpPr>
                <a:cxnSpLocks/>
                <a:stCxn id="518" idx="0"/>
                <a:endCxn id="515" idx="1"/>
              </p:cNvCxnSpPr>
              <p:nvPr/>
            </p:nvCxnSpPr>
            <p:spPr>
              <a:xfrm rot="16200000" flipH="1">
                <a:off x="2051226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5" name="Rectangle 514">
                <a:extLst>
                  <a:ext uri="{FF2B5EF4-FFF2-40B4-BE49-F238E27FC236}">
                    <a16:creationId xmlns:a16="http://schemas.microsoft.com/office/drawing/2014/main" id="{6BE7A984-A2CA-2541-A57A-7C29A0475697}"/>
                  </a:ext>
                </a:extLst>
              </p:cNvPr>
              <p:cNvSpPr/>
              <p:nvPr/>
            </p:nvSpPr>
            <p:spPr>
              <a:xfrm flipV="1">
                <a:off x="2255731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6" name="Diamond 515">
                <a:extLst>
                  <a:ext uri="{FF2B5EF4-FFF2-40B4-BE49-F238E27FC236}">
                    <a16:creationId xmlns:a16="http://schemas.microsoft.com/office/drawing/2014/main" id="{E9D0F320-819E-7841-9F39-9A88DC44C990}"/>
                  </a:ext>
                </a:extLst>
              </p:cNvPr>
              <p:cNvSpPr/>
              <p:nvPr/>
            </p:nvSpPr>
            <p:spPr>
              <a:xfrm flipV="1">
                <a:off x="2921034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7" name="Arc 516">
                <a:extLst>
                  <a:ext uri="{FF2B5EF4-FFF2-40B4-BE49-F238E27FC236}">
                    <a16:creationId xmlns:a16="http://schemas.microsoft.com/office/drawing/2014/main" id="{2B9D1FA9-B72A-3C4F-8B31-B0DB37A711E2}"/>
                  </a:ext>
                </a:extLst>
              </p:cNvPr>
              <p:cNvSpPr/>
              <p:nvPr/>
            </p:nvSpPr>
            <p:spPr>
              <a:xfrm flipV="1">
                <a:off x="1786166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2BA06FF9-847D-E840-858B-F53EC679F873}"/>
                  </a:ext>
                </a:extLst>
              </p:cNvPr>
              <p:cNvSpPr/>
              <p:nvPr/>
            </p:nvSpPr>
            <p:spPr>
              <a:xfrm flipV="1">
                <a:off x="1854798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19" name="Elbow Connector 518">
                <a:extLst>
                  <a:ext uri="{FF2B5EF4-FFF2-40B4-BE49-F238E27FC236}">
                    <a16:creationId xmlns:a16="http://schemas.microsoft.com/office/drawing/2014/main" id="{4BC469B3-7276-FE4D-9CBD-899819868643}"/>
                  </a:ext>
                </a:extLst>
              </p:cNvPr>
              <p:cNvCxnSpPr>
                <a:cxnSpLocks/>
                <a:stCxn id="515" idx="3"/>
              </p:cNvCxnSpPr>
              <p:nvPr/>
            </p:nvCxnSpPr>
            <p:spPr>
              <a:xfrm flipV="1">
                <a:off x="2518925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Elbow Connector 519">
                <a:extLst>
                  <a:ext uri="{FF2B5EF4-FFF2-40B4-BE49-F238E27FC236}">
                    <a16:creationId xmlns:a16="http://schemas.microsoft.com/office/drawing/2014/main" id="{B8CEA2FB-96E8-524D-8070-990F7EF714B3}"/>
                  </a:ext>
                </a:extLst>
              </p:cNvPr>
              <p:cNvCxnSpPr>
                <a:cxnSpLocks/>
                <a:stCxn id="516" idx="3"/>
              </p:cNvCxnSpPr>
              <p:nvPr/>
            </p:nvCxnSpPr>
            <p:spPr>
              <a:xfrm flipV="1">
                <a:off x="3284300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Elbow Connector 520">
                <a:extLst>
                  <a:ext uri="{FF2B5EF4-FFF2-40B4-BE49-F238E27FC236}">
                    <a16:creationId xmlns:a16="http://schemas.microsoft.com/office/drawing/2014/main" id="{864FD111-F7E9-1D4F-95DB-0AA017B9763D}"/>
                  </a:ext>
                </a:extLst>
              </p:cNvPr>
              <p:cNvCxnSpPr>
                <a:cxnSpLocks/>
                <a:endCxn id="516" idx="1"/>
              </p:cNvCxnSpPr>
              <p:nvPr/>
            </p:nvCxnSpPr>
            <p:spPr>
              <a:xfrm rot="16200000" flipH="1">
                <a:off x="2693553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E695B65A-F29F-C642-BB73-501AB52012D9}"/>
                  </a:ext>
                </a:extLst>
              </p:cNvPr>
              <p:cNvCxnSpPr>
                <a:cxnSpLocks/>
                <a:stCxn id="518" idx="6"/>
                <a:endCxn id="523" idx="2"/>
              </p:cNvCxnSpPr>
              <p:nvPr/>
            </p:nvCxnSpPr>
            <p:spPr>
              <a:xfrm>
                <a:off x="2130350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4D6F18DA-3C5B-E943-904A-B9AEA6AA9E33}"/>
                  </a:ext>
                </a:extLst>
              </p:cNvPr>
              <p:cNvSpPr/>
              <p:nvPr/>
            </p:nvSpPr>
            <p:spPr>
              <a:xfrm flipV="1">
                <a:off x="3546741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id="{302B0200-2E6D-9947-B879-CBF32329C299}"/>
                  </a:ext>
                </a:extLst>
              </p:cNvPr>
              <p:cNvSpPr/>
              <p:nvPr/>
            </p:nvSpPr>
            <p:spPr>
              <a:xfrm flipV="1">
                <a:off x="735204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25" name="Arc 524">
                <a:extLst>
                  <a:ext uri="{FF2B5EF4-FFF2-40B4-BE49-F238E27FC236}">
                    <a16:creationId xmlns:a16="http://schemas.microsoft.com/office/drawing/2014/main" id="{27AEE8B2-9381-394A-B0EF-0538457833B2}"/>
                  </a:ext>
                </a:extLst>
              </p:cNvPr>
              <p:cNvSpPr/>
              <p:nvPr/>
            </p:nvSpPr>
            <p:spPr>
              <a:xfrm flipV="1">
                <a:off x="688248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26" name="Elbow Connector 525">
                <a:extLst>
                  <a:ext uri="{FF2B5EF4-FFF2-40B4-BE49-F238E27FC236}">
                    <a16:creationId xmlns:a16="http://schemas.microsoft.com/office/drawing/2014/main" id="{74AAD851-C229-494C-BF97-E7308D07D744}"/>
                  </a:ext>
                </a:extLst>
              </p:cNvPr>
              <p:cNvCxnSpPr>
                <a:cxnSpLocks/>
                <a:stCxn id="524" idx="3"/>
              </p:cNvCxnSpPr>
              <p:nvPr/>
            </p:nvCxnSpPr>
            <p:spPr>
              <a:xfrm flipV="1">
                <a:off x="761523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>
                <a:extLst>
                  <a:ext uri="{FF2B5EF4-FFF2-40B4-BE49-F238E27FC236}">
                    <a16:creationId xmlns:a16="http://schemas.microsoft.com/office/drawing/2014/main" id="{AE0E5ECE-DDDB-D947-B0F5-72C5BB51A8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6664" y="4912173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32F64B65-40A9-6542-BAB8-983E106F8551}"/>
                  </a:ext>
                </a:extLst>
              </p:cNvPr>
              <p:cNvSpPr/>
              <p:nvPr/>
            </p:nvSpPr>
            <p:spPr>
              <a:xfrm flipV="1">
                <a:off x="8643054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29" name="Straight Connector 528">
                <a:extLst>
                  <a:ext uri="{FF2B5EF4-FFF2-40B4-BE49-F238E27FC236}">
                    <a16:creationId xmlns:a16="http://schemas.microsoft.com/office/drawing/2014/main" id="{60554054-2F35-8745-8F20-D40068DEE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5329" y="4912174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0" name="Oval 529">
                <a:extLst>
                  <a:ext uri="{FF2B5EF4-FFF2-40B4-BE49-F238E27FC236}">
                    <a16:creationId xmlns:a16="http://schemas.microsoft.com/office/drawing/2014/main" id="{773796B9-F090-584C-A5B6-C5DDC4A58E16}"/>
                  </a:ext>
                </a:extLst>
              </p:cNvPr>
              <p:cNvSpPr/>
              <p:nvPr/>
            </p:nvSpPr>
            <p:spPr>
              <a:xfrm>
                <a:off x="801481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49FE768B-C242-134A-BCBB-2ADB372C736D}"/>
                  </a:ext>
                </a:extLst>
              </p:cNvPr>
              <p:cNvSpPr/>
              <p:nvPr/>
            </p:nvSpPr>
            <p:spPr>
              <a:xfrm>
                <a:off x="817448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20FD0B50-9E92-1F42-9BCE-C6887776A112}"/>
                  </a:ext>
                </a:extLst>
              </p:cNvPr>
              <p:cNvSpPr/>
              <p:nvPr/>
            </p:nvSpPr>
            <p:spPr>
              <a:xfrm>
                <a:off x="8332137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33" name="Google Shape;399;p3">
                <a:extLst>
                  <a:ext uri="{FF2B5EF4-FFF2-40B4-BE49-F238E27FC236}">
                    <a16:creationId xmlns:a16="http://schemas.microsoft.com/office/drawing/2014/main" id="{6F02D99E-2DC9-0C4D-B6C1-733B899BD19E}"/>
                  </a:ext>
                </a:extLst>
              </p:cNvPr>
              <p:cNvSpPr/>
              <p:nvPr/>
            </p:nvSpPr>
            <p:spPr>
              <a:xfrm rot="16200000">
                <a:off x="1273058" y="4759584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99A061F5-A53B-9D47-ACCE-26D45B592064}"/>
                  </a:ext>
                </a:extLst>
              </p:cNvPr>
              <p:cNvCxnSpPr>
                <a:cxnSpLocks/>
                <a:stCxn id="533" idx="2"/>
              </p:cNvCxnSpPr>
              <p:nvPr/>
            </p:nvCxnSpPr>
            <p:spPr>
              <a:xfrm>
                <a:off x="1584554" y="4913593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5" name="TextBox 534">
                <a:extLst>
                  <a:ext uri="{FF2B5EF4-FFF2-40B4-BE49-F238E27FC236}">
                    <a16:creationId xmlns:a16="http://schemas.microsoft.com/office/drawing/2014/main" id="{371587C5-FBAA-2547-B5D3-468CCE6621D1}"/>
                  </a:ext>
                </a:extLst>
              </p:cNvPr>
              <p:cNvSpPr txBox="1"/>
              <p:nvPr/>
            </p:nvSpPr>
            <p:spPr>
              <a:xfrm>
                <a:off x="-129283" y="4698797"/>
                <a:ext cx="1284366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common</a:t>
                </a:r>
              </a:p>
            </p:txBody>
          </p:sp>
        </p:grpSp>
        <p:sp>
          <p:nvSpPr>
            <p:cNvPr id="539" name="TextBox 538">
              <a:extLst>
                <a:ext uri="{FF2B5EF4-FFF2-40B4-BE49-F238E27FC236}">
                  <a16:creationId xmlns:a16="http://schemas.microsoft.com/office/drawing/2014/main" id="{961C3CF9-ECC8-8D4F-8E0A-3686A176E104}"/>
                </a:ext>
              </a:extLst>
            </p:cNvPr>
            <p:cNvSpPr txBox="1"/>
            <p:nvPr/>
          </p:nvSpPr>
          <p:spPr>
            <a:xfrm>
              <a:off x="10216904" y="3289605"/>
              <a:ext cx="1127232" cy="748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rare</a:t>
              </a:r>
              <a:b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(correct)</a:t>
              </a:r>
            </a:p>
          </p:txBody>
        </p:sp>
        <p:sp>
          <p:nvSpPr>
            <p:cNvPr id="537" name="Google Shape;399;p3">
              <a:extLst>
                <a:ext uri="{FF2B5EF4-FFF2-40B4-BE49-F238E27FC236}">
                  <a16:creationId xmlns:a16="http://schemas.microsoft.com/office/drawing/2014/main" id="{27280068-E191-1144-B283-CA6F2B971562}"/>
                </a:ext>
              </a:extLst>
            </p:cNvPr>
            <p:cNvSpPr/>
            <p:nvPr/>
          </p:nvSpPr>
          <p:spPr>
            <a:xfrm rot="5400000" flipH="1">
              <a:off x="10304248" y="3362377"/>
              <a:ext cx="279978" cy="273793"/>
            </a:xfrm>
            <a:prstGeom prst="trapezoid">
              <a:avLst>
                <a:gd name="adj" fmla="val 25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1268" tIns="40622" rIns="81268" bIns="40622" anchor="ctr" anchorCtr="0">
              <a:noAutofit/>
            </a:bodyPr>
            <a:lstStyle/>
            <a:p>
              <a:pPr algn="ctr"/>
              <a:endParaRPr sz="978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F51B6F9-737D-654F-8616-480E136A2280}"/>
                </a:ext>
              </a:extLst>
            </p:cNvPr>
            <p:cNvGrpSpPr/>
            <p:nvPr/>
          </p:nvGrpSpPr>
          <p:grpSpPr>
            <a:xfrm>
              <a:off x="9806438" y="3374099"/>
              <a:ext cx="500898" cy="244935"/>
              <a:chOff x="10341615" y="4774398"/>
              <a:chExt cx="563510" cy="275552"/>
            </a:xfrm>
          </p:grpSpPr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DC38BC88-EC20-BC4F-920B-DECD32CB6C2E}"/>
                  </a:ext>
                </a:extLst>
              </p:cNvPr>
              <p:cNvSpPr/>
              <p:nvPr/>
            </p:nvSpPr>
            <p:spPr>
              <a:xfrm flipV="1">
                <a:off x="10341615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EDC86E0E-8710-404A-BF6F-1BC21BF516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34883" y="4915214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276B3EA-88C9-E646-A5C0-443D47BA406E}"/>
                </a:ext>
              </a:extLst>
            </p:cNvPr>
            <p:cNvSpPr txBox="1"/>
            <p:nvPr/>
          </p:nvSpPr>
          <p:spPr>
            <a:xfrm>
              <a:off x="11672723" y="3340836"/>
              <a:ext cx="5309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latin typeface=""/>
                </a:rPr>
                <a:t>✓</a:t>
              </a:r>
            </a:p>
          </p:txBody>
        </p:sp>
        <p:grpSp>
          <p:nvGrpSpPr>
            <p:cNvPr id="3183" name="Group 3182">
              <a:extLst>
                <a:ext uri="{FF2B5EF4-FFF2-40B4-BE49-F238E27FC236}">
                  <a16:creationId xmlns:a16="http://schemas.microsoft.com/office/drawing/2014/main" id="{6CAE031A-68EE-E142-9448-A8563011C5E4}"/>
                </a:ext>
              </a:extLst>
            </p:cNvPr>
            <p:cNvGrpSpPr/>
            <p:nvPr/>
          </p:nvGrpSpPr>
          <p:grpSpPr>
            <a:xfrm>
              <a:off x="10378007" y="1469313"/>
              <a:ext cx="1558563" cy="1573971"/>
              <a:chOff x="17963736" y="4426885"/>
              <a:chExt cx="1753383" cy="1770715"/>
            </a:xfrm>
          </p:grpSpPr>
          <p:sp>
            <p:nvSpPr>
              <p:cNvPr id="3184" name="Oval 3183">
                <a:extLst>
                  <a:ext uri="{FF2B5EF4-FFF2-40B4-BE49-F238E27FC236}">
                    <a16:creationId xmlns:a16="http://schemas.microsoft.com/office/drawing/2014/main" id="{CCF08A86-99B2-3D42-A68E-F681DE3F957A}"/>
                  </a:ext>
                </a:extLst>
              </p:cNvPr>
              <p:cNvSpPr/>
              <p:nvPr/>
            </p:nvSpPr>
            <p:spPr>
              <a:xfrm flipV="1">
                <a:off x="18133533" y="4693857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5" name="Rectangle 3184">
                <a:extLst>
                  <a:ext uri="{FF2B5EF4-FFF2-40B4-BE49-F238E27FC236}">
                    <a16:creationId xmlns:a16="http://schemas.microsoft.com/office/drawing/2014/main" id="{89BFAD9D-B956-704C-B775-E29494E17FC4}"/>
                  </a:ext>
                </a:extLst>
              </p:cNvPr>
              <p:cNvSpPr/>
              <p:nvPr/>
            </p:nvSpPr>
            <p:spPr>
              <a:xfrm flipV="1">
                <a:off x="18139712" y="5136229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6" name="Diamond 3185">
                <a:extLst>
                  <a:ext uri="{FF2B5EF4-FFF2-40B4-BE49-F238E27FC236}">
                    <a16:creationId xmlns:a16="http://schemas.microsoft.com/office/drawing/2014/main" id="{A3D9AA03-8A41-BB4E-A463-A147DC17FCA9}"/>
                  </a:ext>
                </a:extLst>
              </p:cNvPr>
              <p:cNvSpPr/>
              <p:nvPr/>
            </p:nvSpPr>
            <p:spPr>
              <a:xfrm flipV="1">
                <a:off x="18089676" y="5566243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7" name="TextBox 3186">
                <a:extLst>
                  <a:ext uri="{FF2B5EF4-FFF2-40B4-BE49-F238E27FC236}">
                    <a16:creationId xmlns:a16="http://schemas.microsoft.com/office/drawing/2014/main" id="{86F2596A-2908-F54E-A540-8459E8DD39C3}"/>
                  </a:ext>
                </a:extLst>
              </p:cNvPr>
              <p:cNvSpPr txBox="1"/>
              <p:nvPr/>
            </p:nvSpPr>
            <p:spPr>
              <a:xfrm>
                <a:off x="18436360" y="4567225"/>
                <a:ext cx="1168950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133" i="1" spc="-71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133" i="1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(l)</a:t>
                </a:r>
                <a:r>
                  <a:rPr lang="en-US" sz="2133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</a:t>
                </a:r>
              </a:p>
            </p:txBody>
          </p:sp>
          <p:sp>
            <p:nvSpPr>
              <p:cNvPr id="3188" name="TextBox 3187">
                <a:extLst>
                  <a:ext uri="{FF2B5EF4-FFF2-40B4-BE49-F238E27FC236}">
                    <a16:creationId xmlns:a16="http://schemas.microsoft.com/office/drawing/2014/main" id="{0BD88577-2FC8-6944-8A56-E95DAE507843}"/>
                  </a:ext>
                </a:extLst>
              </p:cNvPr>
              <p:cNvSpPr txBox="1"/>
              <p:nvPr/>
            </p:nvSpPr>
            <p:spPr>
              <a:xfrm>
                <a:off x="18436360" y="5031387"/>
                <a:ext cx="1280759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attention</a:t>
                </a:r>
              </a:p>
            </p:txBody>
          </p:sp>
          <p:sp>
            <p:nvSpPr>
              <p:cNvPr id="3189" name="TextBox 3188">
                <a:extLst>
                  <a:ext uri="{FF2B5EF4-FFF2-40B4-BE49-F238E27FC236}">
                    <a16:creationId xmlns:a16="http://schemas.microsoft.com/office/drawing/2014/main" id="{84DCC641-970C-E342-A34E-E3152AA4C3A9}"/>
                  </a:ext>
                </a:extLst>
              </p:cNvPr>
              <p:cNvSpPr txBox="1"/>
              <p:nvPr/>
            </p:nvSpPr>
            <p:spPr>
              <a:xfrm>
                <a:off x="18436360" y="5495548"/>
                <a:ext cx="840735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MLP</a:t>
                </a:r>
              </a:p>
            </p:txBody>
          </p:sp>
          <p:sp>
            <p:nvSpPr>
              <p:cNvPr id="3190" name="Rectangle 3189">
                <a:extLst>
                  <a:ext uri="{FF2B5EF4-FFF2-40B4-BE49-F238E27FC236}">
                    <a16:creationId xmlns:a16="http://schemas.microsoft.com/office/drawing/2014/main" id="{D29DE51E-B52A-1044-960F-1876334C42D8}"/>
                  </a:ext>
                </a:extLst>
              </p:cNvPr>
              <p:cNvSpPr/>
              <p:nvPr/>
            </p:nvSpPr>
            <p:spPr>
              <a:xfrm>
                <a:off x="17963736" y="4426885"/>
                <a:ext cx="1723564" cy="177071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</p:grpSp>
      <p:sp>
        <p:nvSpPr>
          <p:cNvPr id="486" name="Title 1">
            <a:extLst>
              <a:ext uri="{FF2B5EF4-FFF2-40B4-BE49-F238E27FC236}">
                <a16:creationId xmlns:a16="http://schemas.microsoft.com/office/drawing/2014/main" id="{03B9CC60-9195-754B-902B-C9B0570FD4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Run the network twice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AE9EA5-BA7B-024D-AB56-E6558C7AEB57}"/>
              </a:ext>
            </a:extLst>
          </p:cNvPr>
          <p:cNvGrpSpPr/>
          <p:nvPr/>
        </p:nvGrpSpPr>
        <p:grpSpPr>
          <a:xfrm>
            <a:off x="439660" y="4148589"/>
            <a:ext cx="11079108" cy="2532060"/>
            <a:chOff x="439660" y="4148589"/>
            <a:chExt cx="11079108" cy="2532060"/>
          </a:xfrm>
        </p:grpSpPr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187D64-609A-3348-B466-AFEE54543D4A}"/>
                </a:ext>
              </a:extLst>
            </p:cNvPr>
            <p:cNvGrpSpPr/>
            <p:nvPr/>
          </p:nvGrpSpPr>
          <p:grpSpPr>
            <a:xfrm>
              <a:off x="3889019" y="4361518"/>
              <a:ext cx="578460" cy="369091"/>
              <a:chOff x="3681747" y="309619"/>
              <a:chExt cx="650768" cy="415227"/>
            </a:xfrm>
          </p:grpSpPr>
          <p:cxnSp>
            <p:nvCxnSpPr>
              <p:cNvPr id="559" name="Elbow Connector 558">
                <a:extLst>
                  <a:ext uri="{FF2B5EF4-FFF2-40B4-BE49-F238E27FC236}">
                    <a16:creationId xmlns:a16="http://schemas.microsoft.com/office/drawing/2014/main" id="{B0EB16B5-F52E-664E-84AB-33DA40D7E1D3}"/>
                  </a:ext>
                </a:extLst>
              </p:cNvPr>
              <p:cNvCxnSpPr>
                <a:cxnSpLocks/>
                <a:stCxn id="264" idx="0"/>
                <a:endCxn id="560" idx="1"/>
              </p:cNvCxnSpPr>
              <p:nvPr/>
            </p:nvCxnSpPr>
            <p:spPr>
              <a:xfrm rot="16200000" flipH="1">
                <a:off x="3743813" y="385331"/>
                <a:ext cx="145852" cy="269984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0" name="Rectangle 559">
                <a:extLst>
                  <a:ext uri="{FF2B5EF4-FFF2-40B4-BE49-F238E27FC236}">
                    <a16:creationId xmlns:a16="http://schemas.microsoft.com/office/drawing/2014/main" id="{EC094596-4F56-5A48-937C-074FFD82928A}"/>
                  </a:ext>
                </a:extLst>
              </p:cNvPr>
              <p:cNvSpPr/>
              <p:nvPr/>
            </p:nvSpPr>
            <p:spPr>
              <a:xfrm flipV="1">
                <a:off x="3951732" y="461652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61" name="Elbow Connector 560">
                <a:extLst>
                  <a:ext uri="{FF2B5EF4-FFF2-40B4-BE49-F238E27FC236}">
                    <a16:creationId xmlns:a16="http://schemas.microsoft.com/office/drawing/2014/main" id="{3278A77A-9B5F-484B-AD7A-3C2C0D530AE4}"/>
                  </a:ext>
                </a:extLst>
              </p:cNvPr>
              <p:cNvCxnSpPr>
                <a:cxnSpLocks/>
                <a:stCxn id="560" idx="3"/>
              </p:cNvCxnSpPr>
              <p:nvPr/>
            </p:nvCxnSpPr>
            <p:spPr>
              <a:xfrm flipV="1">
                <a:off x="4214926" y="309619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ED3875E9-0974-6B40-A5F2-A5C0E71FB6F1}"/>
                </a:ext>
              </a:extLst>
            </p:cNvPr>
            <p:cNvGrpSpPr/>
            <p:nvPr/>
          </p:nvGrpSpPr>
          <p:grpSpPr>
            <a:xfrm>
              <a:off x="4568091" y="4361519"/>
              <a:ext cx="565695" cy="413566"/>
              <a:chOff x="4445702" y="309620"/>
              <a:chExt cx="636407" cy="465262"/>
            </a:xfrm>
          </p:grpSpPr>
          <p:sp>
            <p:nvSpPr>
              <p:cNvPr id="556" name="Diamond 555">
                <a:extLst>
                  <a:ext uri="{FF2B5EF4-FFF2-40B4-BE49-F238E27FC236}">
                    <a16:creationId xmlns:a16="http://schemas.microsoft.com/office/drawing/2014/main" id="{B2F0D331-8A3D-3440-A62A-F4CB99F41420}"/>
                  </a:ext>
                </a:extLst>
              </p:cNvPr>
              <p:cNvSpPr/>
              <p:nvPr/>
            </p:nvSpPr>
            <p:spPr>
              <a:xfrm flipV="1">
                <a:off x="4617035" y="411616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57" name="Elbow Connector 556">
                <a:extLst>
                  <a:ext uri="{FF2B5EF4-FFF2-40B4-BE49-F238E27FC236}">
                    <a16:creationId xmlns:a16="http://schemas.microsoft.com/office/drawing/2014/main" id="{985F9F3E-5E05-E842-AA4B-6C13400BFE76}"/>
                  </a:ext>
                </a:extLst>
              </p:cNvPr>
              <p:cNvCxnSpPr>
                <a:cxnSpLocks/>
                <a:stCxn id="556" idx="3"/>
              </p:cNvCxnSpPr>
              <p:nvPr/>
            </p:nvCxnSpPr>
            <p:spPr>
              <a:xfrm flipV="1">
                <a:off x="4980301" y="309622"/>
                <a:ext cx="101808" cy="283627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Elbow Connector 557">
                <a:extLst>
                  <a:ext uri="{FF2B5EF4-FFF2-40B4-BE49-F238E27FC236}">
                    <a16:creationId xmlns:a16="http://schemas.microsoft.com/office/drawing/2014/main" id="{AEBD05A0-34A6-3C4F-8BD1-BAE539B3BAB5}"/>
                  </a:ext>
                </a:extLst>
              </p:cNvPr>
              <p:cNvCxnSpPr>
                <a:cxnSpLocks/>
                <a:endCxn id="556" idx="1"/>
              </p:cNvCxnSpPr>
              <p:nvPr/>
            </p:nvCxnSpPr>
            <p:spPr>
              <a:xfrm rot="16200000" flipH="1">
                <a:off x="4389554" y="365768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00FC038B-13C3-D74C-9B28-A1DD91343229}"/>
                </a:ext>
              </a:extLst>
            </p:cNvPr>
            <p:cNvCxnSpPr>
              <a:cxnSpLocks/>
              <a:endCxn id="260" idx="2"/>
            </p:cNvCxnSpPr>
            <p:nvPr/>
          </p:nvCxnSpPr>
          <p:spPr>
            <a:xfrm>
              <a:off x="4017556" y="4361519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9DE5AF8F-BD2E-3F45-8C1E-220FED7C3D03}"/>
                </a:ext>
              </a:extLst>
            </p:cNvPr>
            <p:cNvSpPr/>
            <p:nvPr/>
          </p:nvSpPr>
          <p:spPr>
            <a:xfrm flipV="1">
              <a:off x="5276570" y="4239052"/>
              <a:ext cx="244935" cy="24493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82D4DC9E-0EDB-F249-AD29-48F8AC9E8E2D}"/>
                </a:ext>
              </a:extLst>
            </p:cNvPr>
            <p:cNvGrpSpPr/>
            <p:nvPr/>
          </p:nvGrpSpPr>
          <p:grpSpPr>
            <a:xfrm>
              <a:off x="2385071" y="4361519"/>
              <a:ext cx="572391" cy="369091"/>
              <a:chOff x="1989805" y="309620"/>
              <a:chExt cx="643940" cy="415227"/>
            </a:xfrm>
          </p:grpSpPr>
          <p:cxnSp>
            <p:nvCxnSpPr>
              <p:cNvPr id="553" name="Elbow Connector 552">
                <a:extLst>
                  <a:ext uri="{FF2B5EF4-FFF2-40B4-BE49-F238E27FC236}">
                    <a16:creationId xmlns:a16="http://schemas.microsoft.com/office/drawing/2014/main" id="{7CFF50E5-B0C6-3C4A-8ADA-C3C6C816E995}"/>
                  </a:ext>
                </a:extLst>
              </p:cNvPr>
              <p:cNvCxnSpPr>
                <a:cxnSpLocks/>
                <a:stCxn id="459" idx="0"/>
                <a:endCxn id="554" idx="1"/>
              </p:cNvCxnSpPr>
              <p:nvPr/>
            </p:nvCxnSpPr>
            <p:spPr>
              <a:xfrm rot="16200000" flipH="1">
                <a:off x="2048456" y="388746"/>
                <a:ext cx="145854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4" name="Rectangle 553">
                <a:extLst>
                  <a:ext uri="{FF2B5EF4-FFF2-40B4-BE49-F238E27FC236}">
                    <a16:creationId xmlns:a16="http://schemas.microsoft.com/office/drawing/2014/main" id="{7435A960-C765-1540-B0FF-DE93D557A6FB}"/>
                  </a:ext>
                </a:extLst>
              </p:cNvPr>
              <p:cNvSpPr/>
              <p:nvPr/>
            </p:nvSpPr>
            <p:spPr>
              <a:xfrm flipV="1">
                <a:off x="2252961" y="461653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55" name="Elbow Connector 554">
                <a:extLst>
                  <a:ext uri="{FF2B5EF4-FFF2-40B4-BE49-F238E27FC236}">
                    <a16:creationId xmlns:a16="http://schemas.microsoft.com/office/drawing/2014/main" id="{9A1AB92B-BD1A-EF40-B2BD-C6F0C529B76E}"/>
                  </a:ext>
                </a:extLst>
              </p:cNvPr>
              <p:cNvCxnSpPr>
                <a:cxnSpLocks/>
                <a:stCxn id="554" idx="3"/>
              </p:cNvCxnSpPr>
              <p:nvPr/>
            </p:nvCxnSpPr>
            <p:spPr>
              <a:xfrm flipV="1">
                <a:off x="2516156" y="309620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8ADAB819-9382-0146-8CC7-8EC26B002D3E}"/>
                </a:ext>
              </a:extLst>
            </p:cNvPr>
            <p:cNvGrpSpPr/>
            <p:nvPr/>
          </p:nvGrpSpPr>
          <p:grpSpPr>
            <a:xfrm>
              <a:off x="3058072" y="4361520"/>
              <a:ext cx="565695" cy="413566"/>
              <a:chOff x="2746931" y="309621"/>
              <a:chExt cx="636407" cy="465262"/>
            </a:xfrm>
          </p:grpSpPr>
          <p:sp>
            <p:nvSpPr>
              <p:cNvPr id="550" name="Diamond 549">
                <a:extLst>
                  <a:ext uri="{FF2B5EF4-FFF2-40B4-BE49-F238E27FC236}">
                    <a16:creationId xmlns:a16="http://schemas.microsoft.com/office/drawing/2014/main" id="{AE894EC4-6E93-634F-8A0A-3A4EE4772FC8}"/>
                  </a:ext>
                </a:extLst>
              </p:cNvPr>
              <p:cNvSpPr/>
              <p:nvPr/>
            </p:nvSpPr>
            <p:spPr>
              <a:xfrm flipV="1">
                <a:off x="2918264" y="411617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51" name="Elbow Connector 550">
                <a:extLst>
                  <a:ext uri="{FF2B5EF4-FFF2-40B4-BE49-F238E27FC236}">
                    <a16:creationId xmlns:a16="http://schemas.microsoft.com/office/drawing/2014/main" id="{7AED76BA-BAC7-8E45-A1CE-C3EDB9DE04FE}"/>
                  </a:ext>
                </a:extLst>
              </p:cNvPr>
              <p:cNvCxnSpPr>
                <a:cxnSpLocks/>
                <a:stCxn id="550" idx="3"/>
              </p:cNvCxnSpPr>
              <p:nvPr/>
            </p:nvCxnSpPr>
            <p:spPr>
              <a:xfrm flipV="1">
                <a:off x="3281530" y="309623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Elbow Connector 551">
                <a:extLst>
                  <a:ext uri="{FF2B5EF4-FFF2-40B4-BE49-F238E27FC236}">
                    <a16:creationId xmlns:a16="http://schemas.microsoft.com/office/drawing/2014/main" id="{6ACC444F-58A0-1A4E-92EC-4DB6107AB20B}"/>
                  </a:ext>
                </a:extLst>
              </p:cNvPr>
              <p:cNvCxnSpPr>
                <a:cxnSpLocks/>
                <a:endCxn id="550" idx="1"/>
              </p:cNvCxnSpPr>
              <p:nvPr/>
            </p:nvCxnSpPr>
            <p:spPr>
              <a:xfrm rot="16200000" flipH="1">
                <a:off x="2690783" y="365769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41736BD6-B7E9-2E4F-9B1F-17A41E42BC94}"/>
                </a:ext>
              </a:extLst>
            </p:cNvPr>
            <p:cNvCxnSpPr>
              <a:cxnSpLocks/>
              <a:stCxn id="459" idx="6"/>
              <a:endCxn id="264" idx="2"/>
            </p:cNvCxnSpPr>
            <p:nvPr/>
          </p:nvCxnSpPr>
          <p:spPr>
            <a:xfrm>
              <a:off x="2507537" y="4361520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67E511A4-8BEA-6F41-AB4E-4C26BF62BB39}"/>
                </a:ext>
              </a:extLst>
            </p:cNvPr>
            <p:cNvSpPr/>
            <p:nvPr/>
          </p:nvSpPr>
          <p:spPr>
            <a:xfrm flipV="1">
              <a:off x="3766551" y="4239053"/>
              <a:ext cx="244935" cy="24493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F0A6C458-F440-F046-BD4D-CD7F105918B4}"/>
                </a:ext>
              </a:extLst>
            </p:cNvPr>
            <p:cNvGrpSpPr/>
            <p:nvPr/>
          </p:nvGrpSpPr>
          <p:grpSpPr>
            <a:xfrm>
              <a:off x="5399038" y="4239052"/>
              <a:ext cx="4654612" cy="536033"/>
              <a:chOff x="5325620" y="171845"/>
              <a:chExt cx="5236436" cy="603037"/>
            </a:xfrm>
          </p:grpSpPr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BAC2D2E9-1428-4B4F-9EAD-7C254550844D}"/>
                  </a:ext>
                </a:extLst>
              </p:cNvPr>
              <p:cNvGrpSpPr/>
              <p:nvPr/>
            </p:nvGrpSpPr>
            <p:grpSpPr>
              <a:xfrm>
                <a:off x="9489464" y="309620"/>
                <a:ext cx="636407" cy="465262"/>
                <a:chOff x="9489464" y="309620"/>
                <a:chExt cx="636407" cy="465262"/>
              </a:xfrm>
            </p:grpSpPr>
            <p:sp>
              <p:nvSpPr>
                <p:cNvPr id="547" name="Diamond 546">
                  <a:extLst>
                    <a:ext uri="{FF2B5EF4-FFF2-40B4-BE49-F238E27FC236}">
                      <a16:creationId xmlns:a16="http://schemas.microsoft.com/office/drawing/2014/main" id="{AFAE3482-E3EF-5C48-90A6-9E8948A66664}"/>
                    </a:ext>
                  </a:extLst>
                </p:cNvPr>
                <p:cNvSpPr/>
                <p:nvPr/>
              </p:nvSpPr>
              <p:spPr>
                <a:xfrm flipV="1">
                  <a:off x="9660797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548" name="Elbow Connector 547">
                  <a:extLst>
                    <a:ext uri="{FF2B5EF4-FFF2-40B4-BE49-F238E27FC236}">
                      <a16:creationId xmlns:a16="http://schemas.microsoft.com/office/drawing/2014/main" id="{FD66243F-80C8-E044-B6A9-F66F843FD088}"/>
                    </a:ext>
                  </a:extLst>
                </p:cNvPr>
                <p:cNvCxnSpPr>
                  <a:cxnSpLocks/>
                  <a:stCxn id="547" idx="3"/>
                </p:cNvCxnSpPr>
                <p:nvPr/>
              </p:nvCxnSpPr>
              <p:spPr>
                <a:xfrm flipV="1">
                  <a:off x="10024063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9" name="Elbow Connector 548">
                  <a:extLst>
                    <a:ext uri="{FF2B5EF4-FFF2-40B4-BE49-F238E27FC236}">
                      <a16:creationId xmlns:a16="http://schemas.microsoft.com/office/drawing/2014/main" id="{C5D0969E-3456-9747-9A33-0666C7B010E0}"/>
                    </a:ext>
                  </a:extLst>
                </p:cNvPr>
                <p:cNvCxnSpPr>
                  <a:cxnSpLocks/>
                  <a:endCxn id="547" idx="1"/>
                </p:cNvCxnSpPr>
                <p:nvPr/>
              </p:nvCxnSpPr>
              <p:spPr>
                <a:xfrm rot="16200000" flipH="1">
                  <a:off x="9433316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4" name="Straight Connector 463">
                <a:extLst>
                  <a:ext uri="{FF2B5EF4-FFF2-40B4-BE49-F238E27FC236}">
                    <a16:creationId xmlns:a16="http://schemas.microsoft.com/office/drawing/2014/main" id="{2DB90C77-3CC1-3846-AB8E-AE90D2C22D13}"/>
                  </a:ext>
                </a:extLst>
              </p:cNvPr>
              <p:cNvCxnSpPr>
                <a:cxnSpLocks/>
                <a:endCxn id="465" idx="2"/>
              </p:cNvCxnSpPr>
              <p:nvPr/>
            </p:nvCxnSpPr>
            <p:spPr>
              <a:xfrm>
                <a:off x="8870114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16193507-465C-074A-AA26-55BEC0AE9F33}"/>
                  </a:ext>
                </a:extLst>
              </p:cNvPr>
              <p:cNvSpPr/>
              <p:nvPr/>
            </p:nvSpPr>
            <p:spPr>
              <a:xfrm flipV="1">
                <a:off x="10286504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3D4750CD-838F-F744-8E5C-5BF114621D9E}"/>
                  </a:ext>
                </a:extLst>
              </p:cNvPr>
              <p:cNvGrpSpPr/>
              <p:nvPr/>
            </p:nvGrpSpPr>
            <p:grpSpPr>
              <a:xfrm>
                <a:off x="5325620" y="309619"/>
                <a:ext cx="653115" cy="415227"/>
                <a:chOff x="5325620" y="309619"/>
                <a:chExt cx="653115" cy="415227"/>
              </a:xfrm>
            </p:grpSpPr>
            <p:cxnSp>
              <p:nvCxnSpPr>
                <p:cNvPr id="544" name="Elbow Connector 543">
                  <a:extLst>
                    <a:ext uri="{FF2B5EF4-FFF2-40B4-BE49-F238E27FC236}">
                      <a16:creationId xmlns:a16="http://schemas.microsoft.com/office/drawing/2014/main" id="{BF7F2D87-D432-6944-8AE0-5E96A7FEE852}"/>
                    </a:ext>
                  </a:extLst>
                </p:cNvPr>
                <p:cNvCxnSpPr>
                  <a:cxnSpLocks/>
                  <a:stCxn id="260" idx="0"/>
                  <a:endCxn id="545" idx="1"/>
                </p:cNvCxnSpPr>
                <p:nvPr/>
              </p:nvCxnSpPr>
              <p:spPr>
                <a:xfrm rot="16200000" flipH="1">
                  <a:off x="5382587" y="377884"/>
                  <a:ext cx="158398" cy="272332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5" name="Rectangle 544">
                  <a:extLst>
                    <a:ext uri="{FF2B5EF4-FFF2-40B4-BE49-F238E27FC236}">
                      <a16:creationId xmlns:a16="http://schemas.microsoft.com/office/drawing/2014/main" id="{B3F6DCEF-DC22-5F4A-B97A-9A0C4D0D3073}"/>
                    </a:ext>
                  </a:extLst>
                </p:cNvPr>
                <p:cNvSpPr/>
                <p:nvPr/>
              </p:nvSpPr>
              <p:spPr>
                <a:xfrm flipV="1">
                  <a:off x="5597952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546" name="Elbow Connector 545">
                  <a:extLst>
                    <a:ext uri="{FF2B5EF4-FFF2-40B4-BE49-F238E27FC236}">
                      <a16:creationId xmlns:a16="http://schemas.microsoft.com/office/drawing/2014/main" id="{1DE335DF-98D5-5C45-8C83-A5FDE1334728}"/>
                    </a:ext>
                  </a:extLst>
                </p:cNvPr>
                <p:cNvCxnSpPr>
                  <a:cxnSpLocks/>
                  <a:stCxn id="545" idx="3"/>
                </p:cNvCxnSpPr>
                <p:nvPr/>
              </p:nvCxnSpPr>
              <p:spPr>
                <a:xfrm flipV="1">
                  <a:off x="5861146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7" name="Group 466">
                <a:extLst>
                  <a:ext uri="{FF2B5EF4-FFF2-40B4-BE49-F238E27FC236}">
                    <a16:creationId xmlns:a16="http://schemas.microsoft.com/office/drawing/2014/main" id="{78C41C19-0CCC-1B46-B19C-92D05A34B137}"/>
                  </a:ext>
                </a:extLst>
              </p:cNvPr>
              <p:cNvGrpSpPr/>
              <p:nvPr/>
            </p:nvGrpSpPr>
            <p:grpSpPr>
              <a:xfrm>
                <a:off x="6091922" y="309620"/>
                <a:ext cx="636408" cy="465262"/>
                <a:chOff x="6091922" y="309620"/>
                <a:chExt cx="636408" cy="465262"/>
              </a:xfrm>
            </p:grpSpPr>
            <p:sp>
              <p:nvSpPr>
                <p:cNvPr id="541" name="Diamond 540">
                  <a:extLst>
                    <a:ext uri="{FF2B5EF4-FFF2-40B4-BE49-F238E27FC236}">
                      <a16:creationId xmlns:a16="http://schemas.microsoft.com/office/drawing/2014/main" id="{D47A9996-BC1A-814B-8F90-3E24F154CAB0}"/>
                    </a:ext>
                  </a:extLst>
                </p:cNvPr>
                <p:cNvSpPr/>
                <p:nvPr/>
              </p:nvSpPr>
              <p:spPr>
                <a:xfrm flipV="1">
                  <a:off x="6263255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542" name="Elbow Connector 541">
                  <a:extLst>
                    <a:ext uri="{FF2B5EF4-FFF2-40B4-BE49-F238E27FC236}">
                      <a16:creationId xmlns:a16="http://schemas.microsoft.com/office/drawing/2014/main" id="{DC5B0E13-7BEC-2640-AD69-B5C4770B932B}"/>
                    </a:ext>
                  </a:extLst>
                </p:cNvPr>
                <p:cNvCxnSpPr>
                  <a:cxnSpLocks/>
                  <a:stCxn id="541" idx="3"/>
                </p:cNvCxnSpPr>
                <p:nvPr/>
              </p:nvCxnSpPr>
              <p:spPr>
                <a:xfrm flipV="1">
                  <a:off x="6626522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3" name="Elbow Connector 542">
                  <a:extLst>
                    <a:ext uri="{FF2B5EF4-FFF2-40B4-BE49-F238E27FC236}">
                      <a16:creationId xmlns:a16="http://schemas.microsoft.com/office/drawing/2014/main" id="{F74CF89E-C187-5844-AF54-32879D14EB28}"/>
                    </a:ext>
                  </a:extLst>
                </p:cNvPr>
                <p:cNvCxnSpPr>
                  <a:cxnSpLocks/>
                  <a:endCxn id="541" idx="1"/>
                </p:cNvCxnSpPr>
                <p:nvPr/>
              </p:nvCxnSpPr>
              <p:spPr>
                <a:xfrm rot="16200000" flipH="1">
                  <a:off x="6035774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01CF760C-4C6F-544E-8092-3B434C3262EB}"/>
                  </a:ext>
                </a:extLst>
              </p:cNvPr>
              <p:cNvCxnSpPr>
                <a:cxnSpLocks/>
                <a:endCxn id="469" idx="2"/>
              </p:cNvCxnSpPr>
              <p:nvPr/>
            </p:nvCxnSpPr>
            <p:spPr>
              <a:xfrm>
                <a:off x="5472572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614BEA26-3809-2345-A2C5-0DADE814F5C9}"/>
                  </a:ext>
                </a:extLst>
              </p:cNvPr>
              <p:cNvSpPr/>
              <p:nvPr/>
            </p:nvSpPr>
            <p:spPr>
              <a:xfrm flipV="1">
                <a:off x="6888963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470" name="Group 469">
                <a:extLst>
                  <a:ext uri="{FF2B5EF4-FFF2-40B4-BE49-F238E27FC236}">
                    <a16:creationId xmlns:a16="http://schemas.microsoft.com/office/drawing/2014/main" id="{DBC00FB2-5041-2744-85DB-E18B414F1272}"/>
                  </a:ext>
                </a:extLst>
              </p:cNvPr>
              <p:cNvGrpSpPr/>
              <p:nvPr/>
            </p:nvGrpSpPr>
            <p:grpSpPr>
              <a:xfrm>
                <a:off x="7026738" y="309619"/>
                <a:ext cx="650769" cy="415227"/>
                <a:chOff x="7026738" y="309619"/>
                <a:chExt cx="650769" cy="415227"/>
              </a:xfrm>
            </p:grpSpPr>
            <p:cxnSp>
              <p:nvCxnSpPr>
                <p:cNvPr id="482" name="Elbow Connector 481">
                  <a:extLst>
                    <a:ext uri="{FF2B5EF4-FFF2-40B4-BE49-F238E27FC236}">
                      <a16:creationId xmlns:a16="http://schemas.microsoft.com/office/drawing/2014/main" id="{7240964C-B1B3-CC4B-B417-471D3D7C66E1}"/>
                    </a:ext>
                  </a:extLst>
                </p:cNvPr>
                <p:cNvCxnSpPr>
                  <a:cxnSpLocks/>
                  <a:stCxn id="469" idx="0"/>
                  <a:endCxn id="483" idx="1"/>
                </p:cNvCxnSpPr>
                <p:nvPr/>
              </p:nvCxnSpPr>
              <p:spPr>
                <a:xfrm rot="16200000" flipH="1">
                  <a:off x="7088805" y="385330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3" name="Rectangle 482">
                  <a:extLst>
                    <a:ext uri="{FF2B5EF4-FFF2-40B4-BE49-F238E27FC236}">
                      <a16:creationId xmlns:a16="http://schemas.microsoft.com/office/drawing/2014/main" id="{9D6C1155-B90E-2C4C-9C88-D33550C2C7C7}"/>
                    </a:ext>
                  </a:extLst>
                </p:cNvPr>
                <p:cNvSpPr/>
                <p:nvPr/>
              </p:nvSpPr>
              <p:spPr>
                <a:xfrm flipV="1">
                  <a:off x="729672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484" name="Elbow Connector 483">
                  <a:extLst>
                    <a:ext uri="{FF2B5EF4-FFF2-40B4-BE49-F238E27FC236}">
                      <a16:creationId xmlns:a16="http://schemas.microsoft.com/office/drawing/2014/main" id="{2AF4F143-16F2-4142-B00A-208BA666C032}"/>
                    </a:ext>
                  </a:extLst>
                </p:cNvPr>
                <p:cNvCxnSpPr>
                  <a:cxnSpLocks/>
                  <a:stCxn id="483" idx="3"/>
                </p:cNvCxnSpPr>
                <p:nvPr/>
              </p:nvCxnSpPr>
              <p:spPr>
                <a:xfrm flipV="1">
                  <a:off x="755991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4AE6D6B2-13BD-E744-B5DC-064126D1A2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1344" y="309620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DB14E2BD-58CB-3142-8D2A-B77A71B628F7}"/>
                  </a:ext>
                </a:extLst>
              </p:cNvPr>
              <p:cNvGrpSpPr/>
              <p:nvPr/>
            </p:nvGrpSpPr>
            <p:grpSpPr>
              <a:xfrm>
                <a:off x="8725510" y="309619"/>
                <a:ext cx="650767" cy="415227"/>
                <a:chOff x="8725510" y="309619"/>
                <a:chExt cx="650767" cy="415227"/>
              </a:xfrm>
            </p:grpSpPr>
            <p:cxnSp>
              <p:nvCxnSpPr>
                <p:cNvPr id="479" name="Elbow Connector 478">
                  <a:extLst>
                    <a:ext uri="{FF2B5EF4-FFF2-40B4-BE49-F238E27FC236}">
                      <a16:creationId xmlns:a16="http://schemas.microsoft.com/office/drawing/2014/main" id="{A71B5995-136D-B04E-87C4-5CDF1D50532D}"/>
                    </a:ext>
                  </a:extLst>
                </p:cNvPr>
                <p:cNvCxnSpPr>
                  <a:cxnSpLocks/>
                  <a:stCxn id="473" idx="0"/>
                  <a:endCxn id="480" idx="1"/>
                </p:cNvCxnSpPr>
                <p:nvPr/>
              </p:nvCxnSpPr>
              <p:spPr>
                <a:xfrm rot="16200000" flipH="1">
                  <a:off x="8787576" y="385331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0" name="Rectangle 479">
                  <a:extLst>
                    <a:ext uri="{FF2B5EF4-FFF2-40B4-BE49-F238E27FC236}">
                      <a16:creationId xmlns:a16="http://schemas.microsoft.com/office/drawing/2014/main" id="{530084E2-1B7A-AE4F-83C7-7BC320FC75E0}"/>
                    </a:ext>
                  </a:extLst>
                </p:cNvPr>
                <p:cNvSpPr/>
                <p:nvPr/>
              </p:nvSpPr>
              <p:spPr>
                <a:xfrm flipV="1">
                  <a:off x="899549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481" name="Elbow Connector 480">
                  <a:extLst>
                    <a:ext uri="{FF2B5EF4-FFF2-40B4-BE49-F238E27FC236}">
                      <a16:creationId xmlns:a16="http://schemas.microsoft.com/office/drawing/2014/main" id="{487EB043-B424-3041-8170-FBF359D4B67F}"/>
                    </a:ext>
                  </a:extLst>
                </p:cNvPr>
                <p:cNvCxnSpPr>
                  <a:cxnSpLocks/>
                  <a:stCxn id="480" idx="3"/>
                </p:cNvCxnSpPr>
                <p:nvPr/>
              </p:nvCxnSpPr>
              <p:spPr>
                <a:xfrm flipV="1">
                  <a:off x="925868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23331FDE-34C3-6B42-87F4-F5D4A5728D7A}"/>
                  </a:ext>
                </a:extLst>
              </p:cNvPr>
              <p:cNvSpPr/>
              <p:nvPr/>
            </p:nvSpPr>
            <p:spPr>
              <a:xfrm flipV="1">
                <a:off x="8587734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474" name="Group 473">
                <a:extLst>
                  <a:ext uri="{FF2B5EF4-FFF2-40B4-BE49-F238E27FC236}">
                    <a16:creationId xmlns:a16="http://schemas.microsoft.com/office/drawing/2014/main" id="{5F7650E6-5C25-264F-B714-EB465865B90C}"/>
                  </a:ext>
                </a:extLst>
              </p:cNvPr>
              <p:cNvGrpSpPr/>
              <p:nvPr/>
            </p:nvGrpSpPr>
            <p:grpSpPr>
              <a:xfrm>
                <a:off x="7959493" y="275993"/>
                <a:ext cx="628241" cy="67256"/>
                <a:chOff x="7959493" y="275993"/>
                <a:chExt cx="628241" cy="67256"/>
              </a:xfrm>
            </p:grpSpPr>
            <p:cxnSp>
              <p:nvCxnSpPr>
                <p:cNvPr id="475" name="Straight Connector 474">
                  <a:extLst>
                    <a:ext uri="{FF2B5EF4-FFF2-40B4-BE49-F238E27FC236}">
                      <a16:creationId xmlns:a16="http://schemas.microsoft.com/office/drawing/2014/main" id="{F6B5911E-0289-374B-AD0A-7A9AA1BDF2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30009" y="309621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6" name="Oval 475">
                  <a:extLst>
                    <a:ext uri="{FF2B5EF4-FFF2-40B4-BE49-F238E27FC236}">
                      <a16:creationId xmlns:a16="http://schemas.microsoft.com/office/drawing/2014/main" id="{9649F06F-B33B-B445-8218-17DE9AF552FA}"/>
                    </a:ext>
                  </a:extLst>
                </p:cNvPr>
                <p:cNvSpPr/>
                <p:nvPr/>
              </p:nvSpPr>
              <p:spPr>
                <a:xfrm>
                  <a:off x="795949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477" name="Oval 476">
                  <a:extLst>
                    <a:ext uri="{FF2B5EF4-FFF2-40B4-BE49-F238E27FC236}">
                      <a16:creationId xmlns:a16="http://schemas.microsoft.com/office/drawing/2014/main" id="{7BBEA551-2C90-3F45-B0AB-A0DBA61F659B}"/>
                    </a:ext>
                  </a:extLst>
                </p:cNvPr>
                <p:cNvSpPr/>
                <p:nvPr/>
              </p:nvSpPr>
              <p:spPr>
                <a:xfrm>
                  <a:off x="811916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478" name="Oval 477">
                  <a:extLst>
                    <a:ext uri="{FF2B5EF4-FFF2-40B4-BE49-F238E27FC236}">
                      <a16:creationId xmlns:a16="http://schemas.microsoft.com/office/drawing/2014/main" id="{F9D4ECFE-D8FF-824C-BDA7-67F1A421E6B2}"/>
                    </a:ext>
                  </a:extLst>
                </p:cNvPr>
                <p:cNvSpPr/>
                <p:nvPr/>
              </p:nvSpPr>
              <p:spPr>
                <a:xfrm>
                  <a:off x="8276817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ED41C7EC-8CCD-1E48-B515-511E26317061}"/>
                </a:ext>
              </a:extLst>
            </p:cNvPr>
            <p:cNvGrpSpPr/>
            <p:nvPr/>
          </p:nvGrpSpPr>
          <p:grpSpPr>
            <a:xfrm>
              <a:off x="439660" y="4148589"/>
              <a:ext cx="2067878" cy="420564"/>
              <a:chOff x="-198788" y="70075"/>
              <a:chExt cx="2326368" cy="473134"/>
            </a:xfrm>
          </p:grpSpPr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438F2962-BD9B-D646-96A0-70507D9C040E}"/>
                  </a:ext>
                </a:extLst>
              </p:cNvPr>
              <p:cNvSpPr/>
              <p:nvPr/>
            </p:nvSpPr>
            <p:spPr>
              <a:xfrm flipV="1">
                <a:off x="1852028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sp>
            <p:nvSpPr>
              <p:cNvPr id="460" name="Google Shape;399;p3">
                <a:extLst>
                  <a:ext uri="{FF2B5EF4-FFF2-40B4-BE49-F238E27FC236}">
                    <a16:creationId xmlns:a16="http://schemas.microsoft.com/office/drawing/2014/main" id="{4B8D7BF5-8730-134C-850D-E6AFA913B0EE}"/>
                  </a:ext>
                </a:extLst>
              </p:cNvPr>
              <p:cNvSpPr/>
              <p:nvPr/>
            </p:nvSpPr>
            <p:spPr>
              <a:xfrm rot="16200000">
                <a:off x="1270288" y="15561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 b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461" name="Straight Connector 460">
                <a:extLst>
                  <a:ext uri="{FF2B5EF4-FFF2-40B4-BE49-F238E27FC236}">
                    <a16:creationId xmlns:a16="http://schemas.microsoft.com/office/drawing/2014/main" id="{28BAC773-C7F2-C94D-8485-2560101B8124}"/>
                  </a:ext>
                </a:extLst>
              </p:cNvPr>
              <p:cNvCxnSpPr>
                <a:cxnSpLocks/>
                <a:stCxn id="460" idx="2"/>
                <a:endCxn id="459" idx="2"/>
              </p:cNvCxnSpPr>
              <p:nvPr/>
            </p:nvCxnSpPr>
            <p:spPr>
              <a:xfrm>
                <a:off x="1581784" y="30962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2" name="TextBox 461">
                <a:extLst>
                  <a:ext uri="{FF2B5EF4-FFF2-40B4-BE49-F238E27FC236}">
                    <a16:creationId xmlns:a16="http://schemas.microsoft.com/office/drawing/2014/main" id="{5577F4AD-E90B-5148-AB58-25E22F2783A8}"/>
                  </a:ext>
                </a:extLst>
              </p:cNvPr>
              <p:cNvSpPr txBox="1"/>
              <p:nvPr/>
            </p:nvSpPr>
            <p:spPr>
              <a:xfrm>
                <a:off x="-198788" y="70075"/>
                <a:ext cx="1351094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delicious</a:t>
                </a:r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48E6D90D-7A0C-5544-AAFB-34BCFC34535A}"/>
                </a:ext>
              </a:extLst>
            </p:cNvPr>
            <p:cNvGrpSpPr/>
            <p:nvPr/>
          </p:nvGrpSpPr>
          <p:grpSpPr>
            <a:xfrm>
              <a:off x="850028" y="4483987"/>
              <a:ext cx="9201531" cy="882470"/>
              <a:chOff x="262881" y="439531"/>
              <a:chExt cx="10351725" cy="992779"/>
            </a:xfrm>
          </p:grpSpPr>
          <p:grpSp>
            <p:nvGrpSpPr>
              <p:cNvPr id="393" name="Group 392">
                <a:extLst>
                  <a:ext uri="{FF2B5EF4-FFF2-40B4-BE49-F238E27FC236}">
                    <a16:creationId xmlns:a16="http://schemas.microsoft.com/office/drawing/2014/main" id="{18DEAE10-8D07-DC47-B866-BF83AB7C5706}"/>
                  </a:ext>
                </a:extLst>
              </p:cNvPr>
              <p:cNvGrpSpPr/>
              <p:nvPr/>
            </p:nvGrpSpPr>
            <p:grpSpPr>
              <a:xfrm>
                <a:off x="9542014" y="967047"/>
                <a:ext cx="636407" cy="465262"/>
                <a:chOff x="9542014" y="967047"/>
                <a:chExt cx="636407" cy="465262"/>
              </a:xfrm>
            </p:grpSpPr>
            <p:sp>
              <p:nvSpPr>
                <p:cNvPr id="456" name="Diamond 455">
                  <a:extLst>
                    <a:ext uri="{FF2B5EF4-FFF2-40B4-BE49-F238E27FC236}">
                      <a16:creationId xmlns:a16="http://schemas.microsoft.com/office/drawing/2014/main" id="{574C03B4-E2B8-8F45-90F3-1863E923AAD0}"/>
                    </a:ext>
                  </a:extLst>
                </p:cNvPr>
                <p:cNvSpPr/>
                <p:nvPr/>
              </p:nvSpPr>
              <p:spPr>
                <a:xfrm flipV="1">
                  <a:off x="9713347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57" name="Elbow Connector 456">
                  <a:extLst>
                    <a:ext uri="{FF2B5EF4-FFF2-40B4-BE49-F238E27FC236}">
                      <a16:creationId xmlns:a16="http://schemas.microsoft.com/office/drawing/2014/main" id="{7BD8D280-84AF-CD4D-9DB7-13AEE1A280F0}"/>
                    </a:ext>
                  </a:extLst>
                </p:cNvPr>
                <p:cNvCxnSpPr>
                  <a:cxnSpLocks/>
                  <a:stCxn id="456" idx="3"/>
                </p:cNvCxnSpPr>
                <p:nvPr/>
              </p:nvCxnSpPr>
              <p:spPr>
                <a:xfrm flipV="1">
                  <a:off x="10076613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8" name="Elbow Connector 457">
                  <a:extLst>
                    <a:ext uri="{FF2B5EF4-FFF2-40B4-BE49-F238E27FC236}">
                      <a16:creationId xmlns:a16="http://schemas.microsoft.com/office/drawing/2014/main" id="{61093B69-F608-5948-B1A6-F3FA4BCFC899}"/>
                    </a:ext>
                  </a:extLst>
                </p:cNvPr>
                <p:cNvCxnSpPr>
                  <a:cxnSpLocks/>
                  <a:endCxn id="456" idx="1"/>
                </p:cNvCxnSpPr>
                <p:nvPr/>
              </p:nvCxnSpPr>
              <p:spPr>
                <a:xfrm rot="16200000" flipH="1">
                  <a:off x="9485866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DE4B675C-3FF9-DE45-B53A-0B4B2317F26A}"/>
                  </a:ext>
                </a:extLst>
              </p:cNvPr>
              <p:cNvCxnSpPr>
                <a:cxnSpLocks/>
                <a:endCxn id="395" idx="2"/>
              </p:cNvCxnSpPr>
              <p:nvPr/>
            </p:nvCxnSpPr>
            <p:spPr>
              <a:xfrm>
                <a:off x="8922664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D8406544-BB55-8D46-AC00-317DE9CCD452}"/>
                  </a:ext>
                </a:extLst>
              </p:cNvPr>
              <p:cNvSpPr/>
              <p:nvPr/>
            </p:nvSpPr>
            <p:spPr>
              <a:xfrm flipV="1">
                <a:off x="10339054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396" name="Group 395">
                <a:extLst>
                  <a:ext uri="{FF2B5EF4-FFF2-40B4-BE49-F238E27FC236}">
                    <a16:creationId xmlns:a16="http://schemas.microsoft.com/office/drawing/2014/main" id="{4CC7CE9B-A849-E84D-9FBF-7CDE429EB0A4}"/>
                  </a:ext>
                </a:extLst>
              </p:cNvPr>
              <p:cNvGrpSpPr/>
              <p:nvPr/>
            </p:nvGrpSpPr>
            <p:grpSpPr>
              <a:xfrm>
                <a:off x="6144472" y="967047"/>
                <a:ext cx="636408" cy="465262"/>
                <a:chOff x="6144472" y="967047"/>
                <a:chExt cx="636408" cy="465262"/>
              </a:xfrm>
            </p:grpSpPr>
            <p:sp>
              <p:nvSpPr>
                <p:cNvPr id="453" name="Diamond 452">
                  <a:extLst>
                    <a:ext uri="{FF2B5EF4-FFF2-40B4-BE49-F238E27FC236}">
                      <a16:creationId xmlns:a16="http://schemas.microsoft.com/office/drawing/2014/main" id="{D2B4310D-1F5F-AF44-ADBB-D2EB2DBBE2AE}"/>
                    </a:ext>
                  </a:extLst>
                </p:cNvPr>
                <p:cNvSpPr/>
                <p:nvPr/>
              </p:nvSpPr>
              <p:spPr>
                <a:xfrm flipV="1">
                  <a:off x="631580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54" name="Elbow Connector 453">
                  <a:extLst>
                    <a:ext uri="{FF2B5EF4-FFF2-40B4-BE49-F238E27FC236}">
                      <a16:creationId xmlns:a16="http://schemas.microsoft.com/office/drawing/2014/main" id="{C2D8240A-E5C3-4E43-B7E3-B75FD73E7A42}"/>
                    </a:ext>
                  </a:extLst>
                </p:cNvPr>
                <p:cNvCxnSpPr>
                  <a:cxnSpLocks/>
                  <a:stCxn id="453" idx="3"/>
                </p:cNvCxnSpPr>
                <p:nvPr/>
              </p:nvCxnSpPr>
              <p:spPr>
                <a:xfrm flipV="1">
                  <a:off x="6679072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5" name="Elbow Connector 454">
                  <a:extLst>
                    <a:ext uri="{FF2B5EF4-FFF2-40B4-BE49-F238E27FC236}">
                      <a16:creationId xmlns:a16="http://schemas.microsoft.com/office/drawing/2014/main" id="{BF1C8FF7-2492-9A43-8353-67A2BDFBB3B3}"/>
                    </a:ext>
                  </a:extLst>
                </p:cNvPr>
                <p:cNvCxnSpPr>
                  <a:cxnSpLocks/>
                  <a:endCxn id="453" idx="1"/>
                </p:cNvCxnSpPr>
                <p:nvPr/>
              </p:nvCxnSpPr>
              <p:spPr>
                <a:xfrm rot="16200000" flipH="1">
                  <a:off x="608832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C78DB3FD-469B-9C41-BF89-1872559B8BC9}"/>
                  </a:ext>
                </a:extLst>
              </p:cNvPr>
              <p:cNvCxnSpPr>
                <a:cxnSpLocks/>
                <a:endCxn id="398" idx="2"/>
              </p:cNvCxnSpPr>
              <p:nvPr/>
            </p:nvCxnSpPr>
            <p:spPr>
              <a:xfrm>
                <a:off x="552512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53836735-0AAF-BD42-BE8A-23DD9BE4A138}"/>
                  </a:ext>
                </a:extLst>
              </p:cNvPr>
              <p:cNvSpPr/>
              <p:nvPr/>
            </p:nvSpPr>
            <p:spPr>
              <a:xfrm flipV="1">
                <a:off x="6941513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399" name="Group 398">
                <a:extLst>
                  <a:ext uri="{FF2B5EF4-FFF2-40B4-BE49-F238E27FC236}">
                    <a16:creationId xmlns:a16="http://schemas.microsoft.com/office/drawing/2014/main" id="{12387A95-15CE-0846-8588-E7559297A557}"/>
                  </a:ext>
                </a:extLst>
              </p:cNvPr>
              <p:cNvGrpSpPr/>
              <p:nvPr/>
            </p:nvGrpSpPr>
            <p:grpSpPr>
              <a:xfrm>
                <a:off x="4445702" y="967047"/>
                <a:ext cx="636407" cy="465262"/>
                <a:chOff x="4445702" y="967047"/>
                <a:chExt cx="636407" cy="465262"/>
              </a:xfrm>
            </p:grpSpPr>
            <p:sp>
              <p:nvSpPr>
                <p:cNvPr id="450" name="Diamond 449">
                  <a:extLst>
                    <a:ext uri="{FF2B5EF4-FFF2-40B4-BE49-F238E27FC236}">
                      <a16:creationId xmlns:a16="http://schemas.microsoft.com/office/drawing/2014/main" id="{0E1FB674-45AC-BA40-967E-67F5632EF04D}"/>
                    </a:ext>
                  </a:extLst>
                </p:cNvPr>
                <p:cNvSpPr/>
                <p:nvPr/>
              </p:nvSpPr>
              <p:spPr>
                <a:xfrm flipV="1">
                  <a:off x="461703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51" name="Elbow Connector 450">
                  <a:extLst>
                    <a:ext uri="{FF2B5EF4-FFF2-40B4-BE49-F238E27FC236}">
                      <a16:creationId xmlns:a16="http://schemas.microsoft.com/office/drawing/2014/main" id="{BB41A190-F3CE-ED4B-8173-CBC4D2E3FE78}"/>
                    </a:ext>
                  </a:extLst>
                </p:cNvPr>
                <p:cNvCxnSpPr>
                  <a:cxnSpLocks/>
                  <a:stCxn id="450" idx="3"/>
                </p:cNvCxnSpPr>
                <p:nvPr/>
              </p:nvCxnSpPr>
              <p:spPr>
                <a:xfrm flipV="1">
                  <a:off x="4980301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2" name="Elbow Connector 451">
                  <a:extLst>
                    <a:ext uri="{FF2B5EF4-FFF2-40B4-BE49-F238E27FC236}">
                      <a16:creationId xmlns:a16="http://schemas.microsoft.com/office/drawing/2014/main" id="{DE7E3C4C-90DC-CD41-BAB7-BB855C68A932}"/>
                    </a:ext>
                  </a:extLst>
                </p:cNvPr>
                <p:cNvCxnSpPr>
                  <a:cxnSpLocks/>
                  <a:endCxn id="450" idx="1"/>
                </p:cNvCxnSpPr>
                <p:nvPr/>
              </p:nvCxnSpPr>
              <p:spPr>
                <a:xfrm rot="16200000" flipH="1">
                  <a:off x="438955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5C1F82EF-B54D-C54C-8894-CA48DDF1608D}"/>
                  </a:ext>
                </a:extLst>
              </p:cNvPr>
              <p:cNvCxnSpPr>
                <a:cxnSpLocks/>
                <a:endCxn id="401" idx="2"/>
              </p:cNvCxnSpPr>
              <p:nvPr/>
            </p:nvCxnSpPr>
            <p:spPr>
              <a:xfrm>
                <a:off x="382635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7A382BD0-43DE-C34A-8B78-DFFAF52B4F69}"/>
                  </a:ext>
                </a:extLst>
              </p:cNvPr>
              <p:cNvSpPr/>
              <p:nvPr/>
            </p:nvSpPr>
            <p:spPr>
              <a:xfrm flipV="1">
                <a:off x="5242742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829A7441-B074-104B-90DD-E1BCA3558BE5}"/>
                  </a:ext>
                </a:extLst>
              </p:cNvPr>
              <p:cNvGrpSpPr/>
              <p:nvPr/>
            </p:nvGrpSpPr>
            <p:grpSpPr>
              <a:xfrm>
                <a:off x="2746931" y="967048"/>
                <a:ext cx="636407" cy="465262"/>
                <a:chOff x="2746931" y="967048"/>
                <a:chExt cx="636407" cy="465262"/>
              </a:xfrm>
            </p:grpSpPr>
            <p:sp>
              <p:nvSpPr>
                <p:cNvPr id="447" name="Diamond 446">
                  <a:extLst>
                    <a:ext uri="{FF2B5EF4-FFF2-40B4-BE49-F238E27FC236}">
                      <a16:creationId xmlns:a16="http://schemas.microsoft.com/office/drawing/2014/main" id="{5CD035D9-2389-174E-976B-21BB3FC61485}"/>
                    </a:ext>
                  </a:extLst>
                </p:cNvPr>
                <p:cNvSpPr/>
                <p:nvPr/>
              </p:nvSpPr>
              <p:spPr>
                <a:xfrm flipV="1">
                  <a:off x="2918264" y="1069044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48" name="Elbow Connector 447">
                  <a:extLst>
                    <a:ext uri="{FF2B5EF4-FFF2-40B4-BE49-F238E27FC236}">
                      <a16:creationId xmlns:a16="http://schemas.microsoft.com/office/drawing/2014/main" id="{125EEFF2-3F23-D24F-91F2-679C43595EC7}"/>
                    </a:ext>
                  </a:extLst>
                </p:cNvPr>
                <p:cNvCxnSpPr>
                  <a:cxnSpLocks/>
                  <a:stCxn id="447" idx="3"/>
                </p:cNvCxnSpPr>
                <p:nvPr/>
              </p:nvCxnSpPr>
              <p:spPr>
                <a:xfrm flipV="1">
                  <a:off x="3281530" y="967049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9" name="Elbow Connector 448">
                  <a:extLst>
                    <a:ext uri="{FF2B5EF4-FFF2-40B4-BE49-F238E27FC236}">
                      <a16:creationId xmlns:a16="http://schemas.microsoft.com/office/drawing/2014/main" id="{38D14426-DFC2-CE4E-AB1A-3489B9E5DE71}"/>
                    </a:ext>
                  </a:extLst>
                </p:cNvPr>
                <p:cNvCxnSpPr>
                  <a:cxnSpLocks/>
                  <a:endCxn id="447" idx="1"/>
                </p:cNvCxnSpPr>
                <p:nvPr/>
              </p:nvCxnSpPr>
              <p:spPr>
                <a:xfrm rot="16200000" flipH="1">
                  <a:off x="2690783" y="1023196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BD800ECF-BAB4-A342-953D-60F9ED3320D4}"/>
                  </a:ext>
                </a:extLst>
              </p:cNvPr>
              <p:cNvCxnSpPr>
                <a:cxnSpLocks/>
                <a:stCxn id="439" idx="6"/>
                <a:endCxn id="404" idx="2"/>
              </p:cNvCxnSpPr>
              <p:nvPr/>
            </p:nvCxnSpPr>
            <p:spPr>
              <a:xfrm>
                <a:off x="2127580" y="967047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85BDD973-E5E9-FF49-B67C-49889F892CC4}"/>
                  </a:ext>
                </a:extLst>
              </p:cNvPr>
              <p:cNvSpPr/>
              <p:nvPr/>
            </p:nvSpPr>
            <p:spPr>
              <a:xfrm flipV="1">
                <a:off x="3543971" y="829272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8BA813C7-88A8-7E47-AACC-C5BA6A7BBB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967046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686CFA0B-C625-034F-B900-9E517600DD0D}"/>
                  </a:ext>
                </a:extLst>
              </p:cNvPr>
              <p:cNvSpPr/>
              <p:nvPr/>
            </p:nvSpPr>
            <p:spPr>
              <a:xfrm flipV="1">
                <a:off x="8640284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407" name="Group 406">
                <a:extLst>
                  <a:ext uri="{FF2B5EF4-FFF2-40B4-BE49-F238E27FC236}">
                    <a16:creationId xmlns:a16="http://schemas.microsoft.com/office/drawing/2014/main" id="{88427943-1810-A447-86C0-6C2C4C297574}"/>
                  </a:ext>
                </a:extLst>
              </p:cNvPr>
              <p:cNvGrpSpPr/>
              <p:nvPr/>
            </p:nvGrpSpPr>
            <p:grpSpPr>
              <a:xfrm>
                <a:off x="8012043" y="933419"/>
                <a:ext cx="628241" cy="67256"/>
                <a:chOff x="8012043" y="933419"/>
                <a:chExt cx="628241" cy="67256"/>
              </a:xfrm>
            </p:grpSpPr>
            <p:cxnSp>
              <p:nvCxnSpPr>
                <p:cNvPr id="443" name="Straight Connector 442">
                  <a:extLst>
                    <a:ext uri="{FF2B5EF4-FFF2-40B4-BE49-F238E27FC236}">
                      <a16:creationId xmlns:a16="http://schemas.microsoft.com/office/drawing/2014/main" id="{48C5823E-338C-F24B-98BB-3A54F9D4C4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82559" y="967047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4" name="Oval 443">
                  <a:extLst>
                    <a:ext uri="{FF2B5EF4-FFF2-40B4-BE49-F238E27FC236}">
                      <a16:creationId xmlns:a16="http://schemas.microsoft.com/office/drawing/2014/main" id="{88ECC15D-87B7-C940-98AB-53B51356DDEB}"/>
                    </a:ext>
                  </a:extLst>
                </p:cNvPr>
                <p:cNvSpPr/>
                <p:nvPr/>
              </p:nvSpPr>
              <p:spPr>
                <a:xfrm>
                  <a:off x="801204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 dirty="0"/>
                </a:p>
              </p:txBody>
            </p:sp>
            <p:sp>
              <p:nvSpPr>
                <p:cNvPr id="445" name="Oval 444">
                  <a:extLst>
                    <a:ext uri="{FF2B5EF4-FFF2-40B4-BE49-F238E27FC236}">
                      <a16:creationId xmlns:a16="http://schemas.microsoft.com/office/drawing/2014/main" id="{CC48992A-8F17-3D41-9EDA-755B559A84CF}"/>
                    </a:ext>
                  </a:extLst>
                </p:cNvPr>
                <p:cNvSpPr/>
                <p:nvPr/>
              </p:nvSpPr>
              <p:spPr>
                <a:xfrm>
                  <a:off x="817171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sp>
              <p:nvSpPr>
                <p:cNvPr id="446" name="Oval 445">
                  <a:extLst>
                    <a:ext uri="{FF2B5EF4-FFF2-40B4-BE49-F238E27FC236}">
                      <a16:creationId xmlns:a16="http://schemas.microsoft.com/office/drawing/2014/main" id="{3494FF48-CB20-1840-8850-5038C212DE8F}"/>
                    </a:ext>
                  </a:extLst>
                </p:cNvPr>
                <p:cNvSpPr/>
                <p:nvPr/>
              </p:nvSpPr>
              <p:spPr>
                <a:xfrm>
                  <a:off x="8329367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08" name="Group 407">
                <a:extLst>
                  <a:ext uri="{FF2B5EF4-FFF2-40B4-BE49-F238E27FC236}">
                    <a16:creationId xmlns:a16="http://schemas.microsoft.com/office/drawing/2014/main" id="{F082551B-08BF-904D-9EA3-4C6B722960B7}"/>
                  </a:ext>
                </a:extLst>
              </p:cNvPr>
              <p:cNvGrpSpPr/>
              <p:nvPr/>
            </p:nvGrpSpPr>
            <p:grpSpPr>
              <a:xfrm>
                <a:off x="262881" y="747077"/>
                <a:ext cx="1864699" cy="473135"/>
                <a:chOff x="262881" y="747077"/>
                <a:chExt cx="1864699" cy="473135"/>
              </a:xfrm>
            </p:grpSpPr>
            <p:sp>
              <p:nvSpPr>
                <p:cNvPr id="439" name="Oval 438">
                  <a:extLst>
                    <a:ext uri="{FF2B5EF4-FFF2-40B4-BE49-F238E27FC236}">
                      <a16:creationId xmlns:a16="http://schemas.microsoft.com/office/drawing/2014/main" id="{0C6BC387-9D23-954A-B6A1-76BE4AE6612C}"/>
                    </a:ext>
                  </a:extLst>
                </p:cNvPr>
                <p:cNvSpPr/>
                <p:nvPr/>
              </p:nvSpPr>
              <p:spPr>
                <a:xfrm flipV="1">
                  <a:off x="1852028" y="829271"/>
                  <a:ext cx="275552" cy="275552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sp>
              <p:nvSpPr>
                <p:cNvPr id="440" name="Google Shape;399;p3">
                  <a:extLst>
                    <a:ext uri="{FF2B5EF4-FFF2-40B4-BE49-F238E27FC236}">
                      <a16:creationId xmlns:a16="http://schemas.microsoft.com/office/drawing/2014/main" id="{7778BC72-2EB4-FA44-AA0D-4A66F24ADBC0}"/>
                    </a:ext>
                  </a:extLst>
                </p:cNvPr>
                <p:cNvSpPr/>
                <p:nvPr/>
              </p:nvSpPr>
              <p:spPr>
                <a:xfrm rot="16200000">
                  <a:off x="1270288" y="813038"/>
                  <a:ext cx="314975" cy="308017"/>
                </a:xfrm>
                <a:prstGeom prst="trapezoid">
                  <a:avLst>
                    <a:gd name="adj" fmla="val 25000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8100" cap="flat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81268" tIns="40622" rIns="81268" bIns="40622" anchor="ctr" anchorCtr="0">
                  <a:noAutofit/>
                </a:bodyPr>
                <a:lstStyle/>
                <a:p>
                  <a:pPr algn="ctr"/>
                  <a:endParaRPr sz="978" b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cxnSp>
              <p:nvCxnSpPr>
                <p:cNvPr id="441" name="Straight Connector 440">
                  <a:extLst>
                    <a:ext uri="{FF2B5EF4-FFF2-40B4-BE49-F238E27FC236}">
                      <a16:creationId xmlns:a16="http://schemas.microsoft.com/office/drawing/2014/main" id="{87EAEAF5-E50E-6A4C-A66E-0DA9B514FD7F}"/>
                    </a:ext>
                  </a:extLst>
                </p:cNvPr>
                <p:cNvCxnSpPr>
                  <a:cxnSpLocks/>
                  <a:stCxn id="440" idx="2"/>
                </p:cNvCxnSpPr>
                <p:nvPr/>
              </p:nvCxnSpPr>
              <p:spPr>
                <a:xfrm>
                  <a:off x="1581784" y="967047"/>
                  <a:ext cx="270242" cy="0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2" name="TextBox 441">
                  <a:extLst>
                    <a:ext uri="{FF2B5EF4-FFF2-40B4-BE49-F238E27FC236}">
                      <a16:creationId xmlns:a16="http://schemas.microsoft.com/office/drawing/2014/main" id="{7C73BE00-FA38-6F40-B7AC-996D71F0AD5F}"/>
                    </a:ext>
                  </a:extLst>
                </p:cNvPr>
                <p:cNvSpPr txBox="1"/>
                <p:nvPr/>
              </p:nvSpPr>
              <p:spPr>
                <a:xfrm>
                  <a:off x="262881" y="747077"/>
                  <a:ext cx="889426" cy="4731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2133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noisy</a:t>
                  </a:r>
                </a:p>
              </p:txBody>
            </p:sp>
          </p:grpSp>
          <p:grpSp>
            <p:nvGrpSpPr>
              <p:cNvPr id="409" name="Group 408">
                <a:extLst>
                  <a:ext uri="{FF2B5EF4-FFF2-40B4-BE49-F238E27FC236}">
                    <a16:creationId xmlns:a16="http://schemas.microsoft.com/office/drawing/2014/main" id="{10F19DCD-01BF-7A48-8BC8-1898D7B4A614}"/>
                  </a:ext>
                </a:extLst>
              </p:cNvPr>
              <p:cNvGrpSpPr/>
              <p:nvPr/>
            </p:nvGrpSpPr>
            <p:grpSpPr>
              <a:xfrm>
                <a:off x="8578480" y="439532"/>
                <a:ext cx="850347" cy="942740"/>
                <a:chOff x="8578480" y="439532"/>
                <a:chExt cx="850347" cy="942740"/>
              </a:xfrm>
            </p:grpSpPr>
            <p:cxnSp>
              <p:nvCxnSpPr>
                <p:cNvPr id="434" name="Elbow Connector 433">
                  <a:extLst>
                    <a:ext uri="{FF2B5EF4-FFF2-40B4-BE49-F238E27FC236}">
                      <a16:creationId xmlns:a16="http://schemas.microsoft.com/office/drawing/2014/main" id="{66BA23BD-5BC7-424A-8190-3886925C6E53}"/>
                    </a:ext>
                  </a:extLst>
                </p:cNvPr>
                <p:cNvCxnSpPr>
                  <a:cxnSpLocks/>
                  <a:stCxn id="406" idx="0"/>
                  <a:endCxn id="436" idx="1"/>
                </p:cNvCxnSpPr>
                <p:nvPr/>
              </p:nvCxnSpPr>
              <p:spPr>
                <a:xfrm rot="16200000" flipH="1">
                  <a:off x="8840126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Straight Connector 434">
                  <a:extLst>
                    <a:ext uri="{FF2B5EF4-FFF2-40B4-BE49-F238E27FC236}">
                      <a16:creationId xmlns:a16="http://schemas.microsoft.com/office/drawing/2014/main" id="{262FF038-BDD0-F643-9220-95C61ECF118F}"/>
                    </a:ext>
                  </a:extLst>
                </p:cNvPr>
                <p:cNvCxnSpPr>
                  <a:cxnSpLocks/>
                  <a:stCxn id="473" idx="0"/>
                  <a:endCxn id="438" idx="2"/>
                </p:cNvCxnSpPr>
                <p:nvPr/>
              </p:nvCxnSpPr>
              <p:spPr>
                <a:xfrm flipH="1">
                  <a:off x="8778591" y="439532"/>
                  <a:ext cx="1820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6" name="Rectangle 435">
                  <a:extLst>
                    <a:ext uri="{FF2B5EF4-FFF2-40B4-BE49-F238E27FC236}">
                      <a16:creationId xmlns:a16="http://schemas.microsoft.com/office/drawing/2014/main" id="{69D98F14-CDF7-0147-AA84-7EA08B5A9A9F}"/>
                    </a:ext>
                  </a:extLst>
                </p:cNvPr>
                <p:cNvSpPr/>
                <p:nvPr/>
              </p:nvSpPr>
              <p:spPr>
                <a:xfrm flipV="1">
                  <a:off x="904804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37" name="Elbow Connector 436">
                  <a:extLst>
                    <a:ext uri="{FF2B5EF4-FFF2-40B4-BE49-F238E27FC236}">
                      <a16:creationId xmlns:a16="http://schemas.microsoft.com/office/drawing/2014/main" id="{B6D7517F-AF06-EB46-8F9E-5BF9573BEDDA}"/>
                    </a:ext>
                  </a:extLst>
                </p:cNvPr>
                <p:cNvCxnSpPr>
                  <a:cxnSpLocks/>
                  <a:stCxn id="436" idx="3"/>
                </p:cNvCxnSpPr>
                <p:nvPr/>
              </p:nvCxnSpPr>
              <p:spPr>
                <a:xfrm flipV="1">
                  <a:off x="931123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8" name="Arc 437">
                  <a:extLst>
                    <a:ext uri="{FF2B5EF4-FFF2-40B4-BE49-F238E27FC236}">
                      <a16:creationId xmlns:a16="http://schemas.microsoft.com/office/drawing/2014/main" id="{BE9F04FF-95F0-B74D-9E48-24C1A16ED6C6}"/>
                    </a:ext>
                  </a:extLst>
                </p:cNvPr>
                <p:cNvSpPr/>
                <p:nvPr/>
              </p:nvSpPr>
              <p:spPr>
                <a:xfrm flipV="1">
                  <a:off x="857848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0" name="Group 409">
                <a:extLst>
                  <a:ext uri="{FF2B5EF4-FFF2-40B4-BE49-F238E27FC236}">
                    <a16:creationId xmlns:a16="http://schemas.microsoft.com/office/drawing/2014/main" id="{FC8184DA-0E4A-FD4A-B699-084D323C854A}"/>
                  </a:ext>
                </a:extLst>
              </p:cNvPr>
              <p:cNvGrpSpPr/>
              <p:nvPr/>
            </p:nvGrpSpPr>
            <p:grpSpPr>
              <a:xfrm>
                <a:off x="5180938" y="439531"/>
                <a:ext cx="850347" cy="942741"/>
                <a:chOff x="5180938" y="439531"/>
                <a:chExt cx="850347" cy="942741"/>
              </a:xfrm>
            </p:grpSpPr>
            <p:cxnSp>
              <p:nvCxnSpPr>
                <p:cNvPr id="429" name="Elbow Connector 428">
                  <a:extLst>
                    <a:ext uri="{FF2B5EF4-FFF2-40B4-BE49-F238E27FC236}">
                      <a16:creationId xmlns:a16="http://schemas.microsoft.com/office/drawing/2014/main" id="{259BA4CD-C75E-334C-A521-8FC82213F82F}"/>
                    </a:ext>
                  </a:extLst>
                </p:cNvPr>
                <p:cNvCxnSpPr>
                  <a:cxnSpLocks/>
                  <a:stCxn id="401" idx="0"/>
                  <a:endCxn id="431" idx="1"/>
                </p:cNvCxnSpPr>
                <p:nvPr/>
              </p:nvCxnSpPr>
              <p:spPr>
                <a:xfrm rot="16200000" flipH="1">
                  <a:off x="5442584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0" name="Straight Connector 429">
                  <a:extLst>
                    <a:ext uri="{FF2B5EF4-FFF2-40B4-BE49-F238E27FC236}">
                      <a16:creationId xmlns:a16="http://schemas.microsoft.com/office/drawing/2014/main" id="{7C02E3BC-FDAD-D647-AA6B-C08763F32EB4}"/>
                    </a:ext>
                  </a:extLst>
                </p:cNvPr>
                <p:cNvCxnSpPr>
                  <a:cxnSpLocks/>
                  <a:stCxn id="260" idx="0"/>
                </p:cNvCxnSpPr>
                <p:nvPr/>
              </p:nvCxnSpPr>
              <p:spPr>
                <a:xfrm flipH="1">
                  <a:off x="5378554" y="439531"/>
                  <a:ext cx="1964" cy="335351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1" name="Rectangle 430">
                  <a:extLst>
                    <a:ext uri="{FF2B5EF4-FFF2-40B4-BE49-F238E27FC236}">
                      <a16:creationId xmlns:a16="http://schemas.microsoft.com/office/drawing/2014/main" id="{C8412C69-9820-2544-8A97-2F4967FE8D9C}"/>
                    </a:ext>
                  </a:extLst>
                </p:cNvPr>
                <p:cNvSpPr/>
                <p:nvPr/>
              </p:nvSpPr>
              <p:spPr>
                <a:xfrm flipV="1">
                  <a:off x="565050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32" name="Elbow Connector 431">
                  <a:extLst>
                    <a:ext uri="{FF2B5EF4-FFF2-40B4-BE49-F238E27FC236}">
                      <a16:creationId xmlns:a16="http://schemas.microsoft.com/office/drawing/2014/main" id="{C89BDF14-1F74-934E-B537-AB8A7651F673}"/>
                    </a:ext>
                  </a:extLst>
                </p:cNvPr>
                <p:cNvCxnSpPr>
                  <a:cxnSpLocks/>
                  <a:stCxn id="431" idx="3"/>
                </p:cNvCxnSpPr>
                <p:nvPr/>
              </p:nvCxnSpPr>
              <p:spPr>
                <a:xfrm flipV="1">
                  <a:off x="591369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3" name="Arc 432">
                  <a:extLst>
                    <a:ext uri="{FF2B5EF4-FFF2-40B4-BE49-F238E27FC236}">
                      <a16:creationId xmlns:a16="http://schemas.microsoft.com/office/drawing/2014/main" id="{50B1B631-61F3-274B-9045-3E0E990056AF}"/>
                    </a:ext>
                  </a:extLst>
                </p:cNvPr>
                <p:cNvSpPr/>
                <p:nvPr/>
              </p:nvSpPr>
              <p:spPr>
                <a:xfrm flipV="1">
                  <a:off x="518093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1" name="Group 410">
                <a:extLst>
                  <a:ext uri="{FF2B5EF4-FFF2-40B4-BE49-F238E27FC236}">
                    <a16:creationId xmlns:a16="http://schemas.microsoft.com/office/drawing/2014/main" id="{DD934847-687D-9D48-97EE-7FDB4ED71E74}"/>
                  </a:ext>
                </a:extLst>
              </p:cNvPr>
              <p:cNvGrpSpPr/>
              <p:nvPr/>
            </p:nvGrpSpPr>
            <p:grpSpPr>
              <a:xfrm>
                <a:off x="6879710" y="439532"/>
                <a:ext cx="850347" cy="942740"/>
                <a:chOff x="6879710" y="439532"/>
                <a:chExt cx="850347" cy="942740"/>
              </a:xfrm>
            </p:grpSpPr>
            <p:cxnSp>
              <p:nvCxnSpPr>
                <p:cNvPr id="424" name="Elbow Connector 423">
                  <a:extLst>
                    <a:ext uri="{FF2B5EF4-FFF2-40B4-BE49-F238E27FC236}">
                      <a16:creationId xmlns:a16="http://schemas.microsoft.com/office/drawing/2014/main" id="{BE56F62B-849B-F844-BFC9-7534B0F5843F}"/>
                    </a:ext>
                  </a:extLst>
                </p:cNvPr>
                <p:cNvCxnSpPr>
                  <a:cxnSpLocks/>
                  <a:stCxn id="398" idx="0"/>
                  <a:endCxn id="426" idx="1"/>
                </p:cNvCxnSpPr>
                <p:nvPr/>
              </p:nvCxnSpPr>
              <p:spPr>
                <a:xfrm rot="16200000" flipH="1">
                  <a:off x="7141355" y="1042756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5" name="Straight Connector 424">
                  <a:extLst>
                    <a:ext uri="{FF2B5EF4-FFF2-40B4-BE49-F238E27FC236}">
                      <a16:creationId xmlns:a16="http://schemas.microsoft.com/office/drawing/2014/main" id="{B10ECCD1-C27F-2642-9E41-A1796D52F530}"/>
                    </a:ext>
                  </a:extLst>
                </p:cNvPr>
                <p:cNvCxnSpPr>
                  <a:cxnSpLocks/>
                  <a:stCxn id="469" idx="0"/>
                  <a:endCxn id="428" idx="2"/>
                </p:cNvCxnSpPr>
                <p:nvPr/>
              </p:nvCxnSpPr>
              <p:spPr>
                <a:xfrm flipH="1">
                  <a:off x="7079821" y="439532"/>
                  <a:ext cx="1819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6" name="Rectangle 425">
                  <a:extLst>
                    <a:ext uri="{FF2B5EF4-FFF2-40B4-BE49-F238E27FC236}">
                      <a16:creationId xmlns:a16="http://schemas.microsoft.com/office/drawing/2014/main" id="{09F81EA2-5936-9243-AB20-64B0BCF5E2AC}"/>
                    </a:ext>
                  </a:extLst>
                </p:cNvPr>
                <p:cNvSpPr/>
                <p:nvPr/>
              </p:nvSpPr>
              <p:spPr>
                <a:xfrm flipV="1">
                  <a:off x="734927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27" name="Elbow Connector 426">
                  <a:extLst>
                    <a:ext uri="{FF2B5EF4-FFF2-40B4-BE49-F238E27FC236}">
                      <a16:creationId xmlns:a16="http://schemas.microsoft.com/office/drawing/2014/main" id="{D112FB89-0A3C-4949-AA5C-E056CCC6FF6E}"/>
                    </a:ext>
                  </a:extLst>
                </p:cNvPr>
                <p:cNvCxnSpPr>
                  <a:cxnSpLocks/>
                  <a:stCxn id="426" idx="3"/>
                </p:cNvCxnSpPr>
                <p:nvPr/>
              </p:nvCxnSpPr>
              <p:spPr>
                <a:xfrm flipV="1">
                  <a:off x="761246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8" name="Arc 427">
                  <a:extLst>
                    <a:ext uri="{FF2B5EF4-FFF2-40B4-BE49-F238E27FC236}">
                      <a16:creationId xmlns:a16="http://schemas.microsoft.com/office/drawing/2014/main" id="{47F4FF86-6B9E-8C4C-B9F0-A1ED5841321A}"/>
                    </a:ext>
                  </a:extLst>
                </p:cNvPr>
                <p:cNvSpPr/>
                <p:nvPr/>
              </p:nvSpPr>
              <p:spPr>
                <a:xfrm flipV="1">
                  <a:off x="687971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2" name="Group 411">
                <a:extLst>
                  <a:ext uri="{FF2B5EF4-FFF2-40B4-BE49-F238E27FC236}">
                    <a16:creationId xmlns:a16="http://schemas.microsoft.com/office/drawing/2014/main" id="{68884610-4C9C-5742-9E4E-C2DBB1B1BACF}"/>
                  </a:ext>
                </a:extLst>
              </p:cNvPr>
              <p:cNvGrpSpPr/>
              <p:nvPr/>
            </p:nvGrpSpPr>
            <p:grpSpPr>
              <a:xfrm>
                <a:off x="1783396" y="447397"/>
                <a:ext cx="850348" cy="934876"/>
                <a:chOff x="1783396" y="447397"/>
                <a:chExt cx="850348" cy="934876"/>
              </a:xfrm>
            </p:grpSpPr>
            <p:cxnSp>
              <p:nvCxnSpPr>
                <p:cNvPr id="419" name="Elbow Connector 418">
                  <a:extLst>
                    <a:ext uri="{FF2B5EF4-FFF2-40B4-BE49-F238E27FC236}">
                      <a16:creationId xmlns:a16="http://schemas.microsoft.com/office/drawing/2014/main" id="{862AEDE6-19C7-8942-B520-8FCD4080C51A}"/>
                    </a:ext>
                  </a:extLst>
                </p:cNvPr>
                <p:cNvCxnSpPr>
                  <a:cxnSpLocks/>
                  <a:stCxn id="439" idx="0"/>
                  <a:endCxn id="421" idx="1"/>
                </p:cNvCxnSpPr>
                <p:nvPr/>
              </p:nvCxnSpPr>
              <p:spPr>
                <a:xfrm rot="16200000" flipH="1">
                  <a:off x="2048456" y="1046170"/>
                  <a:ext cx="145853" cy="263157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" name="Straight Connector 419">
                  <a:extLst>
                    <a:ext uri="{FF2B5EF4-FFF2-40B4-BE49-F238E27FC236}">
                      <a16:creationId xmlns:a16="http://schemas.microsoft.com/office/drawing/2014/main" id="{01783558-2A2F-584D-A718-61504FEEB9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89804" y="447397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1" name="Rectangle 420">
                  <a:extLst>
                    <a:ext uri="{FF2B5EF4-FFF2-40B4-BE49-F238E27FC236}">
                      <a16:creationId xmlns:a16="http://schemas.microsoft.com/office/drawing/2014/main" id="{E2AD8EA1-8330-EF42-A7D9-4E498694247C}"/>
                    </a:ext>
                  </a:extLst>
                </p:cNvPr>
                <p:cNvSpPr/>
                <p:nvPr/>
              </p:nvSpPr>
              <p:spPr>
                <a:xfrm flipV="1">
                  <a:off x="2252961" y="1119079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22" name="Elbow Connector 421">
                  <a:extLst>
                    <a:ext uri="{FF2B5EF4-FFF2-40B4-BE49-F238E27FC236}">
                      <a16:creationId xmlns:a16="http://schemas.microsoft.com/office/drawing/2014/main" id="{72CE4F77-C5CD-9149-84A5-D60E47340029}"/>
                    </a:ext>
                  </a:extLst>
                </p:cNvPr>
                <p:cNvCxnSpPr>
                  <a:cxnSpLocks/>
                  <a:stCxn id="421" idx="3"/>
                </p:cNvCxnSpPr>
                <p:nvPr/>
              </p:nvCxnSpPr>
              <p:spPr>
                <a:xfrm flipV="1">
                  <a:off x="2516155" y="967047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3" name="Arc 422">
                  <a:extLst>
                    <a:ext uri="{FF2B5EF4-FFF2-40B4-BE49-F238E27FC236}">
                      <a16:creationId xmlns:a16="http://schemas.microsoft.com/office/drawing/2014/main" id="{0BC74589-59AA-C44F-BC10-1B3E0CA5D324}"/>
                    </a:ext>
                  </a:extLst>
                </p:cNvPr>
                <p:cNvSpPr/>
                <p:nvPr/>
              </p:nvSpPr>
              <p:spPr>
                <a:xfrm flipV="1">
                  <a:off x="1783396" y="759142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3" name="Group 412">
                <a:extLst>
                  <a:ext uri="{FF2B5EF4-FFF2-40B4-BE49-F238E27FC236}">
                    <a16:creationId xmlns:a16="http://schemas.microsoft.com/office/drawing/2014/main" id="{666259E3-D82F-714A-8CDB-82226BBE7CCB}"/>
                  </a:ext>
                </a:extLst>
              </p:cNvPr>
              <p:cNvGrpSpPr/>
              <p:nvPr/>
            </p:nvGrpSpPr>
            <p:grpSpPr>
              <a:xfrm>
                <a:off x="3482168" y="447396"/>
                <a:ext cx="850347" cy="934876"/>
                <a:chOff x="3482168" y="447396"/>
                <a:chExt cx="850347" cy="934876"/>
              </a:xfrm>
            </p:grpSpPr>
            <p:cxnSp>
              <p:nvCxnSpPr>
                <p:cNvPr id="414" name="Elbow Connector 413">
                  <a:extLst>
                    <a:ext uri="{FF2B5EF4-FFF2-40B4-BE49-F238E27FC236}">
                      <a16:creationId xmlns:a16="http://schemas.microsoft.com/office/drawing/2014/main" id="{BCD3C365-45DC-9844-AAA1-D7F835173E83}"/>
                    </a:ext>
                  </a:extLst>
                </p:cNvPr>
                <p:cNvCxnSpPr>
                  <a:cxnSpLocks/>
                  <a:stCxn id="404" idx="0"/>
                  <a:endCxn id="416" idx="1"/>
                </p:cNvCxnSpPr>
                <p:nvPr/>
              </p:nvCxnSpPr>
              <p:spPr>
                <a:xfrm rot="16200000" flipH="1">
                  <a:off x="3743814" y="1042756"/>
                  <a:ext cx="145851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Straight Connector 414">
                  <a:extLst>
                    <a:ext uri="{FF2B5EF4-FFF2-40B4-BE49-F238E27FC236}">
                      <a16:creationId xmlns:a16="http://schemas.microsoft.com/office/drawing/2014/main" id="{24412692-7C5B-2E47-B90F-0E502C75A9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9784" y="447396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6" name="Rectangle 415">
                  <a:extLst>
                    <a:ext uri="{FF2B5EF4-FFF2-40B4-BE49-F238E27FC236}">
                      <a16:creationId xmlns:a16="http://schemas.microsoft.com/office/drawing/2014/main" id="{35D42E4B-9B6A-6240-9672-35AEA2E0B7A5}"/>
                    </a:ext>
                  </a:extLst>
                </p:cNvPr>
                <p:cNvSpPr/>
                <p:nvPr/>
              </p:nvSpPr>
              <p:spPr>
                <a:xfrm flipV="1">
                  <a:off x="395173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17" name="Elbow Connector 416">
                  <a:extLst>
                    <a:ext uri="{FF2B5EF4-FFF2-40B4-BE49-F238E27FC236}">
                      <a16:creationId xmlns:a16="http://schemas.microsoft.com/office/drawing/2014/main" id="{26FA9FF3-5ECD-0F42-83CB-003F0DA5E8D2}"/>
                    </a:ext>
                  </a:extLst>
                </p:cNvPr>
                <p:cNvCxnSpPr>
                  <a:cxnSpLocks/>
                  <a:stCxn id="416" idx="3"/>
                </p:cNvCxnSpPr>
                <p:nvPr/>
              </p:nvCxnSpPr>
              <p:spPr>
                <a:xfrm flipV="1">
                  <a:off x="421492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8" name="Arc 417">
                  <a:extLst>
                    <a:ext uri="{FF2B5EF4-FFF2-40B4-BE49-F238E27FC236}">
                      <a16:creationId xmlns:a16="http://schemas.microsoft.com/office/drawing/2014/main" id="{E737672B-AEBE-5940-9404-B779BE5B8199}"/>
                    </a:ext>
                  </a:extLst>
                </p:cNvPr>
                <p:cNvSpPr/>
                <p:nvPr/>
              </p:nvSpPr>
              <p:spPr>
                <a:xfrm flipV="1">
                  <a:off x="348216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10027C68-F4BA-4745-A421-23D65FEAA0DC}"/>
                </a:ext>
              </a:extLst>
            </p:cNvPr>
            <p:cNvGrpSpPr/>
            <p:nvPr/>
          </p:nvGrpSpPr>
          <p:grpSpPr>
            <a:xfrm>
              <a:off x="1387036" y="5079517"/>
              <a:ext cx="8664524" cy="875478"/>
              <a:chOff x="867015" y="1104823"/>
              <a:chExt cx="9747591" cy="984913"/>
            </a:xfrm>
          </p:grpSpPr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A999333D-BCDB-6C41-8050-00E51819AB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FAB5DEA4-9017-8544-96A9-807F0B7B39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6BFA47A8-1E45-534E-AF88-841DEC8CA2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14A13C99-D816-844D-A410-642F45EF4339}"/>
                  </a:ext>
                </a:extLst>
              </p:cNvPr>
              <p:cNvSpPr/>
              <p:nvPr/>
            </p:nvSpPr>
            <p:spPr>
              <a:xfrm flipV="1">
                <a:off x="904804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7" name="Diamond 336">
                <a:extLst>
                  <a:ext uri="{FF2B5EF4-FFF2-40B4-BE49-F238E27FC236}">
                    <a16:creationId xmlns:a16="http://schemas.microsoft.com/office/drawing/2014/main" id="{951B6487-BD22-DF45-997E-6803FFD332C4}"/>
                  </a:ext>
                </a:extLst>
              </p:cNvPr>
              <p:cNvSpPr/>
              <p:nvPr/>
            </p:nvSpPr>
            <p:spPr>
              <a:xfrm flipV="1">
                <a:off x="9713347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8" name="Arc 337">
                <a:extLst>
                  <a:ext uri="{FF2B5EF4-FFF2-40B4-BE49-F238E27FC236}">
                    <a16:creationId xmlns:a16="http://schemas.microsoft.com/office/drawing/2014/main" id="{29D5C04A-3DED-C14D-8E6F-0C264420BCAB}"/>
                  </a:ext>
                </a:extLst>
              </p:cNvPr>
              <p:cNvSpPr/>
              <p:nvPr/>
            </p:nvSpPr>
            <p:spPr>
              <a:xfrm flipV="1">
                <a:off x="857848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1C4B4BE6-6410-8D40-B947-2CE10B8DD2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DD64AF5F-0A47-384C-9BEE-878771CE005D}"/>
                  </a:ext>
                </a:extLst>
              </p:cNvPr>
              <p:cNvCxnSpPr>
                <a:cxnSpLocks/>
                <a:endCxn id="336" idx="1"/>
              </p:cNvCxnSpPr>
              <p:nvPr/>
            </p:nvCxnSpPr>
            <p:spPr>
              <a:xfrm flipV="1">
                <a:off x="878941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Elbow Connector 340">
                <a:extLst>
                  <a:ext uri="{FF2B5EF4-FFF2-40B4-BE49-F238E27FC236}">
                    <a16:creationId xmlns:a16="http://schemas.microsoft.com/office/drawing/2014/main" id="{6FCEB31E-4624-E945-802D-994370FEFBA6}"/>
                  </a:ext>
                </a:extLst>
              </p:cNvPr>
              <p:cNvCxnSpPr>
                <a:cxnSpLocks/>
                <a:stCxn id="336" idx="3"/>
              </p:cNvCxnSpPr>
              <p:nvPr/>
            </p:nvCxnSpPr>
            <p:spPr>
              <a:xfrm flipV="1">
                <a:off x="931123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Elbow Connector 341">
                <a:extLst>
                  <a:ext uri="{FF2B5EF4-FFF2-40B4-BE49-F238E27FC236}">
                    <a16:creationId xmlns:a16="http://schemas.microsoft.com/office/drawing/2014/main" id="{6C563FEA-48E5-D64A-AE4D-67C92BD4FCD9}"/>
                  </a:ext>
                </a:extLst>
              </p:cNvPr>
              <p:cNvCxnSpPr>
                <a:cxnSpLocks/>
                <a:stCxn id="337" idx="3"/>
              </p:cNvCxnSpPr>
              <p:nvPr/>
            </p:nvCxnSpPr>
            <p:spPr>
              <a:xfrm flipV="1">
                <a:off x="10076613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Elbow Connector 342">
                <a:extLst>
                  <a:ext uri="{FF2B5EF4-FFF2-40B4-BE49-F238E27FC236}">
                    <a16:creationId xmlns:a16="http://schemas.microsoft.com/office/drawing/2014/main" id="{2B846206-240D-9E47-BF05-EDE4B4FA301B}"/>
                  </a:ext>
                </a:extLst>
              </p:cNvPr>
              <p:cNvCxnSpPr>
                <a:cxnSpLocks/>
                <a:endCxn id="337" idx="1"/>
              </p:cNvCxnSpPr>
              <p:nvPr/>
            </p:nvCxnSpPr>
            <p:spPr>
              <a:xfrm rot="16200000" flipH="1">
                <a:off x="9485866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50B14B13-D1B3-5342-A557-155578C88D18}"/>
                  </a:ext>
                </a:extLst>
              </p:cNvPr>
              <p:cNvCxnSpPr>
                <a:cxnSpLocks/>
                <a:endCxn id="345" idx="2"/>
              </p:cNvCxnSpPr>
              <p:nvPr/>
            </p:nvCxnSpPr>
            <p:spPr>
              <a:xfrm>
                <a:off x="8922664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98AD5F76-363C-D34B-A9D5-57BB1DAB49B5}"/>
                  </a:ext>
                </a:extLst>
              </p:cNvPr>
              <p:cNvSpPr/>
              <p:nvPr/>
            </p:nvSpPr>
            <p:spPr>
              <a:xfrm flipV="1">
                <a:off x="10339054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03B5FBBE-5494-6144-A5DB-C8D744DDA9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B2720220-D288-AE40-9CDF-DA2D3FC8E63B}"/>
                  </a:ext>
                </a:extLst>
              </p:cNvPr>
              <p:cNvSpPr/>
              <p:nvPr/>
            </p:nvSpPr>
            <p:spPr>
              <a:xfrm flipV="1">
                <a:off x="565050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48" name="Diamond 347">
                <a:extLst>
                  <a:ext uri="{FF2B5EF4-FFF2-40B4-BE49-F238E27FC236}">
                    <a16:creationId xmlns:a16="http://schemas.microsoft.com/office/drawing/2014/main" id="{B4D0454E-911D-F149-BF16-9E9DD2C3A9B7}"/>
                  </a:ext>
                </a:extLst>
              </p:cNvPr>
              <p:cNvSpPr/>
              <p:nvPr/>
            </p:nvSpPr>
            <p:spPr>
              <a:xfrm flipV="1">
                <a:off x="631580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49" name="Arc 348">
                <a:extLst>
                  <a:ext uri="{FF2B5EF4-FFF2-40B4-BE49-F238E27FC236}">
                    <a16:creationId xmlns:a16="http://schemas.microsoft.com/office/drawing/2014/main" id="{A81C6AC8-5B4A-6D48-9515-3DB06325FBB0}"/>
                  </a:ext>
                </a:extLst>
              </p:cNvPr>
              <p:cNvSpPr/>
              <p:nvPr/>
            </p:nvSpPr>
            <p:spPr>
              <a:xfrm flipV="1">
                <a:off x="518093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A0A793B5-9755-3C40-B701-642CDBA12A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47C64BA0-9E9D-7E4F-ADD2-19C9A4572CA7}"/>
                  </a:ext>
                </a:extLst>
              </p:cNvPr>
              <p:cNvCxnSpPr>
                <a:cxnSpLocks/>
                <a:endCxn id="347" idx="1"/>
              </p:cNvCxnSpPr>
              <p:nvPr/>
            </p:nvCxnSpPr>
            <p:spPr>
              <a:xfrm flipV="1">
                <a:off x="539187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Elbow Connector 351">
                <a:extLst>
                  <a:ext uri="{FF2B5EF4-FFF2-40B4-BE49-F238E27FC236}">
                    <a16:creationId xmlns:a16="http://schemas.microsoft.com/office/drawing/2014/main" id="{2FD5479C-C646-4645-A028-117E643EFC99}"/>
                  </a:ext>
                </a:extLst>
              </p:cNvPr>
              <p:cNvCxnSpPr>
                <a:cxnSpLocks/>
                <a:stCxn id="347" idx="3"/>
              </p:cNvCxnSpPr>
              <p:nvPr/>
            </p:nvCxnSpPr>
            <p:spPr>
              <a:xfrm flipV="1">
                <a:off x="591369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Elbow Connector 352">
                <a:extLst>
                  <a:ext uri="{FF2B5EF4-FFF2-40B4-BE49-F238E27FC236}">
                    <a16:creationId xmlns:a16="http://schemas.microsoft.com/office/drawing/2014/main" id="{D6A97A4B-0F60-5B42-963C-FDDC3B7C38C2}"/>
                  </a:ext>
                </a:extLst>
              </p:cNvPr>
              <p:cNvCxnSpPr>
                <a:cxnSpLocks/>
                <a:stCxn id="348" idx="3"/>
              </p:cNvCxnSpPr>
              <p:nvPr/>
            </p:nvCxnSpPr>
            <p:spPr>
              <a:xfrm flipV="1">
                <a:off x="6679072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Elbow Connector 353">
                <a:extLst>
                  <a:ext uri="{FF2B5EF4-FFF2-40B4-BE49-F238E27FC236}">
                    <a16:creationId xmlns:a16="http://schemas.microsoft.com/office/drawing/2014/main" id="{D2F832B5-0C25-3F40-A47F-EEF2A5343D27}"/>
                  </a:ext>
                </a:extLst>
              </p:cNvPr>
              <p:cNvCxnSpPr>
                <a:cxnSpLocks/>
                <a:endCxn id="348" idx="1"/>
              </p:cNvCxnSpPr>
              <p:nvPr/>
            </p:nvCxnSpPr>
            <p:spPr>
              <a:xfrm rot="16200000" flipH="1">
                <a:off x="608832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1309797B-016B-834D-A688-9F7731F3DF13}"/>
                  </a:ext>
                </a:extLst>
              </p:cNvPr>
              <p:cNvCxnSpPr>
                <a:cxnSpLocks/>
                <a:endCxn id="356" idx="2"/>
              </p:cNvCxnSpPr>
              <p:nvPr/>
            </p:nvCxnSpPr>
            <p:spPr>
              <a:xfrm>
                <a:off x="552512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BEE36C56-BABA-4A4E-82C3-63AA7DE30DC5}"/>
                  </a:ext>
                </a:extLst>
              </p:cNvPr>
              <p:cNvSpPr/>
              <p:nvPr/>
            </p:nvSpPr>
            <p:spPr>
              <a:xfrm flipV="1">
                <a:off x="6941513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E9602753-ABED-7C4B-9328-86F1BA014A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A08C3F80-5F8B-DB4C-BC57-1499D79F63AB}"/>
                  </a:ext>
                </a:extLst>
              </p:cNvPr>
              <p:cNvSpPr/>
              <p:nvPr/>
            </p:nvSpPr>
            <p:spPr>
              <a:xfrm flipV="1">
                <a:off x="395173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59" name="Diamond 358">
                <a:extLst>
                  <a:ext uri="{FF2B5EF4-FFF2-40B4-BE49-F238E27FC236}">
                    <a16:creationId xmlns:a16="http://schemas.microsoft.com/office/drawing/2014/main" id="{DA37504D-AF67-1243-BC27-455B1F115FCB}"/>
                  </a:ext>
                </a:extLst>
              </p:cNvPr>
              <p:cNvSpPr/>
              <p:nvPr/>
            </p:nvSpPr>
            <p:spPr>
              <a:xfrm flipV="1">
                <a:off x="461703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60" name="Arc 359">
                <a:extLst>
                  <a:ext uri="{FF2B5EF4-FFF2-40B4-BE49-F238E27FC236}">
                    <a16:creationId xmlns:a16="http://schemas.microsoft.com/office/drawing/2014/main" id="{7D5ED2FB-E61D-0841-A193-DD0828DFC21E}"/>
                  </a:ext>
                </a:extLst>
              </p:cNvPr>
              <p:cNvSpPr/>
              <p:nvPr/>
            </p:nvSpPr>
            <p:spPr>
              <a:xfrm flipV="1">
                <a:off x="348216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8AE3FD96-43A2-884C-AC05-EF37F75FC5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34B395BA-190C-0949-B965-72AA82D2154D}"/>
                  </a:ext>
                </a:extLst>
              </p:cNvPr>
              <p:cNvCxnSpPr>
                <a:cxnSpLocks/>
                <a:endCxn id="358" idx="1"/>
              </p:cNvCxnSpPr>
              <p:nvPr/>
            </p:nvCxnSpPr>
            <p:spPr>
              <a:xfrm flipV="1">
                <a:off x="369310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Elbow Connector 362">
                <a:extLst>
                  <a:ext uri="{FF2B5EF4-FFF2-40B4-BE49-F238E27FC236}">
                    <a16:creationId xmlns:a16="http://schemas.microsoft.com/office/drawing/2014/main" id="{F127666B-A007-464D-9F08-D16CF80FE83F}"/>
                  </a:ext>
                </a:extLst>
              </p:cNvPr>
              <p:cNvCxnSpPr>
                <a:cxnSpLocks/>
                <a:stCxn id="358" idx="3"/>
              </p:cNvCxnSpPr>
              <p:nvPr/>
            </p:nvCxnSpPr>
            <p:spPr>
              <a:xfrm flipV="1">
                <a:off x="421492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Elbow Connector 363">
                <a:extLst>
                  <a:ext uri="{FF2B5EF4-FFF2-40B4-BE49-F238E27FC236}">
                    <a16:creationId xmlns:a16="http://schemas.microsoft.com/office/drawing/2014/main" id="{63F2D22A-E3B5-5B4B-B3EF-2A924404B8CD}"/>
                  </a:ext>
                </a:extLst>
              </p:cNvPr>
              <p:cNvCxnSpPr>
                <a:cxnSpLocks/>
                <a:stCxn id="359" idx="3"/>
              </p:cNvCxnSpPr>
              <p:nvPr/>
            </p:nvCxnSpPr>
            <p:spPr>
              <a:xfrm flipV="1">
                <a:off x="4980301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Elbow Connector 364">
                <a:extLst>
                  <a:ext uri="{FF2B5EF4-FFF2-40B4-BE49-F238E27FC236}">
                    <a16:creationId xmlns:a16="http://schemas.microsoft.com/office/drawing/2014/main" id="{D342AF8B-69C3-494A-A236-B2BA72913801}"/>
                  </a:ext>
                </a:extLst>
              </p:cNvPr>
              <p:cNvCxnSpPr>
                <a:cxnSpLocks/>
                <a:endCxn id="359" idx="1"/>
              </p:cNvCxnSpPr>
              <p:nvPr/>
            </p:nvCxnSpPr>
            <p:spPr>
              <a:xfrm rot="16200000" flipH="1">
                <a:off x="438955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D6F821F1-AAC0-E344-A0EE-82B159BDA84B}"/>
                  </a:ext>
                </a:extLst>
              </p:cNvPr>
              <p:cNvCxnSpPr>
                <a:cxnSpLocks/>
                <a:endCxn id="367" idx="2"/>
              </p:cNvCxnSpPr>
              <p:nvPr/>
            </p:nvCxnSpPr>
            <p:spPr>
              <a:xfrm>
                <a:off x="382635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681D84F-5D6D-154B-8553-D94756BAD4E5}"/>
                  </a:ext>
                </a:extLst>
              </p:cNvPr>
              <p:cNvSpPr/>
              <p:nvPr/>
            </p:nvSpPr>
            <p:spPr>
              <a:xfrm flipV="1">
                <a:off x="5242742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21A98566-6834-1145-AAFD-F49CA04CF1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9804" y="1104824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511CD09-9AA2-B840-834D-42A148F0F6C7}"/>
                  </a:ext>
                </a:extLst>
              </p:cNvPr>
              <p:cNvSpPr/>
              <p:nvPr/>
            </p:nvSpPr>
            <p:spPr>
              <a:xfrm flipV="1">
                <a:off x="2252961" y="17765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70" name="Diamond 369">
                <a:extLst>
                  <a:ext uri="{FF2B5EF4-FFF2-40B4-BE49-F238E27FC236}">
                    <a16:creationId xmlns:a16="http://schemas.microsoft.com/office/drawing/2014/main" id="{838A879E-213E-4149-B569-71205EAF40E9}"/>
                  </a:ext>
                </a:extLst>
              </p:cNvPr>
              <p:cNvSpPr/>
              <p:nvPr/>
            </p:nvSpPr>
            <p:spPr>
              <a:xfrm flipV="1">
                <a:off x="2918264" y="17264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71" name="Arc 370">
                <a:extLst>
                  <a:ext uri="{FF2B5EF4-FFF2-40B4-BE49-F238E27FC236}">
                    <a16:creationId xmlns:a16="http://schemas.microsoft.com/office/drawing/2014/main" id="{9657B908-C859-9A40-8492-410DF408C1A6}"/>
                  </a:ext>
                </a:extLst>
              </p:cNvPr>
              <p:cNvSpPr/>
              <p:nvPr/>
            </p:nvSpPr>
            <p:spPr>
              <a:xfrm flipV="1">
                <a:off x="1783396" y="1416569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C090A326-7DEE-A743-9B4A-6526C7B5A5AB}"/>
                  </a:ext>
                </a:extLst>
              </p:cNvPr>
              <p:cNvCxnSpPr>
                <a:cxnSpLocks/>
                <a:stCxn id="374" idx="0"/>
              </p:cNvCxnSpPr>
              <p:nvPr/>
            </p:nvCxnSpPr>
            <p:spPr>
              <a:xfrm>
                <a:off x="1989804" y="1762250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FE495958-3861-3348-8CF3-F2C5069623E1}"/>
                  </a:ext>
                </a:extLst>
              </p:cNvPr>
              <p:cNvCxnSpPr>
                <a:cxnSpLocks/>
                <a:endCxn id="369" idx="1"/>
              </p:cNvCxnSpPr>
              <p:nvPr/>
            </p:nvCxnSpPr>
            <p:spPr>
              <a:xfrm flipV="1">
                <a:off x="1994331" y="1908102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B62928F-ABEA-2F44-8A36-3791556570F8}"/>
                  </a:ext>
                </a:extLst>
              </p:cNvPr>
              <p:cNvSpPr/>
              <p:nvPr/>
            </p:nvSpPr>
            <p:spPr>
              <a:xfrm flipV="1">
                <a:off x="1852028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75" name="Elbow Connector 374">
                <a:extLst>
                  <a:ext uri="{FF2B5EF4-FFF2-40B4-BE49-F238E27FC236}">
                    <a16:creationId xmlns:a16="http://schemas.microsoft.com/office/drawing/2014/main" id="{0FB95BF9-69E7-D540-866C-132F4ED7BD80}"/>
                  </a:ext>
                </a:extLst>
              </p:cNvPr>
              <p:cNvCxnSpPr>
                <a:cxnSpLocks/>
                <a:stCxn id="369" idx="3"/>
              </p:cNvCxnSpPr>
              <p:nvPr/>
            </p:nvCxnSpPr>
            <p:spPr>
              <a:xfrm flipV="1">
                <a:off x="2516155" y="16244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Elbow Connector 375">
                <a:extLst>
                  <a:ext uri="{FF2B5EF4-FFF2-40B4-BE49-F238E27FC236}">
                    <a16:creationId xmlns:a16="http://schemas.microsoft.com/office/drawing/2014/main" id="{87E65B5F-6D0F-FA47-85DF-8D5F9FE4E997}"/>
                  </a:ext>
                </a:extLst>
              </p:cNvPr>
              <p:cNvCxnSpPr>
                <a:cxnSpLocks/>
                <a:stCxn id="370" idx="3"/>
              </p:cNvCxnSpPr>
              <p:nvPr/>
            </p:nvCxnSpPr>
            <p:spPr>
              <a:xfrm flipV="1">
                <a:off x="3281530" y="16244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Elbow Connector 376">
                <a:extLst>
                  <a:ext uri="{FF2B5EF4-FFF2-40B4-BE49-F238E27FC236}">
                    <a16:creationId xmlns:a16="http://schemas.microsoft.com/office/drawing/2014/main" id="{FFDE0770-A00F-6741-AAAD-823247AD8B77}"/>
                  </a:ext>
                </a:extLst>
              </p:cNvPr>
              <p:cNvCxnSpPr>
                <a:cxnSpLocks/>
                <a:endCxn id="370" idx="1"/>
              </p:cNvCxnSpPr>
              <p:nvPr/>
            </p:nvCxnSpPr>
            <p:spPr>
              <a:xfrm rot="16200000" flipH="1">
                <a:off x="2690783" y="16806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98F6E6BC-F3F1-E845-BE68-2480312DB3FE}"/>
                  </a:ext>
                </a:extLst>
              </p:cNvPr>
              <p:cNvCxnSpPr>
                <a:cxnSpLocks/>
                <a:stCxn id="374" idx="6"/>
                <a:endCxn id="379" idx="2"/>
              </p:cNvCxnSpPr>
              <p:nvPr/>
            </p:nvCxnSpPr>
            <p:spPr>
              <a:xfrm>
                <a:off x="2127580" y="16244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9ECCBA24-236E-454B-A373-03B0BE088947}"/>
                  </a:ext>
                </a:extLst>
              </p:cNvPr>
              <p:cNvSpPr/>
              <p:nvPr/>
            </p:nvSpPr>
            <p:spPr>
              <a:xfrm flipV="1">
                <a:off x="3543971" y="14866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605F88C7-494D-D346-B2BD-AD062A3F3B17}"/>
                  </a:ext>
                </a:extLst>
              </p:cNvPr>
              <p:cNvSpPr/>
              <p:nvPr/>
            </p:nvSpPr>
            <p:spPr>
              <a:xfrm flipV="1">
                <a:off x="734927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81" name="Arc 380">
                <a:extLst>
                  <a:ext uri="{FF2B5EF4-FFF2-40B4-BE49-F238E27FC236}">
                    <a16:creationId xmlns:a16="http://schemas.microsoft.com/office/drawing/2014/main" id="{C0029132-1C9B-984D-BAC5-709DC5E60BC2}"/>
                  </a:ext>
                </a:extLst>
              </p:cNvPr>
              <p:cNvSpPr/>
              <p:nvPr/>
            </p:nvSpPr>
            <p:spPr>
              <a:xfrm flipV="1">
                <a:off x="687971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B8A99145-0E16-2042-9739-CB5ABA29A20E}"/>
                  </a:ext>
                </a:extLst>
              </p:cNvPr>
              <p:cNvCxnSpPr>
                <a:cxnSpLocks/>
                <a:endCxn id="380" idx="1"/>
              </p:cNvCxnSpPr>
              <p:nvPr/>
            </p:nvCxnSpPr>
            <p:spPr>
              <a:xfrm flipV="1">
                <a:off x="709064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Elbow Connector 382">
                <a:extLst>
                  <a:ext uri="{FF2B5EF4-FFF2-40B4-BE49-F238E27FC236}">
                    <a16:creationId xmlns:a16="http://schemas.microsoft.com/office/drawing/2014/main" id="{3B220BE0-E6B7-4241-9099-2697070BF42F}"/>
                  </a:ext>
                </a:extLst>
              </p:cNvPr>
              <p:cNvCxnSpPr>
                <a:cxnSpLocks/>
                <a:stCxn id="380" idx="3"/>
              </p:cNvCxnSpPr>
              <p:nvPr/>
            </p:nvCxnSpPr>
            <p:spPr>
              <a:xfrm flipV="1">
                <a:off x="761246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04BCDF90-026D-824C-A72A-318C3A070A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1624472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5FB0BFC9-856E-0747-A193-E303302BACE6}"/>
                  </a:ext>
                </a:extLst>
              </p:cNvPr>
              <p:cNvSpPr/>
              <p:nvPr/>
            </p:nvSpPr>
            <p:spPr>
              <a:xfrm flipV="1">
                <a:off x="8640284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B8D37493-1DC2-9348-9AA2-8839E8DB18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2559" y="1624473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AA9FE235-D00C-4143-A8C2-37EEC145C162}"/>
                  </a:ext>
                </a:extLst>
              </p:cNvPr>
              <p:cNvSpPr/>
              <p:nvPr/>
            </p:nvSpPr>
            <p:spPr>
              <a:xfrm>
                <a:off x="801204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D22B5DFB-0EAE-E54B-B0CD-FB868806ED99}"/>
                  </a:ext>
                </a:extLst>
              </p:cNvPr>
              <p:cNvSpPr/>
              <p:nvPr/>
            </p:nvSpPr>
            <p:spPr>
              <a:xfrm>
                <a:off x="817171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131DE737-50D2-C74C-A5F6-A8797EF059EA}"/>
                  </a:ext>
                </a:extLst>
              </p:cNvPr>
              <p:cNvSpPr/>
              <p:nvPr/>
            </p:nvSpPr>
            <p:spPr>
              <a:xfrm>
                <a:off x="8329367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90" name="Google Shape;399;p3">
                <a:extLst>
                  <a:ext uri="{FF2B5EF4-FFF2-40B4-BE49-F238E27FC236}">
                    <a16:creationId xmlns:a16="http://schemas.microsoft.com/office/drawing/2014/main" id="{7A4B393F-4749-6046-8A87-81E180ECC3B6}"/>
                  </a:ext>
                </a:extLst>
              </p:cNvPr>
              <p:cNvSpPr/>
              <p:nvPr/>
            </p:nvSpPr>
            <p:spPr>
              <a:xfrm rot="16200000">
                <a:off x="1270288" y="147742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862440A7-9F8A-3A4F-BF63-56CAF9B1AD4A}"/>
                  </a:ext>
                </a:extLst>
              </p:cNvPr>
              <p:cNvCxnSpPr>
                <a:cxnSpLocks/>
                <a:stCxn id="390" idx="2"/>
              </p:cNvCxnSpPr>
              <p:nvPr/>
            </p:nvCxnSpPr>
            <p:spPr>
              <a:xfrm>
                <a:off x="1581784" y="163143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2" name="TextBox 391">
                <a:extLst>
                  <a:ext uri="{FF2B5EF4-FFF2-40B4-BE49-F238E27FC236}">
                    <a16:creationId xmlns:a16="http://schemas.microsoft.com/office/drawing/2014/main" id="{95CB36DE-66DC-BA41-A5CE-B9BCA7EC80DD}"/>
                  </a:ext>
                </a:extLst>
              </p:cNvPr>
              <p:cNvSpPr txBox="1"/>
              <p:nvPr/>
            </p:nvSpPr>
            <p:spPr>
              <a:xfrm>
                <a:off x="867015" y="1406035"/>
                <a:ext cx="285296" cy="473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</p:txBody>
          </p:sp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35DFDB96-29FF-C34D-A69D-9F0EDE12B336}"/>
                </a:ext>
              </a:extLst>
            </p:cNvPr>
            <p:cNvGrpSpPr/>
            <p:nvPr/>
          </p:nvGrpSpPr>
          <p:grpSpPr>
            <a:xfrm>
              <a:off x="941402" y="5933481"/>
              <a:ext cx="8865223" cy="603235"/>
              <a:chOff x="368449" y="4698797"/>
              <a:chExt cx="9973376" cy="678639"/>
            </a:xfrm>
          </p:grpSpPr>
          <p:cxnSp>
            <p:nvCxnSpPr>
              <p:cNvPr id="284" name="Elbow Connector 283">
                <a:extLst>
                  <a:ext uri="{FF2B5EF4-FFF2-40B4-BE49-F238E27FC236}">
                    <a16:creationId xmlns:a16="http://schemas.microsoft.com/office/drawing/2014/main" id="{1FD793DB-5F63-9D48-89E1-3EADB3DB4B84}"/>
                  </a:ext>
                </a:extLst>
              </p:cNvPr>
              <p:cNvCxnSpPr>
                <a:cxnSpLocks/>
                <a:endCxn id="321" idx="1"/>
              </p:cNvCxnSpPr>
              <p:nvPr/>
            </p:nvCxnSpPr>
            <p:spPr>
              <a:xfrm rot="16200000" flipH="1">
                <a:off x="7147540" y="4991297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Elbow Connector 284">
                <a:extLst>
                  <a:ext uri="{FF2B5EF4-FFF2-40B4-BE49-F238E27FC236}">
                    <a16:creationId xmlns:a16="http://schemas.microsoft.com/office/drawing/2014/main" id="{882A7DD2-CD70-F946-97BF-FA1140DC9137}"/>
                  </a:ext>
                </a:extLst>
              </p:cNvPr>
              <p:cNvCxnSpPr>
                <a:cxnSpLocks/>
                <a:endCxn id="286" idx="1"/>
              </p:cNvCxnSpPr>
              <p:nvPr/>
            </p:nvCxnSpPr>
            <p:spPr>
              <a:xfrm rot="16200000" flipH="1">
                <a:off x="8846310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8B059D1B-14E2-C14D-81DA-8810CBDBF418}"/>
                  </a:ext>
                </a:extLst>
              </p:cNvPr>
              <p:cNvSpPr/>
              <p:nvPr/>
            </p:nvSpPr>
            <p:spPr>
              <a:xfrm flipV="1">
                <a:off x="905081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87" name="Diamond 286">
                <a:extLst>
                  <a:ext uri="{FF2B5EF4-FFF2-40B4-BE49-F238E27FC236}">
                    <a16:creationId xmlns:a16="http://schemas.microsoft.com/office/drawing/2014/main" id="{3AB4CF42-2AC7-A54F-BD60-BE444C6CF581}"/>
                  </a:ext>
                </a:extLst>
              </p:cNvPr>
              <p:cNvSpPr/>
              <p:nvPr/>
            </p:nvSpPr>
            <p:spPr>
              <a:xfrm flipV="1">
                <a:off x="9716117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88" name="Arc 287">
                <a:extLst>
                  <a:ext uri="{FF2B5EF4-FFF2-40B4-BE49-F238E27FC236}">
                    <a16:creationId xmlns:a16="http://schemas.microsoft.com/office/drawing/2014/main" id="{26D1648A-8893-B14C-8201-33751CBECE90}"/>
                  </a:ext>
                </a:extLst>
              </p:cNvPr>
              <p:cNvSpPr/>
              <p:nvPr/>
            </p:nvSpPr>
            <p:spPr>
              <a:xfrm flipV="1">
                <a:off x="858125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89" name="Elbow Connector 288">
                <a:extLst>
                  <a:ext uri="{FF2B5EF4-FFF2-40B4-BE49-F238E27FC236}">
                    <a16:creationId xmlns:a16="http://schemas.microsoft.com/office/drawing/2014/main" id="{D02004E9-1D24-1D4F-A8C0-53F8EB37BE4F}"/>
                  </a:ext>
                </a:extLst>
              </p:cNvPr>
              <p:cNvCxnSpPr>
                <a:cxnSpLocks/>
                <a:stCxn id="286" idx="3"/>
              </p:cNvCxnSpPr>
              <p:nvPr/>
            </p:nvCxnSpPr>
            <p:spPr>
              <a:xfrm flipV="1">
                <a:off x="931400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Elbow Connector 289">
                <a:extLst>
                  <a:ext uri="{FF2B5EF4-FFF2-40B4-BE49-F238E27FC236}">
                    <a16:creationId xmlns:a16="http://schemas.microsoft.com/office/drawing/2014/main" id="{E159FB07-1755-3F46-B3BC-EA2871E9A072}"/>
                  </a:ext>
                </a:extLst>
              </p:cNvPr>
              <p:cNvCxnSpPr>
                <a:cxnSpLocks/>
                <a:stCxn id="287" idx="3"/>
              </p:cNvCxnSpPr>
              <p:nvPr/>
            </p:nvCxnSpPr>
            <p:spPr>
              <a:xfrm flipV="1">
                <a:off x="10079383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Elbow Connector 290">
                <a:extLst>
                  <a:ext uri="{FF2B5EF4-FFF2-40B4-BE49-F238E27FC236}">
                    <a16:creationId xmlns:a16="http://schemas.microsoft.com/office/drawing/2014/main" id="{C2967A26-F7DB-4741-AC63-A20A06E28A78}"/>
                  </a:ext>
                </a:extLst>
              </p:cNvPr>
              <p:cNvCxnSpPr>
                <a:cxnSpLocks/>
                <a:endCxn id="287" idx="1"/>
              </p:cNvCxnSpPr>
              <p:nvPr/>
            </p:nvCxnSpPr>
            <p:spPr>
              <a:xfrm rot="16200000" flipH="1">
                <a:off x="9488636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19DA827E-7487-B14C-B824-0B624F27A1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5434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Elbow Connector 292">
                <a:extLst>
                  <a:ext uri="{FF2B5EF4-FFF2-40B4-BE49-F238E27FC236}">
                    <a16:creationId xmlns:a16="http://schemas.microsoft.com/office/drawing/2014/main" id="{CFD62AAF-67DD-5F40-86CD-7A56BE60DFC7}"/>
                  </a:ext>
                </a:extLst>
              </p:cNvPr>
              <p:cNvCxnSpPr>
                <a:cxnSpLocks/>
                <a:endCxn id="294" idx="1"/>
              </p:cNvCxnSpPr>
              <p:nvPr/>
            </p:nvCxnSpPr>
            <p:spPr>
              <a:xfrm rot="16200000" flipH="1">
                <a:off x="544876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0A943FD4-7CF8-CB49-BEE0-64B1D0281085}"/>
                  </a:ext>
                </a:extLst>
              </p:cNvPr>
              <p:cNvSpPr/>
              <p:nvPr/>
            </p:nvSpPr>
            <p:spPr>
              <a:xfrm flipV="1">
                <a:off x="565327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95" name="Diamond 294">
                <a:extLst>
                  <a:ext uri="{FF2B5EF4-FFF2-40B4-BE49-F238E27FC236}">
                    <a16:creationId xmlns:a16="http://schemas.microsoft.com/office/drawing/2014/main" id="{5AFA0F19-0ACF-F341-9DD7-20BB0097C650}"/>
                  </a:ext>
                </a:extLst>
              </p:cNvPr>
              <p:cNvSpPr/>
              <p:nvPr/>
            </p:nvSpPr>
            <p:spPr>
              <a:xfrm flipV="1">
                <a:off x="631857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96" name="Arc 295">
                <a:extLst>
                  <a:ext uri="{FF2B5EF4-FFF2-40B4-BE49-F238E27FC236}">
                    <a16:creationId xmlns:a16="http://schemas.microsoft.com/office/drawing/2014/main" id="{7C160BFE-945A-0542-A5A6-08205C32A88F}"/>
                  </a:ext>
                </a:extLst>
              </p:cNvPr>
              <p:cNvSpPr/>
              <p:nvPr/>
            </p:nvSpPr>
            <p:spPr>
              <a:xfrm flipV="1">
                <a:off x="518370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97" name="Elbow Connector 296">
                <a:extLst>
                  <a:ext uri="{FF2B5EF4-FFF2-40B4-BE49-F238E27FC236}">
                    <a16:creationId xmlns:a16="http://schemas.microsoft.com/office/drawing/2014/main" id="{F8176B14-4EFE-B144-8821-E8B22A4E860E}"/>
                  </a:ext>
                </a:extLst>
              </p:cNvPr>
              <p:cNvCxnSpPr>
                <a:cxnSpLocks/>
                <a:stCxn id="294" idx="3"/>
              </p:cNvCxnSpPr>
              <p:nvPr/>
            </p:nvCxnSpPr>
            <p:spPr>
              <a:xfrm flipV="1">
                <a:off x="591646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Elbow Connector 297">
                <a:extLst>
                  <a:ext uri="{FF2B5EF4-FFF2-40B4-BE49-F238E27FC236}">
                    <a16:creationId xmlns:a16="http://schemas.microsoft.com/office/drawing/2014/main" id="{3DA78E36-80CB-0946-8228-E630DBBF7B89}"/>
                  </a:ext>
                </a:extLst>
              </p:cNvPr>
              <p:cNvCxnSpPr>
                <a:cxnSpLocks/>
                <a:stCxn id="295" idx="3"/>
              </p:cNvCxnSpPr>
              <p:nvPr/>
            </p:nvCxnSpPr>
            <p:spPr>
              <a:xfrm flipV="1">
                <a:off x="6681842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Elbow Connector 298">
                <a:extLst>
                  <a:ext uri="{FF2B5EF4-FFF2-40B4-BE49-F238E27FC236}">
                    <a16:creationId xmlns:a16="http://schemas.microsoft.com/office/drawing/2014/main" id="{CC1F102F-B7B7-184A-AFF0-3FA897FB80EC}"/>
                  </a:ext>
                </a:extLst>
              </p:cNvPr>
              <p:cNvCxnSpPr>
                <a:cxnSpLocks/>
                <a:endCxn id="295" idx="1"/>
              </p:cNvCxnSpPr>
              <p:nvPr/>
            </p:nvCxnSpPr>
            <p:spPr>
              <a:xfrm rot="16200000" flipH="1">
                <a:off x="609109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1F85AA61-DED7-584C-B5B8-E465E0FB4E2B}"/>
                  </a:ext>
                </a:extLst>
              </p:cNvPr>
              <p:cNvCxnSpPr>
                <a:cxnSpLocks/>
                <a:endCxn id="301" idx="2"/>
              </p:cNvCxnSpPr>
              <p:nvPr/>
            </p:nvCxnSpPr>
            <p:spPr>
              <a:xfrm>
                <a:off x="552789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32FE6622-D931-DD42-A3BA-B81848A8F90F}"/>
                  </a:ext>
                </a:extLst>
              </p:cNvPr>
              <p:cNvSpPr/>
              <p:nvPr/>
            </p:nvSpPr>
            <p:spPr>
              <a:xfrm flipV="1">
                <a:off x="6944283" y="47743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02" name="Elbow Connector 301">
                <a:extLst>
                  <a:ext uri="{FF2B5EF4-FFF2-40B4-BE49-F238E27FC236}">
                    <a16:creationId xmlns:a16="http://schemas.microsoft.com/office/drawing/2014/main" id="{59079573-656D-C44D-800F-D36A550E4E75}"/>
                  </a:ext>
                </a:extLst>
              </p:cNvPr>
              <p:cNvCxnSpPr>
                <a:cxnSpLocks/>
                <a:endCxn id="303" idx="1"/>
              </p:cNvCxnSpPr>
              <p:nvPr/>
            </p:nvCxnSpPr>
            <p:spPr>
              <a:xfrm rot="16200000" flipH="1">
                <a:off x="374999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4691F2C6-F4A8-794B-9BF6-06596D50C1F5}"/>
                  </a:ext>
                </a:extLst>
              </p:cNvPr>
              <p:cNvSpPr/>
              <p:nvPr/>
            </p:nvSpPr>
            <p:spPr>
              <a:xfrm flipV="1">
                <a:off x="395450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04" name="Diamond 303">
                <a:extLst>
                  <a:ext uri="{FF2B5EF4-FFF2-40B4-BE49-F238E27FC236}">
                    <a16:creationId xmlns:a16="http://schemas.microsoft.com/office/drawing/2014/main" id="{12133DC1-CB3B-F44A-9803-2B7EF84BE765}"/>
                  </a:ext>
                </a:extLst>
              </p:cNvPr>
              <p:cNvSpPr/>
              <p:nvPr/>
            </p:nvSpPr>
            <p:spPr>
              <a:xfrm flipV="1">
                <a:off x="461980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05" name="Arc 304">
                <a:extLst>
                  <a:ext uri="{FF2B5EF4-FFF2-40B4-BE49-F238E27FC236}">
                    <a16:creationId xmlns:a16="http://schemas.microsoft.com/office/drawing/2014/main" id="{7EA4FEF8-C960-2447-8F67-6DD990CA3480}"/>
                  </a:ext>
                </a:extLst>
              </p:cNvPr>
              <p:cNvSpPr/>
              <p:nvPr/>
            </p:nvSpPr>
            <p:spPr>
              <a:xfrm flipV="1">
                <a:off x="348493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06" name="Elbow Connector 305">
                <a:extLst>
                  <a:ext uri="{FF2B5EF4-FFF2-40B4-BE49-F238E27FC236}">
                    <a16:creationId xmlns:a16="http://schemas.microsoft.com/office/drawing/2014/main" id="{3C70F9B8-D3FD-EC48-9AB6-CEBE26E6C320}"/>
                  </a:ext>
                </a:extLst>
              </p:cNvPr>
              <p:cNvCxnSpPr>
                <a:cxnSpLocks/>
                <a:stCxn id="303" idx="3"/>
              </p:cNvCxnSpPr>
              <p:nvPr/>
            </p:nvCxnSpPr>
            <p:spPr>
              <a:xfrm flipV="1">
                <a:off x="421769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Elbow Connector 306">
                <a:extLst>
                  <a:ext uri="{FF2B5EF4-FFF2-40B4-BE49-F238E27FC236}">
                    <a16:creationId xmlns:a16="http://schemas.microsoft.com/office/drawing/2014/main" id="{00CCB81C-52EE-7649-AFF0-B1BF64806E51}"/>
                  </a:ext>
                </a:extLst>
              </p:cNvPr>
              <p:cNvCxnSpPr>
                <a:cxnSpLocks/>
                <a:stCxn id="304" idx="3"/>
              </p:cNvCxnSpPr>
              <p:nvPr/>
            </p:nvCxnSpPr>
            <p:spPr>
              <a:xfrm flipV="1">
                <a:off x="4983071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Elbow Connector 307">
                <a:extLst>
                  <a:ext uri="{FF2B5EF4-FFF2-40B4-BE49-F238E27FC236}">
                    <a16:creationId xmlns:a16="http://schemas.microsoft.com/office/drawing/2014/main" id="{E75CA180-19A7-6B49-B88C-29DD44ED9566}"/>
                  </a:ext>
                </a:extLst>
              </p:cNvPr>
              <p:cNvCxnSpPr>
                <a:cxnSpLocks/>
                <a:endCxn id="304" idx="1"/>
              </p:cNvCxnSpPr>
              <p:nvPr/>
            </p:nvCxnSpPr>
            <p:spPr>
              <a:xfrm rot="16200000" flipH="1">
                <a:off x="439232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8BE4BDC7-B68F-8442-B105-353F2DD08700}"/>
                  </a:ext>
                </a:extLst>
              </p:cNvPr>
              <p:cNvCxnSpPr>
                <a:cxnSpLocks/>
                <a:endCxn id="310" idx="2"/>
              </p:cNvCxnSpPr>
              <p:nvPr/>
            </p:nvCxnSpPr>
            <p:spPr>
              <a:xfrm>
                <a:off x="382912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8B115B5C-504D-5846-8970-03F8CFAA1C74}"/>
                  </a:ext>
                </a:extLst>
              </p:cNvPr>
              <p:cNvSpPr/>
              <p:nvPr/>
            </p:nvSpPr>
            <p:spPr>
              <a:xfrm flipV="1">
                <a:off x="5245512" y="47743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11" name="Elbow Connector 310">
                <a:extLst>
                  <a:ext uri="{FF2B5EF4-FFF2-40B4-BE49-F238E27FC236}">
                    <a16:creationId xmlns:a16="http://schemas.microsoft.com/office/drawing/2014/main" id="{D08902BD-F74E-D84F-B647-432CC1C10480}"/>
                  </a:ext>
                </a:extLst>
              </p:cNvPr>
              <p:cNvCxnSpPr>
                <a:cxnSpLocks/>
                <a:stCxn id="315" idx="0"/>
                <a:endCxn id="312" idx="1"/>
              </p:cNvCxnSpPr>
              <p:nvPr/>
            </p:nvCxnSpPr>
            <p:spPr>
              <a:xfrm rot="16200000" flipH="1">
                <a:off x="2051226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4FFE439D-0189-D14A-9A79-9BD3C7637933}"/>
                  </a:ext>
                </a:extLst>
              </p:cNvPr>
              <p:cNvSpPr/>
              <p:nvPr/>
            </p:nvSpPr>
            <p:spPr>
              <a:xfrm flipV="1">
                <a:off x="2255731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3" name="Diamond 312">
                <a:extLst>
                  <a:ext uri="{FF2B5EF4-FFF2-40B4-BE49-F238E27FC236}">
                    <a16:creationId xmlns:a16="http://schemas.microsoft.com/office/drawing/2014/main" id="{F064A474-CE98-5043-A75B-3E1E8A75B385}"/>
                  </a:ext>
                </a:extLst>
              </p:cNvPr>
              <p:cNvSpPr/>
              <p:nvPr/>
            </p:nvSpPr>
            <p:spPr>
              <a:xfrm flipV="1">
                <a:off x="2921034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4" name="Arc 313">
                <a:extLst>
                  <a:ext uri="{FF2B5EF4-FFF2-40B4-BE49-F238E27FC236}">
                    <a16:creationId xmlns:a16="http://schemas.microsoft.com/office/drawing/2014/main" id="{6E3F8A6C-36BB-5B4F-9EB3-82FC9805DFE8}"/>
                  </a:ext>
                </a:extLst>
              </p:cNvPr>
              <p:cNvSpPr/>
              <p:nvPr/>
            </p:nvSpPr>
            <p:spPr>
              <a:xfrm flipV="1">
                <a:off x="1786166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1A516273-227E-3B42-8F30-25A1C1D59E19}"/>
                  </a:ext>
                </a:extLst>
              </p:cNvPr>
              <p:cNvSpPr/>
              <p:nvPr/>
            </p:nvSpPr>
            <p:spPr>
              <a:xfrm flipV="1">
                <a:off x="1854798" y="47743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16" name="Elbow Connector 315">
                <a:extLst>
                  <a:ext uri="{FF2B5EF4-FFF2-40B4-BE49-F238E27FC236}">
                    <a16:creationId xmlns:a16="http://schemas.microsoft.com/office/drawing/2014/main" id="{12029618-F7E0-2643-AEEB-E72B8A7101D7}"/>
                  </a:ext>
                </a:extLst>
              </p:cNvPr>
              <p:cNvCxnSpPr>
                <a:cxnSpLocks/>
                <a:stCxn id="312" idx="3"/>
              </p:cNvCxnSpPr>
              <p:nvPr/>
            </p:nvCxnSpPr>
            <p:spPr>
              <a:xfrm flipV="1">
                <a:off x="2518925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Elbow Connector 316">
                <a:extLst>
                  <a:ext uri="{FF2B5EF4-FFF2-40B4-BE49-F238E27FC236}">
                    <a16:creationId xmlns:a16="http://schemas.microsoft.com/office/drawing/2014/main" id="{4E30DE1E-ABF4-EE46-B1FD-5832D065A9E0}"/>
                  </a:ext>
                </a:extLst>
              </p:cNvPr>
              <p:cNvCxnSpPr>
                <a:cxnSpLocks/>
                <a:stCxn id="313" idx="3"/>
              </p:cNvCxnSpPr>
              <p:nvPr/>
            </p:nvCxnSpPr>
            <p:spPr>
              <a:xfrm flipV="1">
                <a:off x="3284300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Elbow Connector 317">
                <a:extLst>
                  <a:ext uri="{FF2B5EF4-FFF2-40B4-BE49-F238E27FC236}">
                    <a16:creationId xmlns:a16="http://schemas.microsoft.com/office/drawing/2014/main" id="{7D2CADE9-B2E4-3546-9D6F-B8B158EEA09C}"/>
                  </a:ext>
                </a:extLst>
              </p:cNvPr>
              <p:cNvCxnSpPr>
                <a:cxnSpLocks/>
                <a:endCxn id="313" idx="1"/>
              </p:cNvCxnSpPr>
              <p:nvPr/>
            </p:nvCxnSpPr>
            <p:spPr>
              <a:xfrm rot="16200000" flipH="1">
                <a:off x="2693553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37D5D330-B241-9440-839C-1A2377E2610A}"/>
                  </a:ext>
                </a:extLst>
              </p:cNvPr>
              <p:cNvCxnSpPr>
                <a:cxnSpLocks/>
                <a:stCxn id="315" idx="6"/>
                <a:endCxn id="320" idx="2"/>
              </p:cNvCxnSpPr>
              <p:nvPr/>
            </p:nvCxnSpPr>
            <p:spPr>
              <a:xfrm>
                <a:off x="2130350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F825CDA8-DCED-5D40-A7FB-804DD6C1530C}"/>
                  </a:ext>
                </a:extLst>
              </p:cNvPr>
              <p:cNvSpPr/>
              <p:nvPr/>
            </p:nvSpPr>
            <p:spPr>
              <a:xfrm flipV="1">
                <a:off x="3546741" y="47743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C16868E8-7B5D-A744-A202-8F44001078EF}"/>
                  </a:ext>
                </a:extLst>
              </p:cNvPr>
              <p:cNvSpPr/>
              <p:nvPr/>
            </p:nvSpPr>
            <p:spPr>
              <a:xfrm flipV="1">
                <a:off x="735204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22" name="Arc 321">
                <a:extLst>
                  <a:ext uri="{FF2B5EF4-FFF2-40B4-BE49-F238E27FC236}">
                    <a16:creationId xmlns:a16="http://schemas.microsoft.com/office/drawing/2014/main" id="{DFB9C287-8A9A-AF44-8A1B-1C27E0465FCC}"/>
                  </a:ext>
                </a:extLst>
              </p:cNvPr>
              <p:cNvSpPr/>
              <p:nvPr/>
            </p:nvSpPr>
            <p:spPr>
              <a:xfrm flipV="1">
                <a:off x="688248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23" name="Elbow Connector 322">
                <a:extLst>
                  <a:ext uri="{FF2B5EF4-FFF2-40B4-BE49-F238E27FC236}">
                    <a16:creationId xmlns:a16="http://schemas.microsoft.com/office/drawing/2014/main" id="{96D2602D-4375-2D41-A312-CF6CF1E9A90E}"/>
                  </a:ext>
                </a:extLst>
              </p:cNvPr>
              <p:cNvCxnSpPr>
                <a:cxnSpLocks/>
                <a:stCxn id="321" idx="3"/>
              </p:cNvCxnSpPr>
              <p:nvPr/>
            </p:nvCxnSpPr>
            <p:spPr>
              <a:xfrm flipV="1">
                <a:off x="761523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B296BD95-F55B-494B-AA79-90C5D5995B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6664" y="4912173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1B179F9B-350F-7043-AECD-7C618FA62856}"/>
                  </a:ext>
                </a:extLst>
              </p:cNvPr>
              <p:cNvSpPr/>
              <p:nvPr/>
            </p:nvSpPr>
            <p:spPr>
              <a:xfrm flipV="1">
                <a:off x="8643054" y="47743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ADB08CC6-0D5B-5F48-A4B1-0086A75666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5329" y="4912174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DB8E96E8-BCE6-B64F-AA01-FD4658AE60FE}"/>
                  </a:ext>
                </a:extLst>
              </p:cNvPr>
              <p:cNvSpPr/>
              <p:nvPr/>
            </p:nvSpPr>
            <p:spPr>
              <a:xfrm>
                <a:off x="801481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F2C7EB25-431D-7745-B79D-4E3D270728A5}"/>
                  </a:ext>
                </a:extLst>
              </p:cNvPr>
              <p:cNvSpPr/>
              <p:nvPr/>
            </p:nvSpPr>
            <p:spPr>
              <a:xfrm>
                <a:off x="817448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A35216FC-16D5-7D4B-9F90-F7B2AB089CEF}"/>
                  </a:ext>
                </a:extLst>
              </p:cNvPr>
              <p:cNvSpPr/>
              <p:nvPr/>
            </p:nvSpPr>
            <p:spPr>
              <a:xfrm>
                <a:off x="8332137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0" name="Google Shape;399;p3">
                <a:extLst>
                  <a:ext uri="{FF2B5EF4-FFF2-40B4-BE49-F238E27FC236}">
                    <a16:creationId xmlns:a16="http://schemas.microsoft.com/office/drawing/2014/main" id="{F32F5973-A77B-2947-B102-ADD4E978B527}"/>
                  </a:ext>
                </a:extLst>
              </p:cNvPr>
              <p:cNvSpPr/>
              <p:nvPr/>
            </p:nvSpPr>
            <p:spPr>
              <a:xfrm rot="16200000">
                <a:off x="1273058" y="4759584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79AB335B-8BD2-5E4E-8E4D-0ED2DD15D3EE}"/>
                  </a:ext>
                </a:extLst>
              </p:cNvPr>
              <p:cNvCxnSpPr>
                <a:cxnSpLocks/>
                <a:stCxn id="330" idx="2"/>
              </p:cNvCxnSpPr>
              <p:nvPr/>
            </p:nvCxnSpPr>
            <p:spPr>
              <a:xfrm>
                <a:off x="1584554" y="4913593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2" name="TextBox 331">
                <a:extLst>
                  <a:ext uri="{FF2B5EF4-FFF2-40B4-BE49-F238E27FC236}">
                    <a16:creationId xmlns:a16="http://schemas.microsoft.com/office/drawing/2014/main" id="{CC71D8CB-C8A9-7A4E-9A8C-8FFBB957318B}"/>
                  </a:ext>
                </a:extLst>
              </p:cNvPr>
              <p:cNvSpPr txBox="1"/>
              <p:nvPr/>
            </p:nvSpPr>
            <p:spPr>
              <a:xfrm>
                <a:off x="368449" y="4698797"/>
                <a:ext cx="786634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slow</a:t>
                </a:r>
              </a:p>
            </p:txBody>
          </p:sp>
        </p:grpSp>
        <p:sp>
          <p:nvSpPr>
            <p:cNvPr id="270" name="TextBox 269">
              <a:extLst>
                <a:ext uri="{FF2B5EF4-FFF2-40B4-BE49-F238E27FC236}">
                  <a16:creationId xmlns:a16="http://schemas.microsoft.com/office/drawing/2014/main" id="{477F2B86-89B7-0D46-B919-CB660395A940}"/>
                </a:ext>
              </a:extLst>
            </p:cNvPr>
            <p:cNvSpPr txBox="1"/>
            <p:nvPr/>
          </p:nvSpPr>
          <p:spPr>
            <a:xfrm>
              <a:off x="10043684" y="5931854"/>
              <a:ext cx="1475084" cy="748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b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(Corrupted)</a:t>
              </a:r>
            </a:p>
          </p:txBody>
        </p:sp>
        <p:sp>
          <p:nvSpPr>
            <p:cNvPr id="271" name="Google Shape;399;p3">
              <a:extLst>
                <a:ext uri="{FF2B5EF4-FFF2-40B4-BE49-F238E27FC236}">
                  <a16:creationId xmlns:a16="http://schemas.microsoft.com/office/drawing/2014/main" id="{0FD8474E-CE2C-F84C-B6FD-1D937B2C2995}"/>
                </a:ext>
              </a:extLst>
            </p:cNvPr>
            <p:cNvSpPr/>
            <p:nvPr/>
          </p:nvSpPr>
          <p:spPr>
            <a:xfrm rot="5400000" flipH="1">
              <a:off x="10304248" y="5988955"/>
              <a:ext cx="279978" cy="273793"/>
            </a:xfrm>
            <a:prstGeom prst="trapezoid">
              <a:avLst>
                <a:gd name="adj" fmla="val 25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1268" tIns="40622" rIns="81268" bIns="40622" anchor="ctr" anchorCtr="0">
              <a:noAutofit/>
            </a:bodyPr>
            <a:lstStyle/>
            <a:p>
              <a:pPr algn="ctr"/>
              <a:endParaRPr sz="978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F8265366-AA78-424A-ADAB-073C29DCB99C}"/>
                </a:ext>
              </a:extLst>
            </p:cNvPr>
            <p:cNvGrpSpPr/>
            <p:nvPr/>
          </p:nvGrpSpPr>
          <p:grpSpPr>
            <a:xfrm>
              <a:off x="9806438" y="6000677"/>
              <a:ext cx="500898" cy="244935"/>
              <a:chOff x="10341615" y="4774398"/>
              <a:chExt cx="563510" cy="275552"/>
            </a:xfrm>
          </p:grpSpPr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A51A20ED-EBC3-784F-AD66-3A34E8F0DE60}"/>
                  </a:ext>
                </a:extLst>
              </p:cNvPr>
              <p:cNvSpPr/>
              <p:nvPr/>
            </p:nvSpPr>
            <p:spPr>
              <a:xfrm flipV="1">
                <a:off x="10341615" y="47743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88872E57-4012-854C-929C-6BCAFCC965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34883" y="4915214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751B64B-E2A2-704A-A95E-0F7FF68A6AE1}"/>
              </a:ext>
            </a:extLst>
          </p:cNvPr>
          <p:cNvSpPr/>
          <p:nvPr/>
        </p:nvSpPr>
        <p:spPr>
          <a:xfrm>
            <a:off x="343098" y="4107305"/>
            <a:ext cx="1350791" cy="106430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2" name="Rectangle 561">
            <a:extLst>
              <a:ext uri="{FF2B5EF4-FFF2-40B4-BE49-F238E27FC236}">
                <a16:creationId xmlns:a16="http://schemas.microsoft.com/office/drawing/2014/main" id="{575938B9-9A47-8042-B46D-FB269044F54B}"/>
              </a:ext>
            </a:extLst>
          </p:cNvPr>
          <p:cNvSpPr/>
          <p:nvPr/>
        </p:nvSpPr>
        <p:spPr>
          <a:xfrm>
            <a:off x="9747193" y="5801289"/>
            <a:ext cx="2068067" cy="9671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39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6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3FD4B9F-4EC6-C34F-B5BD-5E2874C92AC8}"/>
              </a:ext>
            </a:extLst>
          </p:cNvPr>
          <p:cNvGrpSpPr/>
          <p:nvPr/>
        </p:nvGrpSpPr>
        <p:grpSpPr>
          <a:xfrm>
            <a:off x="498973" y="1334403"/>
            <a:ext cx="11704665" cy="2569085"/>
            <a:chOff x="498973" y="1469313"/>
            <a:chExt cx="11704665" cy="256908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802F971-7365-4842-B076-BAF4BCF4D98C}"/>
                </a:ext>
              </a:extLst>
            </p:cNvPr>
            <p:cNvGrpSpPr/>
            <p:nvPr/>
          </p:nvGrpSpPr>
          <p:grpSpPr>
            <a:xfrm>
              <a:off x="3889019" y="1734940"/>
              <a:ext cx="578460" cy="369091"/>
              <a:chOff x="3681747" y="309619"/>
              <a:chExt cx="650768" cy="415227"/>
            </a:xfrm>
          </p:grpSpPr>
          <p:cxnSp>
            <p:nvCxnSpPr>
              <p:cNvPr id="787" name="Elbow Connector 786">
                <a:extLst>
                  <a:ext uri="{FF2B5EF4-FFF2-40B4-BE49-F238E27FC236}">
                    <a16:creationId xmlns:a16="http://schemas.microsoft.com/office/drawing/2014/main" id="{0EADCD0C-508C-9247-B8CD-CA8B009BE206}"/>
                  </a:ext>
                </a:extLst>
              </p:cNvPr>
              <p:cNvCxnSpPr>
                <a:cxnSpLocks/>
                <a:stCxn id="2643" idx="0"/>
                <a:endCxn id="2566" idx="1"/>
              </p:cNvCxnSpPr>
              <p:nvPr/>
            </p:nvCxnSpPr>
            <p:spPr>
              <a:xfrm rot="16200000" flipH="1">
                <a:off x="3743813" y="385331"/>
                <a:ext cx="145852" cy="269984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6" name="Rectangle 2565">
                <a:extLst>
                  <a:ext uri="{FF2B5EF4-FFF2-40B4-BE49-F238E27FC236}">
                    <a16:creationId xmlns:a16="http://schemas.microsoft.com/office/drawing/2014/main" id="{323364E7-03E6-2E49-974F-FE695D388315}"/>
                  </a:ext>
                </a:extLst>
              </p:cNvPr>
              <p:cNvSpPr/>
              <p:nvPr/>
            </p:nvSpPr>
            <p:spPr>
              <a:xfrm flipV="1">
                <a:off x="3951732" y="461652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70" name="Elbow Connector 2569">
                <a:extLst>
                  <a:ext uri="{FF2B5EF4-FFF2-40B4-BE49-F238E27FC236}">
                    <a16:creationId xmlns:a16="http://schemas.microsoft.com/office/drawing/2014/main" id="{640F0598-880E-5D41-8A85-2274D331591B}"/>
                  </a:ext>
                </a:extLst>
              </p:cNvPr>
              <p:cNvCxnSpPr>
                <a:cxnSpLocks/>
                <a:stCxn id="2566" idx="3"/>
              </p:cNvCxnSpPr>
              <p:nvPr/>
            </p:nvCxnSpPr>
            <p:spPr>
              <a:xfrm flipV="1">
                <a:off x="4214926" y="309619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CA800B-1EAF-DA45-B009-37D73C39D300}"/>
                </a:ext>
              </a:extLst>
            </p:cNvPr>
            <p:cNvGrpSpPr/>
            <p:nvPr/>
          </p:nvGrpSpPr>
          <p:grpSpPr>
            <a:xfrm>
              <a:off x="4568091" y="1734941"/>
              <a:ext cx="565695" cy="413566"/>
              <a:chOff x="4445702" y="309620"/>
              <a:chExt cx="636407" cy="465262"/>
            </a:xfrm>
          </p:grpSpPr>
          <p:sp>
            <p:nvSpPr>
              <p:cNvPr id="2567" name="Diamond 2566">
                <a:extLst>
                  <a:ext uri="{FF2B5EF4-FFF2-40B4-BE49-F238E27FC236}">
                    <a16:creationId xmlns:a16="http://schemas.microsoft.com/office/drawing/2014/main" id="{55D456C4-5A08-7E45-887A-0FEDE12F955B}"/>
                  </a:ext>
                </a:extLst>
              </p:cNvPr>
              <p:cNvSpPr/>
              <p:nvPr/>
            </p:nvSpPr>
            <p:spPr>
              <a:xfrm flipV="1">
                <a:off x="4617035" y="411616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71" name="Elbow Connector 2570">
                <a:extLst>
                  <a:ext uri="{FF2B5EF4-FFF2-40B4-BE49-F238E27FC236}">
                    <a16:creationId xmlns:a16="http://schemas.microsoft.com/office/drawing/2014/main" id="{49A6F735-05C9-2347-9831-1C21C0F7F698}"/>
                  </a:ext>
                </a:extLst>
              </p:cNvPr>
              <p:cNvCxnSpPr>
                <a:cxnSpLocks/>
                <a:stCxn id="2567" idx="3"/>
              </p:cNvCxnSpPr>
              <p:nvPr/>
            </p:nvCxnSpPr>
            <p:spPr>
              <a:xfrm flipV="1">
                <a:off x="4980301" y="309622"/>
                <a:ext cx="101808" cy="283627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2" name="Elbow Connector 2571">
                <a:extLst>
                  <a:ext uri="{FF2B5EF4-FFF2-40B4-BE49-F238E27FC236}">
                    <a16:creationId xmlns:a16="http://schemas.microsoft.com/office/drawing/2014/main" id="{C0C7B2ED-7871-9344-8488-393B0AE5A08A}"/>
                  </a:ext>
                </a:extLst>
              </p:cNvPr>
              <p:cNvCxnSpPr>
                <a:cxnSpLocks/>
                <a:endCxn id="2567" idx="1"/>
              </p:cNvCxnSpPr>
              <p:nvPr/>
            </p:nvCxnSpPr>
            <p:spPr>
              <a:xfrm rot="16200000" flipH="1">
                <a:off x="4389554" y="365768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73" name="Straight Connector 2572">
              <a:extLst>
                <a:ext uri="{FF2B5EF4-FFF2-40B4-BE49-F238E27FC236}">
                  <a16:creationId xmlns:a16="http://schemas.microsoft.com/office/drawing/2014/main" id="{4E5CFC9E-AE13-E54C-8DDB-1A4F6FB08669}"/>
                </a:ext>
              </a:extLst>
            </p:cNvPr>
            <p:cNvCxnSpPr>
              <a:cxnSpLocks/>
              <a:endCxn id="2574" idx="2"/>
            </p:cNvCxnSpPr>
            <p:nvPr/>
          </p:nvCxnSpPr>
          <p:spPr>
            <a:xfrm>
              <a:off x="4017556" y="1734941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4" name="Oval 2573">
              <a:extLst>
                <a:ext uri="{FF2B5EF4-FFF2-40B4-BE49-F238E27FC236}">
                  <a16:creationId xmlns:a16="http://schemas.microsoft.com/office/drawing/2014/main" id="{BEE5AE06-8AF0-4546-A733-01546C8B8422}"/>
                </a:ext>
              </a:extLst>
            </p:cNvPr>
            <p:cNvSpPr/>
            <p:nvPr/>
          </p:nvSpPr>
          <p:spPr>
            <a:xfrm flipV="1">
              <a:off x="5276570" y="161247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BE39BD5-60F2-3749-A3EF-E518E763843B}"/>
                </a:ext>
              </a:extLst>
            </p:cNvPr>
            <p:cNvGrpSpPr/>
            <p:nvPr/>
          </p:nvGrpSpPr>
          <p:grpSpPr>
            <a:xfrm>
              <a:off x="2385071" y="1734941"/>
              <a:ext cx="572391" cy="369091"/>
              <a:chOff x="1989805" y="309620"/>
              <a:chExt cx="643940" cy="415227"/>
            </a:xfrm>
          </p:grpSpPr>
          <p:cxnSp>
            <p:nvCxnSpPr>
              <p:cNvPr id="784" name="Elbow Connector 783">
                <a:extLst>
                  <a:ext uri="{FF2B5EF4-FFF2-40B4-BE49-F238E27FC236}">
                    <a16:creationId xmlns:a16="http://schemas.microsoft.com/office/drawing/2014/main" id="{775BC5B5-04EB-E547-A627-7A2B100B5FAE}"/>
                  </a:ext>
                </a:extLst>
              </p:cNvPr>
              <p:cNvCxnSpPr>
                <a:cxnSpLocks/>
                <a:stCxn id="2638" idx="0"/>
                <a:endCxn id="2634" idx="1"/>
              </p:cNvCxnSpPr>
              <p:nvPr/>
            </p:nvCxnSpPr>
            <p:spPr>
              <a:xfrm rot="16200000" flipH="1">
                <a:off x="2048456" y="388746"/>
                <a:ext cx="145854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34" name="Rectangle 2633">
                <a:extLst>
                  <a:ext uri="{FF2B5EF4-FFF2-40B4-BE49-F238E27FC236}">
                    <a16:creationId xmlns:a16="http://schemas.microsoft.com/office/drawing/2014/main" id="{B1CB6D4B-A3E6-6F47-A2F1-655CF2106F5A}"/>
                  </a:ext>
                </a:extLst>
              </p:cNvPr>
              <p:cNvSpPr/>
              <p:nvPr/>
            </p:nvSpPr>
            <p:spPr>
              <a:xfrm flipV="1">
                <a:off x="2252961" y="461653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639" name="Elbow Connector 2638">
                <a:extLst>
                  <a:ext uri="{FF2B5EF4-FFF2-40B4-BE49-F238E27FC236}">
                    <a16:creationId xmlns:a16="http://schemas.microsoft.com/office/drawing/2014/main" id="{C42BDD3F-9756-884D-91E0-BC80A06BAD10}"/>
                  </a:ext>
                </a:extLst>
              </p:cNvPr>
              <p:cNvCxnSpPr>
                <a:cxnSpLocks/>
                <a:stCxn id="2634" idx="3"/>
              </p:cNvCxnSpPr>
              <p:nvPr/>
            </p:nvCxnSpPr>
            <p:spPr>
              <a:xfrm flipV="1">
                <a:off x="2516156" y="309620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B3BC96-5601-0F4C-AB09-D73C6937B887}"/>
                </a:ext>
              </a:extLst>
            </p:cNvPr>
            <p:cNvGrpSpPr/>
            <p:nvPr/>
          </p:nvGrpSpPr>
          <p:grpSpPr>
            <a:xfrm>
              <a:off x="3058072" y="1734942"/>
              <a:ext cx="565695" cy="413566"/>
              <a:chOff x="2746931" y="309621"/>
              <a:chExt cx="636407" cy="465262"/>
            </a:xfrm>
          </p:grpSpPr>
          <p:sp>
            <p:nvSpPr>
              <p:cNvPr id="2635" name="Diamond 2634">
                <a:extLst>
                  <a:ext uri="{FF2B5EF4-FFF2-40B4-BE49-F238E27FC236}">
                    <a16:creationId xmlns:a16="http://schemas.microsoft.com/office/drawing/2014/main" id="{E128F510-96FF-E043-A016-44D33AC76A2F}"/>
                  </a:ext>
                </a:extLst>
              </p:cNvPr>
              <p:cNvSpPr/>
              <p:nvPr/>
            </p:nvSpPr>
            <p:spPr>
              <a:xfrm flipV="1">
                <a:off x="2918264" y="411617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640" name="Elbow Connector 2639">
                <a:extLst>
                  <a:ext uri="{FF2B5EF4-FFF2-40B4-BE49-F238E27FC236}">
                    <a16:creationId xmlns:a16="http://schemas.microsoft.com/office/drawing/2014/main" id="{8EB3AFA0-D84B-A348-9DC0-4BCDF598D8A4}"/>
                  </a:ext>
                </a:extLst>
              </p:cNvPr>
              <p:cNvCxnSpPr>
                <a:cxnSpLocks/>
                <a:stCxn id="2635" idx="3"/>
              </p:cNvCxnSpPr>
              <p:nvPr/>
            </p:nvCxnSpPr>
            <p:spPr>
              <a:xfrm flipV="1">
                <a:off x="3281530" y="309623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1" name="Elbow Connector 2640">
                <a:extLst>
                  <a:ext uri="{FF2B5EF4-FFF2-40B4-BE49-F238E27FC236}">
                    <a16:creationId xmlns:a16="http://schemas.microsoft.com/office/drawing/2014/main" id="{90648D0B-ED83-C346-BB6E-B21305379F6A}"/>
                  </a:ext>
                </a:extLst>
              </p:cNvPr>
              <p:cNvCxnSpPr>
                <a:cxnSpLocks/>
                <a:endCxn id="2635" idx="1"/>
              </p:cNvCxnSpPr>
              <p:nvPr/>
            </p:nvCxnSpPr>
            <p:spPr>
              <a:xfrm rot="16200000" flipH="1">
                <a:off x="2690783" y="365769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42" name="Straight Connector 2641">
              <a:extLst>
                <a:ext uri="{FF2B5EF4-FFF2-40B4-BE49-F238E27FC236}">
                  <a16:creationId xmlns:a16="http://schemas.microsoft.com/office/drawing/2014/main" id="{4DA4E4F1-FE0C-C045-B49B-83313530C249}"/>
                </a:ext>
              </a:extLst>
            </p:cNvPr>
            <p:cNvCxnSpPr>
              <a:cxnSpLocks/>
              <a:stCxn id="2638" idx="6"/>
              <a:endCxn id="2643" idx="2"/>
            </p:cNvCxnSpPr>
            <p:nvPr/>
          </p:nvCxnSpPr>
          <p:spPr>
            <a:xfrm>
              <a:off x="2507537" y="1734942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3" name="Oval 2642">
              <a:extLst>
                <a:ext uri="{FF2B5EF4-FFF2-40B4-BE49-F238E27FC236}">
                  <a16:creationId xmlns:a16="http://schemas.microsoft.com/office/drawing/2014/main" id="{0C93B56E-9D25-3240-8171-F08E5283C9AD}"/>
                </a:ext>
              </a:extLst>
            </p:cNvPr>
            <p:cNvSpPr/>
            <p:nvPr/>
          </p:nvSpPr>
          <p:spPr>
            <a:xfrm flipV="1">
              <a:off x="3766551" y="1612475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AAD469-EC82-1748-972F-FE42159B9B83}"/>
                </a:ext>
              </a:extLst>
            </p:cNvPr>
            <p:cNvGrpSpPr/>
            <p:nvPr/>
          </p:nvGrpSpPr>
          <p:grpSpPr>
            <a:xfrm>
              <a:off x="5399038" y="1612474"/>
              <a:ext cx="4654612" cy="536033"/>
              <a:chOff x="5325620" y="171845"/>
              <a:chExt cx="5236436" cy="60303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049CFD-62C7-934F-ADD6-D2EF3464C7BC}"/>
                  </a:ext>
                </a:extLst>
              </p:cNvPr>
              <p:cNvGrpSpPr/>
              <p:nvPr/>
            </p:nvGrpSpPr>
            <p:grpSpPr>
              <a:xfrm>
                <a:off x="9489464" y="309620"/>
                <a:ext cx="636407" cy="465262"/>
                <a:chOff x="9489464" y="309620"/>
                <a:chExt cx="636407" cy="465262"/>
              </a:xfrm>
            </p:grpSpPr>
            <p:sp>
              <p:nvSpPr>
                <p:cNvPr id="2431" name="Diamond 2430">
                  <a:extLst>
                    <a:ext uri="{FF2B5EF4-FFF2-40B4-BE49-F238E27FC236}">
                      <a16:creationId xmlns:a16="http://schemas.microsoft.com/office/drawing/2014/main" id="{EE328A82-22D1-014B-B186-00A066053B15}"/>
                    </a:ext>
                  </a:extLst>
                </p:cNvPr>
                <p:cNvSpPr/>
                <p:nvPr/>
              </p:nvSpPr>
              <p:spPr>
                <a:xfrm flipV="1">
                  <a:off x="9660797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435" name="Elbow Connector 2434">
                  <a:extLst>
                    <a:ext uri="{FF2B5EF4-FFF2-40B4-BE49-F238E27FC236}">
                      <a16:creationId xmlns:a16="http://schemas.microsoft.com/office/drawing/2014/main" id="{60AE7FB5-30DB-F040-B9F1-264E4A34A6D9}"/>
                    </a:ext>
                  </a:extLst>
                </p:cNvPr>
                <p:cNvCxnSpPr>
                  <a:cxnSpLocks/>
                  <a:stCxn id="2431" idx="3"/>
                </p:cNvCxnSpPr>
                <p:nvPr/>
              </p:nvCxnSpPr>
              <p:spPr>
                <a:xfrm flipV="1">
                  <a:off x="10024063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6" name="Elbow Connector 2435">
                  <a:extLst>
                    <a:ext uri="{FF2B5EF4-FFF2-40B4-BE49-F238E27FC236}">
                      <a16:creationId xmlns:a16="http://schemas.microsoft.com/office/drawing/2014/main" id="{D9EF71A4-4D97-D949-9F76-DFF3C24F646C}"/>
                    </a:ext>
                  </a:extLst>
                </p:cNvPr>
                <p:cNvCxnSpPr>
                  <a:cxnSpLocks/>
                  <a:endCxn id="2431" idx="1"/>
                </p:cNvCxnSpPr>
                <p:nvPr/>
              </p:nvCxnSpPr>
              <p:spPr>
                <a:xfrm rot="16200000" flipH="1">
                  <a:off x="9433316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37" name="Straight Connector 2436">
                <a:extLst>
                  <a:ext uri="{FF2B5EF4-FFF2-40B4-BE49-F238E27FC236}">
                    <a16:creationId xmlns:a16="http://schemas.microsoft.com/office/drawing/2014/main" id="{1E7470AA-341C-FF41-B8A3-5FA882CAF961}"/>
                  </a:ext>
                </a:extLst>
              </p:cNvPr>
              <p:cNvCxnSpPr>
                <a:cxnSpLocks/>
                <a:endCxn id="2438" idx="2"/>
              </p:cNvCxnSpPr>
              <p:nvPr/>
            </p:nvCxnSpPr>
            <p:spPr>
              <a:xfrm>
                <a:off x="8870114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38" name="Oval 2437">
                <a:extLst>
                  <a:ext uri="{FF2B5EF4-FFF2-40B4-BE49-F238E27FC236}">
                    <a16:creationId xmlns:a16="http://schemas.microsoft.com/office/drawing/2014/main" id="{46FF1856-C6A7-3042-81AA-2D3828C35714}"/>
                  </a:ext>
                </a:extLst>
              </p:cNvPr>
              <p:cNvSpPr/>
              <p:nvPr/>
            </p:nvSpPr>
            <p:spPr>
              <a:xfrm flipV="1">
                <a:off x="10286504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6BFAAE0-1AB6-2543-8289-2661270F64EC}"/>
                  </a:ext>
                </a:extLst>
              </p:cNvPr>
              <p:cNvGrpSpPr/>
              <p:nvPr/>
            </p:nvGrpSpPr>
            <p:grpSpPr>
              <a:xfrm>
                <a:off x="5325620" y="309619"/>
                <a:ext cx="653115" cy="415227"/>
                <a:chOff x="5325620" y="309619"/>
                <a:chExt cx="653115" cy="415227"/>
              </a:xfrm>
            </p:grpSpPr>
            <p:cxnSp>
              <p:nvCxnSpPr>
                <p:cNvPr id="791" name="Elbow Connector 790">
                  <a:extLst>
                    <a:ext uri="{FF2B5EF4-FFF2-40B4-BE49-F238E27FC236}">
                      <a16:creationId xmlns:a16="http://schemas.microsoft.com/office/drawing/2014/main" id="{D28B09B1-6935-4C44-A942-C9301FE98612}"/>
                    </a:ext>
                  </a:extLst>
                </p:cNvPr>
                <p:cNvCxnSpPr>
                  <a:cxnSpLocks/>
                  <a:stCxn id="2574" idx="0"/>
                  <a:endCxn id="2498" idx="1"/>
                </p:cNvCxnSpPr>
                <p:nvPr/>
              </p:nvCxnSpPr>
              <p:spPr>
                <a:xfrm rot="16200000" flipH="1">
                  <a:off x="5382587" y="377884"/>
                  <a:ext cx="158398" cy="272332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98" name="Rectangle 2497">
                  <a:extLst>
                    <a:ext uri="{FF2B5EF4-FFF2-40B4-BE49-F238E27FC236}">
                      <a16:creationId xmlns:a16="http://schemas.microsoft.com/office/drawing/2014/main" id="{B65CA45A-E149-2E4F-986A-792C96ECCADD}"/>
                    </a:ext>
                  </a:extLst>
                </p:cNvPr>
                <p:cNvSpPr/>
                <p:nvPr/>
              </p:nvSpPr>
              <p:spPr>
                <a:xfrm flipV="1">
                  <a:off x="5597952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502" name="Elbow Connector 2501">
                  <a:extLst>
                    <a:ext uri="{FF2B5EF4-FFF2-40B4-BE49-F238E27FC236}">
                      <a16:creationId xmlns:a16="http://schemas.microsoft.com/office/drawing/2014/main" id="{15778A96-720D-BF4B-AE5A-A88A7CD76EBC}"/>
                    </a:ext>
                  </a:extLst>
                </p:cNvPr>
                <p:cNvCxnSpPr>
                  <a:cxnSpLocks/>
                  <a:stCxn id="2498" idx="3"/>
                </p:cNvCxnSpPr>
                <p:nvPr/>
              </p:nvCxnSpPr>
              <p:spPr>
                <a:xfrm flipV="1">
                  <a:off x="5861146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271E305-B6B0-5448-A826-62BE7D06C14E}"/>
                  </a:ext>
                </a:extLst>
              </p:cNvPr>
              <p:cNvGrpSpPr/>
              <p:nvPr/>
            </p:nvGrpSpPr>
            <p:grpSpPr>
              <a:xfrm>
                <a:off x="6091922" y="309620"/>
                <a:ext cx="636408" cy="465262"/>
                <a:chOff x="6091922" y="309620"/>
                <a:chExt cx="636408" cy="465262"/>
              </a:xfrm>
            </p:grpSpPr>
            <p:sp>
              <p:nvSpPr>
                <p:cNvPr id="2499" name="Diamond 2498">
                  <a:extLst>
                    <a:ext uri="{FF2B5EF4-FFF2-40B4-BE49-F238E27FC236}">
                      <a16:creationId xmlns:a16="http://schemas.microsoft.com/office/drawing/2014/main" id="{5EDDC164-716E-EA4F-B6CB-8C5632D68F88}"/>
                    </a:ext>
                  </a:extLst>
                </p:cNvPr>
                <p:cNvSpPr/>
                <p:nvPr/>
              </p:nvSpPr>
              <p:spPr>
                <a:xfrm flipV="1">
                  <a:off x="6263255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503" name="Elbow Connector 2502">
                  <a:extLst>
                    <a:ext uri="{FF2B5EF4-FFF2-40B4-BE49-F238E27FC236}">
                      <a16:creationId xmlns:a16="http://schemas.microsoft.com/office/drawing/2014/main" id="{D97075EB-5478-D049-A78E-A0D5D3C5960E}"/>
                    </a:ext>
                  </a:extLst>
                </p:cNvPr>
                <p:cNvCxnSpPr>
                  <a:cxnSpLocks/>
                  <a:stCxn id="2499" idx="3"/>
                </p:cNvCxnSpPr>
                <p:nvPr/>
              </p:nvCxnSpPr>
              <p:spPr>
                <a:xfrm flipV="1">
                  <a:off x="6626522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4" name="Elbow Connector 2503">
                  <a:extLst>
                    <a:ext uri="{FF2B5EF4-FFF2-40B4-BE49-F238E27FC236}">
                      <a16:creationId xmlns:a16="http://schemas.microsoft.com/office/drawing/2014/main" id="{CA15D127-84CC-1C47-A341-CA54E9E9435C}"/>
                    </a:ext>
                  </a:extLst>
                </p:cNvPr>
                <p:cNvCxnSpPr>
                  <a:cxnSpLocks/>
                  <a:endCxn id="2499" idx="1"/>
                </p:cNvCxnSpPr>
                <p:nvPr/>
              </p:nvCxnSpPr>
              <p:spPr>
                <a:xfrm rot="16200000" flipH="1">
                  <a:off x="6035774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05" name="Straight Connector 2504">
                <a:extLst>
                  <a:ext uri="{FF2B5EF4-FFF2-40B4-BE49-F238E27FC236}">
                    <a16:creationId xmlns:a16="http://schemas.microsoft.com/office/drawing/2014/main" id="{700AB41C-9F90-DC48-BE96-32C35B038F79}"/>
                  </a:ext>
                </a:extLst>
              </p:cNvPr>
              <p:cNvCxnSpPr>
                <a:cxnSpLocks/>
                <a:endCxn id="2506" idx="2"/>
              </p:cNvCxnSpPr>
              <p:nvPr/>
            </p:nvCxnSpPr>
            <p:spPr>
              <a:xfrm>
                <a:off x="5472572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06" name="Oval 2505">
                <a:extLst>
                  <a:ext uri="{FF2B5EF4-FFF2-40B4-BE49-F238E27FC236}">
                    <a16:creationId xmlns:a16="http://schemas.microsoft.com/office/drawing/2014/main" id="{CBE1E400-DA1B-C24D-A6DB-DE8D128B77AE}"/>
                  </a:ext>
                </a:extLst>
              </p:cNvPr>
              <p:cNvSpPr/>
              <p:nvPr/>
            </p:nvSpPr>
            <p:spPr>
              <a:xfrm flipV="1">
                <a:off x="6888963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B2486C8-8A6F-304C-93F2-133231658E9C}"/>
                  </a:ext>
                </a:extLst>
              </p:cNvPr>
              <p:cNvGrpSpPr/>
              <p:nvPr/>
            </p:nvGrpSpPr>
            <p:grpSpPr>
              <a:xfrm>
                <a:off x="7026738" y="309619"/>
                <a:ext cx="650769" cy="415227"/>
                <a:chOff x="7026738" y="309619"/>
                <a:chExt cx="650769" cy="415227"/>
              </a:xfrm>
            </p:grpSpPr>
            <p:cxnSp>
              <p:nvCxnSpPr>
                <p:cNvPr id="794" name="Elbow Connector 793">
                  <a:extLst>
                    <a:ext uri="{FF2B5EF4-FFF2-40B4-BE49-F238E27FC236}">
                      <a16:creationId xmlns:a16="http://schemas.microsoft.com/office/drawing/2014/main" id="{65D0FD3C-0353-A244-B566-1E889E84D744}"/>
                    </a:ext>
                  </a:extLst>
                </p:cNvPr>
                <p:cNvCxnSpPr>
                  <a:cxnSpLocks/>
                  <a:stCxn id="2506" idx="0"/>
                  <a:endCxn id="2709" idx="1"/>
                </p:cNvCxnSpPr>
                <p:nvPr/>
              </p:nvCxnSpPr>
              <p:spPr>
                <a:xfrm rot="16200000" flipH="1">
                  <a:off x="7088805" y="385330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09" name="Rectangle 2708">
                  <a:extLst>
                    <a:ext uri="{FF2B5EF4-FFF2-40B4-BE49-F238E27FC236}">
                      <a16:creationId xmlns:a16="http://schemas.microsoft.com/office/drawing/2014/main" id="{0CDB2ED0-B2BF-DD4E-9B34-48F796AF13EB}"/>
                    </a:ext>
                  </a:extLst>
                </p:cNvPr>
                <p:cNvSpPr/>
                <p:nvPr/>
              </p:nvSpPr>
              <p:spPr>
                <a:xfrm flipV="1">
                  <a:off x="729672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711" name="Elbow Connector 2710">
                  <a:extLst>
                    <a:ext uri="{FF2B5EF4-FFF2-40B4-BE49-F238E27FC236}">
                      <a16:creationId xmlns:a16="http://schemas.microsoft.com/office/drawing/2014/main" id="{65B62BA9-EB60-A342-AA0D-DD9760DB6D9C}"/>
                    </a:ext>
                  </a:extLst>
                </p:cNvPr>
                <p:cNvCxnSpPr>
                  <a:cxnSpLocks/>
                  <a:stCxn id="2709" idx="3"/>
                </p:cNvCxnSpPr>
                <p:nvPr/>
              </p:nvCxnSpPr>
              <p:spPr>
                <a:xfrm flipV="1">
                  <a:off x="755991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12" name="Straight Connector 2711">
                <a:extLst>
                  <a:ext uri="{FF2B5EF4-FFF2-40B4-BE49-F238E27FC236}">
                    <a16:creationId xmlns:a16="http://schemas.microsoft.com/office/drawing/2014/main" id="{C1768B2D-4E3F-084F-8DF0-71A9445E67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1344" y="309620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FAD6C31-0D6E-E740-A947-8D1BDAAE3426}"/>
                  </a:ext>
                </a:extLst>
              </p:cNvPr>
              <p:cNvGrpSpPr/>
              <p:nvPr/>
            </p:nvGrpSpPr>
            <p:grpSpPr>
              <a:xfrm>
                <a:off x="8725510" y="309619"/>
                <a:ext cx="650767" cy="415227"/>
                <a:chOff x="8725510" y="309619"/>
                <a:chExt cx="650767" cy="415227"/>
              </a:xfrm>
            </p:grpSpPr>
            <p:cxnSp>
              <p:nvCxnSpPr>
                <p:cNvPr id="797" name="Elbow Connector 796">
                  <a:extLst>
                    <a:ext uri="{FF2B5EF4-FFF2-40B4-BE49-F238E27FC236}">
                      <a16:creationId xmlns:a16="http://schemas.microsoft.com/office/drawing/2014/main" id="{71D93826-75E2-314A-BEFD-F27C26E63609}"/>
                    </a:ext>
                  </a:extLst>
                </p:cNvPr>
                <p:cNvCxnSpPr>
                  <a:cxnSpLocks/>
                  <a:stCxn id="2713" idx="0"/>
                  <a:endCxn id="2430" idx="1"/>
                </p:cNvCxnSpPr>
                <p:nvPr/>
              </p:nvCxnSpPr>
              <p:spPr>
                <a:xfrm rot="16200000" flipH="1">
                  <a:off x="8787576" y="385331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30" name="Rectangle 2429">
                  <a:extLst>
                    <a:ext uri="{FF2B5EF4-FFF2-40B4-BE49-F238E27FC236}">
                      <a16:creationId xmlns:a16="http://schemas.microsoft.com/office/drawing/2014/main" id="{B2DAFAC7-464D-CA42-927D-BF2C135AE998}"/>
                    </a:ext>
                  </a:extLst>
                </p:cNvPr>
                <p:cNvSpPr/>
                <p:nvPr/>
              </p:nvSpPr>
              <p:spPr>
                <a:xfrm flipV="1">
                  <a:off x="899549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434" name="Elbow Connector 2433">
                  <a:extLst>
                    <a:ext uri="{FF2B5EF4-FFF2-40B4-BE49-F238E27FC236}">
                      <a16:creationId xmlns:a16="http://schemas.microsoft.com/office/drawing/2014/main" id="{43621DD4-5E96-7841-B531-1E3D5A07EDE6}"/>
                    </a:ext>
                  </a:extLst>
                </p:cNvPr>
                <p:cNvCxnSpPr>
                  <a:cxnSpLocks/>
                  <a:stCxn id="2430" idx="3"/>
                </p:cNvCxnSpPr>
                <p:nvPr/>
              </p:nvCxnSpPr>
              <p:spPr>
                <a:xfrm flipV="1">
                  <a:off x="925868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13" name="Oval 2712">
                <a:extLst>
                  <a:ext uri="{FF2B5EF4-FFF2-40B4-BE49-F238E27FC236}">
                    <a16:creationId xmlns:a16="http://schemas.microsoft.com/office/drawing/2014/main" id="{FFCA9093-1F93-DF4F-8A32-28A752F0432E}"/>
                  </a:ext>
                </a:extLst>
              </p:cNvPr>
              <p:cNvSpPr/>
              <p:nvPr/>
            </p:nvSpPr>
            <p:spPr>
              <a:xfrm flipV="1">
                <a:off x="8587734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8C3F0E2-035B-AE47-88A7-34F9C04CEE8C}"/>
                  </a:ext>
                </a:extLst>
              </p:cNvPr>
              <p:cNvGrpSpPr/>
              <p:nvPr/>
            </p:nvGrpSpPr>
            <p:grpSpPr>
              <a:xfrm>
                <a:off x="7959493" y="275993"/>
                <a:ext cx="628241" cy="67256"/>
                <a:chOff x="7959493" y="275993"/>
                <a:chExt cx="628241" cy="67256"/>
              </a:xfrm>
            </p:grpSpPr>
            <p:cxnSp>
              <p:nvCxnSpPr>
                <p:cNvPr id="2714" name="Straight Connector 2713">
                  <a:extLst>
                    <a:ext uri="{FF2B5EF4-FFF2-40B4-BE49-F238E27FC236}">
                      <a16:creationId xmlns:a16="http://schemas.microsoft.com/office/drawing/2014/main" id="{331366CF-672D-1A49-AE5B-9E0EEC829A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30009" y="309621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15" name="Oval 2714">
                  <a:extLst>
                    <a:ext uri="{FF2B5EF4-FFF2-40B4-BE49-F238E27FC236}">
                      <a16:creationId xmlns:a16="http://schemas.microsoft.com/office/drawing/2014/main" id="{7103A916-8270-AC4A-8EF8-B935C5B44D4B}"/>
                    </a:ext>
                  </a:extLst>
                </p:cNvPr>
                <p:cNvSpPr/>
                <p:nvPr/>
              </p:nvSpPr>
              <p:spPr>
                <a:xfrm>
                  <a:off x="795949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2716" name="Oval 2715">
                  <a:extLst>
                    <a:ext uri="{FF2B5EF4-FFF2-40B4-BE49-F238E27FC236}">
                      <a16:creationId xmlns:a16="http://schemas.microsoft.com/office/drawing/2014/main" id="{8BA31D40-37A3-3942-AECC-5803CE6862A5}"/>
                    </a:ext>
                  </a:extLst>
                </p:cNvPr>
                <p:cNvSpPr/>
                <p:nvPr/>
              </p:nvSpPr>
              <p:spPr>
                <a:xfrm>
                  <a:off x="811916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2717" name="Oval 2716">
                  <a:extLst>
                    <a:ext uri="{FF2B5EF4-FFF2-40B4-BE49-F238E27FC236}">
                      <a16:creationId xmlns:a16="http://schemas.microsoft.com/office/drawing/2014/main" id="{D0E870F0-8743-7D4A-908A-284AEB444BA2}"/>
                    </a:ext>
                  </a:extLst>
                </p:cNvPr>
                <p:cNvSpPr/>
                <p:nvPr/>
              </p:nvSpPr>
              <p:spPr>
                <a:xfrm>
                  <a:off x="8276817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F485BD0-16A5-BD4A-AFEF-63F9D2FCEDCE}"/>
                </a:ext>
              </a:extLst>
            </p:cNvPr>
            <p:cNvGrpSpPr/>
            <p:nvPr/>
          </p:nvGrpSpPr>
          <p:grpSpPr>
            <a:xfrm>
              <a:off x="835602" y="1522011"/>
              <a:ext cx="1671937" cy="420564"/>
              <a:chOff x="246648" y="70075"/>
              <a:chExt cx="1880932" cy="473134"/>
            </a:xfrm>
          </p:grpSpPr>
          <p:sp>
            <p:nvSpPr>
              <p:cNvPr id="2638" name="Oval 2637">
                <a:extLst>
                  <a:ext uri="{FF2B5EF4-FFF2-40B4-BE49-F238E27FC236}">
                    <a16:creationId xmlns:a16="http://schemas.microsoft.com/office/drawing/2014/main" id="{3C0A490E-AD06-ED40-8936-229ABA144387}"/>
                  </a:ext>
                </a:extLst>
              </p:cNvPr>
              <p:cNvSpPr/>
              <p:nvPr/>
            </p:nvSpPr>
            <p:spPr>
              <a:xfrm flipV="1">
                <a:off x="1852028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777" name="Google Shape;399;p3">
                <a:extLst>
                  <a:ext uri="{FF2B5EF4-FFF2-40B4-BE49-F238E27FC236}">
                    <a16:creationId xmlns:a16="http://schemas.microsoft.com/office/drawing/2014/main" id="{E9E608DF-446F-3A43-85A9-0932B8E23077}"/>
                  </a:ext>
                </a:extLst>
              </p:cNvPr>
              <p:cNvSpPr/>
              <p:nvPr/>
            </p:nvSpPr>
            <p:spPr>
              <a:xfrm rot="16200000">
                <a:off x="1270288" y="15561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2778" name="Straight Connector 2777">
                <a:extLst>
                  <a:ext uri="{FF2B5EF4-FFF2-40B4-BE49-F238E27FC236}">
                    <a16:creationId xmlns:a16="http://schemas.microsoft.com/office/drawing/2014/main" id="{EF38875D-288D-0842-B329-97490651A92A}"/>
                  </a:ext>
                </a:extLst>
              </p:cNvPr>
              <p:cNvCxnSpPr>
                <a:cxnSpLocks/>
                <a:stCxn id="2777" idx="2"/>
                <a:endCxn id="2638" idx="2"/>
              </p:cNvCxnSpPr>
              <p:nvPr/>
            </p:nvCxnSpPr>
            <p:spPr>
              <a:xfrm>
                <a:off x="1581784" y="30962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01" name="TextBox 2800">
                <a:extLst>
                  <a:ext uri="{FF2B5EF4-FFF2-40B4-BE49-F238E27FC236}">
                    <a16:creationId xmlns:a16="http://schemas.microsoft.com/office/drawing/2014/main" id="{38E9179E-2AC6-8E4D-82B4-098EC078AFE4}"/>
                  </a:ext>
                </a:extLst>
              </p:cNvPr>
              <p:cNvSpPr txBox="1"/>
              <p:nvPr/>
            </p:nvSpPr>
            <p:spPr>
              <a:xfrm>
                <a:off x="246648" y="70075"/>
                <a:ext cx="905659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small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DB1E27B-557E-B942-96C3-E0FE26CDF53E}"/>
                </a:ext>
              </a:extLst>
            </p:cNvPr>
            <p:cNvGrpSpPr/>
            <p:nvPr/>
          </p:nvGrpSpPr>
          <p:grpSpPr>
            <a:xfrm>
              <a:off x="1092084" y="1857409"/>
              <a:ext cx="8959476" cy="882470"/>
              <a:chOff x="535195" y="439531"/>
              <a:chExt cx="10079411" cy="992779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93B202C-B0EC-B04C-83C9-2804390C9A34}"/>
                  </a:ext>
                </a:extLst>
              </p:cNvPr>
              <p:cNvGrpSpPr/>
              <p:nvPr/>
            </p:nvGrpSpPr>
            <p:grpSpPr>
              <a:xfrm>
                <a:off x="9542014" y="967047"/>
                <a:ext cx="636407" cy="465262"/>
                <a:chOff x="9542014" y="967047"/>
                <a:chExt cx="636407" cy="465262"/>
              </a:xfrm>
            </p:grpSpPr>
            <p:sp>
              <p:nvSpPr>
                <p:cNvPr id="72" name="Diamond 71">
                  <a:extLst>
                    <a:ext uri="{FF2B5EF4-FFF2-40B4-BE49-F238E27FC236}">
                      <a16:creationId xmlns:a16="http://schemas.microsoft.com/office/drawing/2014/main" id="{60EA3C38-4D79-D74C-A449-62741262411C}"/>
                    </a:ext>
                  </a:extLst>
                </p:cNvPr>
                <p:cNvSpPr/>
                <p:nvPr/>
              </p:nvSpPr>
              <p:spPr>
                <a:xfrm flipV="1">
                  <a:off x="9713347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77" name="Elbow Connector 76">
                  <a:extLst>
                    <a:ext uri="{FF2B5EF4-FFF2-40B4-BE49-F238E27FC236}">
                      <a16:creationId xmlns:a16="http://schemas.microsoft.com/office/drawing/2014/main" id="{F7A9D1D9-F1D8-3640-B4C0-0B26430B11D7}"/>
                    </a:ext>
                  </a:extLst>
                </p:cNvPr>
                <p:cNvCxnSpPr>
                  <a:cxnSpLocks/>
                  <a:stCxn id="72" idx="3"/>
                </p:cNvCxnSpPr>
                <p:nvPr/>
              </p:nvCxnSpPr>
              <p:spPr>
                <a:xfrm flipV="1">
                  <a:off x="10076613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Elbow Connector 77">
                  <a:extLst>
                    <a:ext uri="{FF2B5EF4-FFF2-40B4-BE49-F238E27FC236}">
                      <a16:creationId xmlns:a16="http://schemas.microsoft.com/office/drawing/2014/main" id="{7E5769C0-6AF6-7340-92DB-B8B9C47924D3}"/>
                    </a:ext>
                  </a:extLst>
                </p:cNvPr>
                <p:cNvCxnSpPr>
                  <a:cxnSpLocks/>
                  <a:endCxn id="72" idx="1"/>
                </p:cNvCxnSpPr>
                <p:nvPr/>
              </p:nvCxnSpPr>
              <p:spPr>
                <a:xfrm rot="16200000" flipH="1">
                  <a:off x="9485866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ABFD481-C5F3-964D-A2A2-570CB64FD94A}"/>
                  </a:ext>
                </a:extLst>
              </p:cNvPr>
              <p:cNvCxnSpPr>
                <a:cxnSpLocks/>
                <a:endCxn id="80" idx="2"/>
              </p:cNvCxnSpPr>
              <p:nvPr/>
            </p:nvCxnSpPr>
            <p:spPr>
              <a:xfrm>
                <a:off x="8922664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96C3B2B-3F9A-FF49-BD17-62EBCAB19301}"/>
                  </a:ext>
                </a:extLst>
              </p:cNvPr>
              <p:cNvSpPr/>
              <p:nvPr/>
            </p:nvSpPr>
            <p:spPr>
              <a:xfrm flipV="1">
                <a:off x="10339054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CDE1D4B-58E9-8042-9843-A3FB233D56D5}"/>
                  </a:ext>
                </a:extLst>
              </p:cNvPr>
              <p:cNvGrpSpPr/>
              <p:nvPr/>
            </p:nvGrpSpPr>
            <p:grpSpPr>
              <a:xfrm>
                <a:off x="6144472" y="967047"/>
                <a:ext cx="636408" cy="465262"/>
                <a:chOff x="6144472" y="967047"/>
                <a:chExt cx="636408" cy="465262"/>
              </a:xfrm>
            </p:grpSpPr>
            <p:sp>
              <p:nvSpPr>
                <p:cNvPr id="86" name="Diamond 85">
                  <a:extLst>
                    <a:ext uri="{FF2B5EF4-FFF2-40B4-BE49-F238E27FC236}">
                      <a16:creationId xmlns:a16="http://schemas.microsoft.com/office/drawing/2014/main" id="{1FFDF074-0EF1-9045-9B57-90C31302D161}"/>
                    </a:ext>
                  </a:extLst>
                </p:cNvPr>
                <p:cNvSpPr/>
                <p:nvPr/>
              </p:nvSpPr>
              <p:spPr>
                <a:xfrm flipV="1">
                  <a:off x="631580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91" name="Elbow Connector 90">
                  <a:extLst>
                    <a:ext uri="{FF2B5EF4-FFF2-40B4-BE49-F238E27FC236}">
                      <a16:creationId xmlns:a16="http://schemas.microsoft.com/office/drawing/2014/main" id="{44A8D05A-A476-274F-A7B4-5C2101570EBC}"/>
                    </a:ext>
                  </a:extLst>
                </p:cNvPr>
                <p:cNvCxnSpPr>
                  <a:cxnSpLocks/>
                  <a:stCxn id="86" idx="3"/>
                </p:cNvCxnSpPr>
                <p:nvPr/>
              </p:nvCxnSpPr>
              <p:spPr>
                <a:xfrm flipV="1">
                  <a:off x="6679072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Elbow Connector 91">
                  <a:extLst>
                    <a:ext uri="{FF2B5EF4-FFF2-40B4-BE49-F238E27FC236}">
                      <a16:creationId xmlns:a16="http://schemas.microsoft.com/office/drawing/2014/main" id="{9B6634E2-19DA-2943-A3E2-33430C464065}"/>
                    </a:ext>
                  </a:extLst>
                </p:cNvPr>
                <p:cNvCxnSpPr>
                  <a:cxnSpLocks/>
                  <a:endCxn id="86" idx="1"/>
                </p:cNvCxnSpPr>
                <p:nvPr/>
              </p:nvCxnSpPr>
              <p:spPr>
                <a:xfrm rot="16200000" flipH="1">
                  <a:off x="608832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C21DA154-3154-4043-A387-B48BB5489E45}"/>
                  </a:ext>
                </a:extLst>
              </p:cNvPr>
              <p:cNvCxnSpPr>
                <a:cxnSpLocks/>
                <a:endCxn id="94" idx="2"/>
              </p:cNvCxnSpPr>
              <p:nvPr/>
            </p:nvCxnSpPr>
            <p:spPr>
              <a:xfrm>
                <a:off x="552512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41FE7FE-B7A0-744A-9049-223EEA1FB6D9}"/>
                  </a:ext>
                </a:extLst>
              </p:cNvPr>
              <p:cNvSpPr/>
              <p:nvPr/>
            </p:nvSpPr>
            <p:spPr>
              <a:xfrm flipV="1">
                <a:off x="6941513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9129765-0286-7B49-897B-12A42F7DA195}"/>
                  </a:ext>
                </a:extLst>
              </p:cNvPr>
              <p:cNvGrpSpPr/>
              <p:nvPr/>
            </p:nvGrpSpPr>
            <p:grpSpPr>
              <a:xfrm>
                <a:off x="4445702" y="967047"/>
                <a:ext cx="636407" cy="465262"/>
                <a:chOff x="4445702" y="967047"/>
                <a:chExt cx="636407" cy="465262"/>
              </a:xfrm>
            </p:grpSpPr>
            <p:sp>
              <p:nvSpPr>
                <p:cNvPr id="100" name="Diamond 99">
                  <a:extLst>
                    <a:ext uri="{FF2B5EF4-FFF2-40B4-BE49-F238E27FC236}">
                      <a16:creationId xmlns:a16="http://schemas.microsoft.com/office/drawing/2014/main" id="{9EE256B1-90C5-6048-B39D-BB77F9746841}"/>
                    </a:ext>
                  </a:extLst>
                </p:cNvPr>
                <p:cNvSpPr/>
                <p:nvPr/>
              </p:nvSpPr>
              <p:spPr>
                <a:xfrm flipV="1">
                  <a:off x="461703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05" name="Elbow Connector 104">
                  <a:extLst>
                    <a:ext uri="{FF2B5EF4-FFF2-40B4-BE49-F238E27FC236}">
                      <a16:creationId xmlns:a16="http://schemas.microsoft.com/office/drawing/2014/main" id="{A49DF7DD-47B1-9648-B7DE-02CBD11B1752}"/>
                    </a:ext>
                  </a:extLst>
                </p:cNvPr>
                <p:cNvCxnSpPr>
                  <a:cxnSpLocks/>
                  <a:stCxn id="100" idx="3"/>
                </p:cNvCxnSpPr>
                <p:nvPr/>
              </p:nvCxnSpPr>
              <p:spPr>
                <a:xfrm flipV="1">
                  <a:off x="4980301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Elbow Connector 105">
                  <a:extLst>
                    <a:ext uri="{FF2B5EF4-FFF2-40B4-BE49-F238E27FC236}">
                      <a16:creationId xmlns:a16="http://schemas.microsoft.com/office/drawing/2014/main" id="{FBA90F9C-2F0F-6D49-9BD5-04D863C627E4}"/>
                    </a:ext>
                  </a:extLst>
                </p:cNvPr>
                <p:cNvCxnSpPr>
                  <a:cxnSpLocks/>
                  <a:endCxn id="100" idx="1"/>
                </p:cNvCxnSpPr>
                <p:nvPr/>
              </p:nvCxnSpPr>
              <p:spPr>
                <a:xfrm rot="16200000" flipH="1">
                  <a:off x="438955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BA53CC8E-761D-0941-A11D-47FE6860F367}"/>
                  </a:ext>
                </a:extLst>
              </p:cNvPr>
              <p:cNvCxnSpPr>
                <a:cxnSpLocks/>
                <a:endCxn id="108" idx="2"/>
              </p:cNvCxnSpPr>
              <p:nvPr/>
            </p:nvCxnSpPr>
            <p:spPr>
              <a:xfrm>
                <a:off x="382635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80C7E87E-E3CB-6343-81F8-9087C5193E94}"/>
                  </a:ext>
                </a:extLst>
              </p:cNvPr>
              <p:cNvSpPr/>
              <p:nvPr/>
            </p:nvSpPr>
            <p:spPr>
              <a:xfrm flipV="1">
                <a:off x="5242742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8654A29-37FD-4F42-BA89-2E1E69B3F5FF}"/>
                  </a:ext>
                </a:extLst>
              </p:cNvPr>
              <p:cNvGrpSpPr/>
              <p:nvPr/>
            </p:nvGrpSpPr>
            <p:grpSpPr>
              <a:xfrm>
                <a:off x="2746931" y="967048"/>
                <a:ext cx="636407" cy="465262"/>
                <a:chOff x="2746931" y="967048"/>
                <a:chExt cx="636407" cy="465262"/>
              </a:xfrm>
            </p:grpSpPr>
            <p:sp>
              <p:nvSpPr>
                <p:cNvPr id="114" name="Diamond 113">
                  <a:extLst>
                    <a:ext uri="{FF2B5EF4-FFF2-40B4-BE49-F238E27FC236}">
                      <a16:creationId xmlns:a16="http://schemas.microsoft.com/office/drawing/2014/main" id="{8AD0E0E3-E83A-9745-8905-BD2213983985}"/>
                    </a:ext>
                  </a:extLst>
                </p:cNvPr>
                <p:cNvSpPr/>
                <p:nvPr/>
              </p:nvSpPr>
              <p:spPr>
                <a:xfrm flipV="1">
                  <a:off x="2918264" y="1069044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20" name="Elbow Connector 119">
                  <a:extLst>
                    <a:ext uri="{FF2B5EF4-FFF2-40B4-BE49-F238E27FC236}">
                      <a16:creationId xmlns:a16="http://schemas.microsoft.com/office/drawing/2014/main" id="{F428F78B-2477-3E40-AC5D-529EE24C1A07}"/>
                    </a:ext>
                  </a:extLst>
                </p:cNvPr>
                <p:cNvCxnSpPr>
                  <a:cxnSpLocks/>
                  <a:stCxn id="114" idx="3"/>
                </p:cNvCxnSpPr>
                <p:nvPr/>
              </p:nvCxnSpPr>
              <p:spPr>
                <a:xfrm flipV="1">
                  <a:off x="3281530" y="967049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Elbow Connector 120">
                  <a:extLst>
                    <a:ext uri="{FF2B5EF4-FFF2-40B4-BE49-F238E27FC236}">
                      <a16:creationId xmlns:a16="http://schemas.microsoft.com/office/drawing/2014/main" id="{81948281-45F3-764D-8032-15F18A4E040E}"/>
                    </a:ext>
                  </a:extLst>
                </p:cNvPr>
                <p:cNvCxnSpPr>
                  <a:cxnSpLocks/>
                  <a:endCxn id="114" idx="1"/>
                </p:cNvCxnSpPr>
                <p:nvPr/>
              </p:nvCxnSpPr>
              <p:spPr>
                <a:xfrm rot="16200000" flipH="1">
                  <a:off x="2690783" y="1023196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51D2CF9-3CB8-1640-A127-5AB002917103}"/>
                  </a:ext>
                </a:extLst>
              </p:cNvPr>
              <p:cNvCxnSpPr>
                <a:cxnSpLocks/>
                <a:stCxn id="118" idx="6"/>
                <a:endCxn id="123" idx="2"/>
              </p:cNvCxnSpPr>
              <p:nvPr/>
            </p:nvCxnSpPr>
            <p:spPr>
              <a:xfrm>
                <a:off x="2127580" y="967047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EA477C6E-1D1D-9C41-886A-6E7AB1CCAF48}"/>
                  </a:ext>
                </a:extLst>
              </p:cNvPr>
              <p:cNvSpPr/>
              <p:nvPr/>
            </p:nvSpPr>
            <p:spPr>
              <a:xfrm flipV="1">
                <a:off x="3543971" y="829272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6DD8F91-5116-CA42-B559-5BA85C2310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967046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5334194-3EA3-B943-B3BB-F7B3420BC6B0}"/>
                  </a:ext>
                </a:extLst>
              </p:cNvPr>
              <p:cNvSpPr/>
              <p:nvPr/>
            </p:nvSpPr>
            <p:spPr>
              <a:xfrm flipV="1">
                <a:off x="8640284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EA89A08-6A09-D34C-BB7A-C1A0C18EF65B}"/>
                  </a:ext>
                </a:extLst>
              </p:cNvPr>
              <p:cNvGrpSpPr/>
              <p:nvPr/>
            </p:nvGrpSpPr>
            <p:grpSpPr>
              <a:xfrm>
                <a:off x="8012043" y="933419"/>
                <a:ext cx="628241" cy="67256"/>
                <a:chOff x="8012043" y="933419"/>
                <a:chExt cx="628241" cy="67256"/>
              </a:xfrm>
            </p:grpSpPr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A42F1F6F-C9E9-2349-B641-5791F97F07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82559" y="967047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67B7021D-9F15-2A4F-AF1B-ACF2017D0452}"/>
                    </a:ext>
                  </a:extLst>
                </p:cNvPr>
                <p:cNvSpPr/>
                <p:nvPr/>
              </p:nvSpPr>
              <p:spPr>
                <a:xfrm>
                  <a:off x="801204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04515D3E-9457-944A-BE8B-B97414CAEB3E}"/>
                    </a:ext>
                  </a:extLst>
                </p:cNvPr>
                <p:cNvSpPr/>
                <p:nvPr/>
              </p:nvSpPr>
              <p:spPr>
                <a:xfrm>
                  <a:off x="817171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9A68568E-01B4-2945-91BC-0F4AB08E9014}"/>
                    </a:ext>
                  </a:extLst>
                </p:cNvPr>
                <p:cNvSpPr/>
                <p:nvPr/>
              </p:nvSpPr>
              <p:spPr>
                <a:xfrm>
                  <a:off x="8329367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BEC645A-63F7-C444-962C-B9E8E9F66015}"/>
                  </a:ext>
                </a:extLst>
              </p:cNvPr>
              <p:cNvGrpSpPr/>
              <p:nvPr/>
            </p:nvGrpSpPr>
            <p:grpSpPr>
              <a:xfrm>
                <a:off x="535195" y="747077"/>
                <a:ext cx="1592385" cy="473135"/>
                <a:chOff x="535195" y="747077"/>
                <a:chExt cx="1592385" cy="473135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BE6A7A7C-C7AF-2546-80F9-2F0775569D3B}"/>
                    </a:ext>
                  </a:extLst>
                </p:cNvPr>
                <p:cNvSpPr/>
                <p:nvPr/>
              </p:nvSpPr>
              <p:spPr>
                <a:xfrm flipV="1">
                  <a:off x="1852028" y="829271"/>
                  <a:ext cx="275552" cy="275552"/>
                </a:xfrm>
                <a:prstGeom prst="ellipse">
                  <a:avLst/>
                </a:prstGeom>
                <a:solidFill>
                  <a:srgbClr val="E8CAFF"/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42" name="Google Shape;399;p3">
                  <a:extLst>
                    <a:ext uri="{FF2B5EF4-FFF2-40B4-BE49-F238E27FC236}">
                      <a16:creationId xmlns:a16="http://schemas.microsoft.com/office/drawing/2014/main" id="{C95DAF7E-01DD-9A43-B411-AF5010C43AC3}"/>
                    </a:ext>
                  </a:extLst>
                </p:cNvPr>
                <p:cNvSpPr/>
                <p:nvPr/>
              </p:nvSpPr>
              <p:spPr>
                <a:xfrm rot="16200000">
                  <a:off x="1270288" y="813038"/>
                  <a:ext cx="314975" cy="308017"/>
                </a:xfrm>
                <a:prstGeom prst="trapezoid">
                  <a:avLst>
                    <a:gd name="adj" fmla="val 25000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8100" cap="flat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81268" tIns="40622" rIns="81268" bIns="40622" anchor="ctr" anchorCtr="0">
                  <a:noAutofit/>
                </a:bodyPr>
                <a:lstStyle/>
                <a:p>
                  <a:pPr algn="ctr"/>
                  <a:endParaRPr sz="978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9AA28F9E-FE12-7F4B-8A52-A8F4E640E69F}"/>
                    </a:ext>
                  </a:extLst>
                </p:cNvPr>
                <p:cNvCxnSpPr>
                  <a:cxnSpLocks/>
                  <a:stCxn id="142" idx="2"/>
                </p:cNvCxnSpPr>
                <p:nvPr/>
              </p:nvCxnSpPr>
              <p:spPr>
                <a:xfrm>
                  <a:off x="1581784" y="967047"/>
                  <a:ext cx="270242" cy="0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ECC91A00-33ED-D749-9EAD-B675E94939E3}"/>
                    </a:ext>
                  </a:extLst>
                </p:cNvPr>
                <p:cNvSpPr txBox="1"/>
                <p:nvPr/>
              </p:nvSpPr>
              <p:spPr>
                <a:xfrm>
                  <a:off x="535195" y="747077"/>
                  <a:ext cx="617117" cy="4731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2133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big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E3E7793-BB1E-6C4D-886F-4926384EA1C6}"/>
                  </a:ext>
                </a:extLst>
              </p:cNvPr>
              <p:cNvGrpSpPr/>
              <p:nvPr/>
            </p:nvGrpSpPr>
            <p:grpSpPr>
              <a:xfrm>
                <a:off x="8578480" y="439532"/>
                <a:ext cx="850347" cy="942740"/>
                <a:chOff x="8578480" y="439532"/>
                <a:chExt cx="850347" cy="942740"/>
              </a:xfrm>
            </p:grpSpPr>
            <p:cxnSp>
              <p:nvCxnSpPr>
                <p:cNvPr id="159" name="Elbow Connector 158">
                  <a:extLst>
                    <a:ext uri="{FF2B5EF4-FFF2-40B4-BE49-F238E27FC236}">
                      <a16:creationId xmlns:a16="http://schemas.microsoft.com/office/drawing/2014/main" id="{B07E5388-8878-AE4F-9309-25CC44A35CD8}"/>
                    </a:ext>
                  </a:extLst>
                </p:cNvPr>
                <p:cNvCxnSpPr>
                  <a:cxnSpLocks/>
                  <a:stCxn id="132" idx="0"/>
                  <a:endCxn id="71" idx="1"/>
                </p:cNvCxnSpPr>
                <p:nvPr/>
              </p:nvCxnSpPr>
              <p:spPr>
                <a:xfrm rot="16200000" flipH="1">
                  <a:off x="8840126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039EF53B-3A59-AC45-8AFB-BEDBC14FE022}"/>
                    </a:ext>
                  </a:extLst>
                </p:cNvPr>
                <p:cNvCxnSpPr>
                  <a:cxnSpLocks/>
                  <a:stCxn id="2713" idx="0"/>
                  <a:endCxn id="73" idx="2"/>
                </p:cNvCxnSpPr>
                <p:nvPr/>
              </p:nvCxnSpPr>
              <p:spPr>
                <a:xfrm flipH="1">
                  <a:off x="8778591" y="439532"/>
                  <a:ext cx="1820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93E2374D-8F1A-3F44-B7EF-ADC5D449E915}"/>
                    </a:ext>
                  </a:extLst>
                </p:cNvPr>
                <p:cNvSpPr/>
                <p:nvPr/>
              </p:nvSpPr>
              <p:spPr>
                <a:xfrm flipV="1">
                  <a:off x="904804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76" name="Elbow Connector 75">
                  <a:extLst>
                    <a:ext uri="{FF2B5EF4-FFF2-40B4-BE49-F238E27FC236}">
                      <a16:creationId xmlns:a16="http://schemas.microsoft.com/office/drawing/2014/main" id="{E3976B7E-2A6B-FD45-A6DC-EF68805232CB}"/>
                    </a:ext>
                  </a:extLst>
                </p:cNvPr>
                <p:cNvCxnSpPr>
                  <a:cxnSpLocks/>
                  <a:stCxn id="71" idx="3"/>
                </p:cNvCxnSpPr>
                <p:nvPr/>
              </p:nvCxnSpPr>
              <p:spPr>
                <a:xfrm flipV="1">
                  <a:off x="931123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Arc 72">
                  <a:extLst>
                    <a:ext uri="{FF2B5EF4-FFF2-40B4-BE49-F238E27FC236}">
                      <a16:creationId xmlns:a16="http://schemas.microsoft.com/office/drawing/2014/main" id="{069C2DC4-FD84-EC4A-A00F-9A0BED7FD01F}"/>
                    </a:ext>
                  </a:extLst>
                </p:cNvPr>
                <p:cNvSpPr/>
                <p:nvPr/>
              </p:nvSpPr>
              <p:spPr>
                <a:xfrm flipV="1">
                  <a:off x="857848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41792DE-DD25-3842-B517-D68688580ED7}"/>
                  </a:ext>
                </a:extLst>
              </p:cNvPr>
              <p:cNvGrpSpPr/>
              <p:nvPr/>
            </p:nvGrpSpPr>
            <p:grpSpPr>
              <a:xfrm>
                <a:off x="5180938" y="439531"/>
                <a:ext cx="850347" cy="942741"/>
                <a:chOff x="5180938" y="439531"/>
                <a:chExt cx="850347" cy="942741"/>
              </a:xfrm>
            </p:grpSpPr>
            <p:cxnSp>
              <p:nvCxnSpPr>
                <p:cNvPr id="152" name="Elbow Connector 151">
                  <a:extLst>
                    <a:ext uri="{FF2B5EF4-FFF2-40B4-BE49-F238E27FC236}">
                      <a16:creationId xmlns:a16="http://schemas.microsoft.com/office/drawing/2014/main" id="{2DDDB7EA-4F95-E341-942B-16939762A31A}"/>
                    </a:ext>
                  </a:extLst>
                </p:cNvPr>
                <p:cNvCxnSpPr>
                  <a:cxnSpLocks/>
                  <a:stCxn id="108" idx="0"/>
                  <a:endCxn id="85" idx="1"/>
                </p:cNvCxnSpPr>
                <p:nvPr/>
              </p:nvCxnSpPr>
              <p:spPr>
                <a:xfrm rot="16200000" flipH="1">
                  <a:off x="5442584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1A7BA5E9-01BD-1445-B332-B0B9C07F62F1}"/>
                    </a:ext>
                  </a:extLst>
                </p:cNvPr>
                <p:cNvCxnSpPr>
                  <a:cxnSpLocks/>
                  <a:stCxn id="2574" idx="0"/>
                </p:cNvCxnSpPr>
                <p:nvPr/>
              </p:nvCxnSpPr>
              <p:spPr>
                <a:xfrm flipH="1">
                  <a:off x="5378554" y="439531"/>
                  <a:ext cx="1964" cy="335351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C96B353-5F96-FC47-BE99-CD072B5B5FDA}"/>
                    </a:ext>
                  </a:extLst>
                </p:cNvPr>
                <p:cNvSpPr/>
                <p:nvPr/>
              </p:nvSpPr>
              <p:spPr>
                <a:xfrm flipV="1">
                  <a:off x="565050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90" name="Elbow Connector 89">
                  <a:extLst>
                    <a:ext uri="{FF2B5EF4-FFF2-40B4-BE49-F238E27FC236}">
                      <a16:creationId xmlns:a16="http://schemas.microsoft.com/office/drawing/2014/main" id="{29A8D6C9-BFCE-194B-9D24-A1B3A3BCA8D5}"/>
                    </a:ext>
                  </a:extLst>
                </p:cNvPr>
                <p:cNvCxnSpPr>
                  <a:cxnSpLocks/>
                  <a:stCxn id="85" idx="3"/>
                </p:cNvCxnSpPr>
                <p:nvPr/>
              </p:nvCxnSpPr>
              <p:spPr>
                <a:xfrm flipV="1">
                  <a:off x="591369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Arc 86">
                  <a:extLst>
                    <a:ext uri="{FF2B5EF4-FFF2-40B4-BE49-F238E27FC236}">
                      <a16:creationId xmlns:a16="http://schemas.microsoft.com/office/drawing/2014/main" id="{DE535308-B657-0A46-99F3-A7361D0F812E}"/>
                    </a:ext>
                  </a:extLst>
                </p:cNvPr>
                <p:cNvSpPr/>
                <p:nvPr/>
              </p:nvSpPr>
              <p:spPr>
                <a:xfrm flipV="1">
                  <a:off x="518093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0730F84-7A76-3A49-9986-4E3E5F39B06B}"/>
                  </a:ext>
                </a:extLst>
              </p:cNvPr>
              <p:cNvGrpSpPr/>
              <p:nvPr/>
            </p:nvGrpSpPr>
            <p:grpSpPr>
              <a:xfrm>
                <a:off x="6879710" y="439532"/>
                <a:ext cx="850347" cy="942740"/>
                <a:chOff x="6879710" y="439532"/>
                <a:chExt cx="850347" cy="942740"/>
              </a:xfrm>
            </p:grpSpPr>
            <p:cxnSp>
              <p:nvCxnSpPr>
                <p:cNvPr id="155" name="Elbow Connector 154">
                  <a:extLst>
                    <a:ext uri="{FF2B5EF4-FFF2-40B4-BE49-F238E27FC236}">
                      <a16:creationId xmlns:a16="http://schemas.microsoft.com/office/drawing/2014/main" id="{0017268F-D077-E543-87E3-4551D9BAAAB3}"/>
                    </a:ext>
                  </a:extLst>
                </p:cNvPr>
                <p:cNvCxnSpPr>
                  <a:cxnSpLocks/>
                  <a:stCxn id="94" idx="0"/>
                  <a:endCxn id="127" idx="1"/>
                </p:cNvCxnSpPr>
                <p:nvPr/>
              </p:nvCxnSpPr>
              <p:spPr>
                <a:xfrm rot="16200000" flipH="1">
                  <a:off x="7141355" y="1042756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89268FBA-AD61-B74C-B04D-E7CEE402BD21}"/>
                    </a:ext>
                  </a:extLst>
                </p:cNvPr>
                <p:cNvCxnSpPr>
                  <a:cxnSpLocks/>
                  <a:stCxn id="2506" idx="0"/>
                  <a:endCxn id="128" idx="2"/>
                </p:cNvCxnSpPr>
                <p:nvPr/>
              </p:nvCxnSpPr>
              <p:spPr>
                <a:xfrm flipH="1">
                  <a:off x="7079821" y="439532"/>
                  <a:ext cx="1819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1B90B186-A61E-E345-BC71-E961D5ADC0C1}"/>
                    </a:ext>
                  </a:extLst>
                </p:cNvPr>
                <p:cNvSpPr/>
                <p:nvPr/>
              </p:nvSpPr>
              <p:spPr>
                <a:xfrm flipV="1">
                  <a:off x="734927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30" name="Elbow Connector 129">
                  <a:extLst>
                    <a:ext uri="{FF2B5EF4-FFF2-40B4-BE49-F238E27FC236}">
                      <a16:creationId xmlns:a16="http://schemas.microsoft.com/office/drawing/2014/main" id="{18080D05-C03B-6445-86B8-67661AEA7B87}"/>
                    </a:ext>
                  </a:extLst>
                </p:cNvPr>
                <p:cNvCxnSpPr>
                  <a:cxnSpLocks/>
                  <a:stCxn id="127" idx="3"/>
                </p:cNvCxnSpPr>
                <p:nvPr/>
              </p:nvCxnSpPr>
              <p:spPr>
                <a:xfrm flipV="1">
                  <a:off x="761246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8" name="Arc 127">
                  <a:extLst>
                    <a:ext uri="{FF2B5EF4-FFF2-40B4-BE49-F238E27FC236}">
                      <a16:creationId xmlns:a16="http://schemas.microsoft.com/office/drawing/2014/main" id="{6E5C2AC4-B33A-264D-B284-99CF24C80298}"/>
                    </a:ext>
                  </a:extLst>
                </p:cNvPr>
                <p:cNvSpPr/>
                <p:nvPr/>
              </p:nvSpPr>
              <p:spPr>
                <a:xfrm flipV="1">
                  <a:off x="687971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831DA0C-DCBD-6E4C-9DD5-81B9AEB81EF4}"/>
                  </a:ext>
                </a:extLst>
              </p:cNvPr>
              <p:cNvGrpSpPr/>
              <p:nvPr/>
            </p:nvGrpSpPr>
            <p:grpSpPr>
              <a:xfrm>
                <a:off x="1783396" y="447397"/>
                <a:ext cx="850348" cy="934876"/>
                <a:chOff x="1783396" y="447397"/>
                <a:chExt cx="850348" cy="934876"/>
              </a:xfrm>
            </p:grpSpPr>
            <p:cxnSp>
              <p:nvCxnSpPr>
                <p:cNvPr id="146" name="Elbow Connector 145">
                  <a:extLst>
                    <a:ext uri="{FF2B5EF4-FFF2-40B4-BE49-F238E27FC236}">
                      <a16:creationId xmlns:a16="http://schemas.microsoft.com/office/drawing/2014/main" id="{6D6647CD-A64C-5240-B745-DB77EEE94A08}"/>
                    </a:ext>
                  </a:extLst>
                </p:cNvPr>
                <p:cNvCxnSpPr>
                  <a:cxnSpLocks/>
                  <a:stCxn id="118" idx="0"/>
                  <a:endCxn id="113" idx="1"/>
                </p:cNvCxnSpPr>
                <p:nvPr/>
              </p:nvCxnSpPr>
              <p:spPr>
                <a:xfrm rot="16200000" flipH="1">
                  <a:off x="2048456" y="1046170"/>
                  <a:ext cx="145853" cy="263157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9A84B65F-71E3-B547-AC7E-E62C2CCA5B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89804" y="447397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370D1630-4E2C-FD4F-B9F7-A2BFB3A35EB6}"/>
                    </a:ext>
                  </a:extLst>
                </p:cNvPr>
                <p:cNvSpPr/>
                <p:nvPr/>
              </p:nvSpPr>
              <p:spPr>
                <a:xfrm flipV="1">
                  <a:off x="2252961" y="1119079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19" name="Elbow Connector 118">
                  <a:extLst>
                    <a:ext uri="{FF2B5EF4-FFF2-40B4-BE49-F238E27FC236}">
                      <a16:creationId xmlns:a16="http://schemas.microsoft.com/office/drawing/2014/main" id="{AC4BF05F-B2C5-E745-A9DD-08859C0CE78B}"/>
                    </a:ext>
                  </a:extLst>
                </p:cNvPr>
                <p:cNvCxnSpPr>
                  <a:cxnSpLocks/>
                  <a:stCxn id="113" idx="3"/>
                </p:cNvCxnSpPr>
                <p:nvPr/>
              </p:nvCxnSpPr>
              <p:spPr>
                <a:xfrm flipV="1">
                  <a:off x="2516155" y="967047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Arc 114">
                  <a:extLst>
                    <a:ext uri="{FF2B5EF4-FFF2-40B4-BE49-F238E27FC236}">
                      <a16:creationId xmlns:a16="http://schemas.microsoft.com/office/drawing/2014/main" id="{CA165BDE-910D-A741-B943-1BCD813B172E}"/>
                    </a:ext>
                  </a:extLst>
                </p:cNvPr>
                <p:cNvSpPr/>
                <p:nvPr/>
              </p:nvSpPr>
              <p:spPr>
                <a:xfrm flipV="1">
                  <a:off x="1783396" y="759142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F883DB1-D42C-EA4D-9044-3E09849A4486}"/>
                  </a:ext>
                </a:extLst>
              </p:cNvPr>
              <p:cNvGrpSpPr/>
              <p:nvPr/>
            </p:nvGrpSpPr>
            <p:grpSpPr>
              <a:xfrm>
                <a:off x="3482168" y="447396"/>
                <a:ext cx="850347" cy="934876"/>
                <a:chOff x="3482168" y="447396"/>
                <a:chExt cx="850347" cy="934876"/>
              </a:xfrm>
            </p:grpSpPr>
            <p:cxnSp>
              <p:nvCxnSpPr>
                <p:cNvPr id="149" name="Elbow Connector 148">
                  <a:extLst>
                    <a:ext uri="{FF2B5EF4-FFF2-40B4-BE49-F238E27FC236}">
                      <a16:creationId xmlns:a16="http://schemas.microsoft.com/office/drawing/2014/main" id="{23986276-6B06-9548-8FD4-CF897E5A31D7}"/>
                    </a:ext>
                  </a:extLst>
                </p:cNvPr>
                <p:cNvCxnSpPr>
                  <a:cxnSpLocks/>
                  <a:stCxn id="123" idx="0"/>
                  <a:endCxn id="99" idx="1"/>
                </p:cNvCxnSpPr>
                <p:nvPr/>
              </p:nvCxnSpPr>
              <p:spPr>
                <a:xfrm rot="16200000" flipH="1">
                  <a:off x="3743814" y="1042756"/>
                  <a:ext cx="145851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DA6C1333-E181-A543-9524-E63995CF1D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9784" y="447396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9F84EB17-D715-CC43-9709-6CC34D3A0BAA}"/>
                    </a:ext>
                  </a:extLst>
                </p:cNvPr>
                <p:cNvSpPr/>
                <p:nvPr/>
              </p:nvSpPr>
              <p:spPr>
                <a:xfrm flipV="1">
                  <a:off x="395173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04" name="Elbow Connector 103">
                  <a:extLst>
                    <a:ext uri="{FF2B5EF4-FFF2-40B4-BE49-F238E27FC236}">
                      <a16:creationId xmlns:a16="http://schemas.microsoft.com/office/drawing/2014/main" id="{3371EDE3-A06C-5945-94E0-6B02EA6D3BEC}"/>
                    </a:ext>
                  </a:extLst>
                </p:cNvPr>
                <p:cNvCxnSpPr>
                  <a:cxnSpLocks/>
                  <a:stCxn id="99" idx="3"/>
                </p:cNvCxnSpPr>
                <p:nvPr/>
              </p:nvCxnSpPr>
              <p:spPr>
                <a:xfrm flipV="1">
                  <a:off x="421492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Arc 100">
                  <a:extLst>
                    <a:ext uri="{FF2B5EF4-FFF2-40B4-BE49-F238E27FC236}">
                      <a16:creationId xmlns:a16="http://schemas.microsoft.com/office/drawing/2014/main" id="{B53CADA6-59E6-7543-B8C9-853FF982F074}"/>
                    </a:ext>
                  </a:extLst>
                </p:cNvPr>
                <p:cNvSpPr/>
                <p:nvPr/>
              </p:nvSpPr>
              <p:spPr>
                <a:xfrm flipV="1">
                  <a:off x="348216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A2DFAD9-5086-4E4E-91E4-B80B818407C8}"/>
                </a:ext>
              </a:extLst>
            </p:cNvPr>
            <p:cNvGrpSpPr/>
            <p:nvPr/>
          </p:nvGrpSpPr>
          <p:grpSpPr>
            <a:xfrm>
              <a:off x="1387036" y="2452939"/>
              <a:ext cx="8664524" cy="875478"/>
              <a:chOff x="867015" y="1104823"/>
              <a:chExt cx="9747591" cy="984913"/>
            </a:xfrm>
          </p:grpSpPr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E0C271B2-BCCE-0D42-B6BD-593DE6F830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52D90FF4-1FB7-9546-BB3F-486BD86407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47C2C166-6B62-C241-8BF1-EE87410D38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89200848-E286-C14C-B12C-870425A5ABF6}"/>
                  </a:ext>
                </a:extLst>
              </p:cNvPr>
              <p:cNvSpPr/>
              <p:nvPr/>
            </p:nvSpPr>
            <p:spPr>
              <a:xfrm flipV="1">
                <a:off x="904804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1" name="Diamond 140">
                <a:extLst>
                  <a:ext uri="{FF2B5EF4-FFF2-40B4-BE49-F238E27FC236}">
                    <a16:creationId xmlns:a16="http://schemas.microsoft.com/office/drawing/2014/main" id="{8F05A9BC-CF0A-E84A-BF09-2C118F22103B}"/>
                  </a:ext>
                </a:extLst>
              </p:cNvPr>
              <p:cNvSpPr/>
              <p:nvPr/>
            </p:nvSpPr>
            <p:spPr>
              <a:xfrm flipV="1">
                <a:off x="9713347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4" name="Arc 143">
                <a:extLst>
                  <a:ext uri="{FF2B5EF4-FFF2-40B4-BE49-F238E27FC236}">
                    <a16:creationId xmlns:a16="http://schemas.microsoft.com/office/drawing/2014/main" id="{FA50A7C9-FA2E-B148-BFF9-C5E87B732D42}"/>
                  </a:ext>
                </a:extLst>
              </p:cNvPr>
              <p:cNvSpPr/>
              <p:nvPr/>
            </p:nvSpPr>
            <p:spPr>
              <a:xfrm flipV="1">
                <a:off x="857848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F96B3604-EAC5-1F40-B07F-085AE2E6FE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189745EA-2D00-7E40-8DD9-C63BFFD1BFFD}"/>
                  </a:ext>
                </a:extLst>
              </p:cNvPr>
              <p:cNvCxnSpPr>
                <a:cxnSpLocks/>
                <a:endCxn id="140" idx="1"/>
              </p:cNvCxnSpPr>
              <p:nvPr/>
            </p:nvCxnSpPr>
            <p:spPr>
              <a:xfrm flipV="1">
                <a:off x="878941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Elbow Connector 149">
                <a:extLst>
                  <a:ext uri="{FF2B5EF4-FFF2-40B4-BE49-F238E27FC236}">
                    <a16:creationId xmlns:a16="http://schemas.microsoft.com/office/drawing/2014/main" id="{0A334FB7-84FE-8042-91B5-9EE9EFCF0619}"/>
                  </a:ext>
                </a:extLst>
              </p:cNvPr>
              <p:cNvCxnSpPr>
                <a:cxnSpLocks/>
                <a:stCxn id="140" idx="3"/>
              </p:cNvCxnSpPr>
              <p:nvPr/>
            </p:nvCxnSpPr>
            <p:spPr>
              <a:xfrm flipV="1">
                <a:off x="931123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Elbow Connector 150">
                <a:extLst>
                  <a:ext uri="{FF2B5EF4-FFF2-40B4-BE49-F238E27FC236}">
                    <a16:creationId xmlns:a16="http://schemas.microsoft.com/office/drawing/2014/main" id="{1DF21625-1EF1-6542-A348-EB71BAF25BEE}"/>
                  </a:ext>
                </a:extLst>
              </p:cNvPr>
              <p:cNvCxnSpPr>
                <a:cxnSpLocks/>
                <a:stCxn id="141" idx="3"/>
              </p:cNvCxnSpPr>
              <p:nvPr/>
            </p:nvCxnSpPr>
            <p:spPr>
              <a:xfrm flipV="1">
                <a:off x="10076613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Elbow Connector 152">
                <a:extLst>
                  <a:ext uri="{FF2B5EF4-FFF2-40B4-BE49-F238E27FC236}">
                    <a16:creationId xmlns:a16="http://schemas.microsoft.com/office/drawing/2014/main" id="{80837C2B-4BEF-D344-8728-E5FDFC520195}"/>
                  </a:ext>
                </a:extLst>
              </p:cNvPr>
              <p:cNvCxnSpPr>
                <a:cxnSpLocks/>
                <a:endCxn id="141" idx="1"/>
              </p:cNvCxnSpPr>
              <p:nvPr/>
            </p:nvCxnSpPr>
            <p:spPr>
              <a:xfrm rot="16200000" flipH="1">
                <a:off x="9485866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0F6D3E4F-69A1-C345-B8F1-23E16832E128}"/>
                  </a:ext>
                </a:extLst>
              </p:cNvPr>
              <p:cNvCxnSpPr>
                <a:cxnSpLocks/>
                <a:endCxn id="156" idx="2"/>
              </p:cNvCxnSpPr>
              <p:nvPr/>
            </p:nvCxnSpPr>
            <p:spPr>
              <a:xfrm>
                <a:off x="8922664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7A13A5F3-63E2-C84C-969E-644C7B582A03}"/>
                  </a:ext>
                </a:extLst>
              </p:cNvPr>
              <p:cNvSpPr/>
              <p:nvPr/>
            </p:nvSpPr>
            <p:spPr>
              <a:xfrm flipV="1">
                <a:off x="10339054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FFB4A8D5-7E46-274E-9C0B-F556F9E452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48A77722-B004-9249-85BB-9A36CC500256}"/>
                  </a:ext>
                </a:extLst>
              </p:cNvPr>
              <p:cNvSpPr/>
              <p:nvPr/>
            </p:nvSpPr>
            <p:spPr>
              <a:xfrm flipV="1">
                <a:off x="565050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60" name="Diamond 159">
                <a:extLst>
                  <a:ext uri="{FF2B5EF4-FFF2-40B4-BE49-F238E27FC236}">
                    <a16:creationId xmlns:a16="http://schemas.microsoft.com/office/drawing/2014/main" id="{3A4D00DF-6ACC-D245-ABED-C3C343BC30AA}"/>
                  </a:ext>
                </a:extLst>
              </p:cNvPr>
              <p:cNvSpPr/>
              <p:nvPr/>
            </p:nvSpPr>
            <p:spPr>
              <a:xfrm flipV="1">
                <a:off x="631580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61" name="Arc 160">
                <a:extLst>
                  <a:ext uri="{FF2B5EF4-FFF2-40B4-BE49-F238E27FC236}">
                    <a16:creationId xmlns:a16="http://schemas.microsoft.com/office/drawing/2014/main" id="{BF36EC0D-7A21-C944-904E-9F65C958D103}"/>
                  </a:ext>
                </a:extLst>
              </p:cNvPr>
              <p:cNvSpPr/>
              <p:nvPr/>
            </p:nvSpPr>
            <p:spPr>
              <a:xfrm flipV="1">
                <a:off x="518093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A94E6ADF-714C-054E-87F0-8F24DF8CB0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BDBE1443-2068-304A-B343-2F5BE807FBE6}"/>
                  </a:ext>
                </a:extLst>
              </p:cNvPr>
              <p:cNvCxnSpPr>
                <a:cxnSpLocks/>
                <a:endCxn id="158" idx="1"/>
              </p:cNvCxnSpPr>
              <p:nvPr/>
            </p:nvCxnSpPr>
            <p:spPr>
              <a:xfrm flipV="1">
                <a:off x="539187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Elbow Connector 163">
                <a:extLst>
                  <a:ext uri="{FF2B5EF4-FFF2-40B4-BE49-F238E27FC236}">
                    <a16:creationId xmlns:a16="http://schemas.microsoft.com/office/drawing/2014/main" id="{4F83FF4F-11B3-7A4C-8AD7-309C9F19810A}"/>
                  </a:ext>
                </a:extLst>
              </p:cNvPr>
              <p:cNvCxnSpPr>
                <a:cxnSpLocks/>
                <a:stCxn id="158" idx="3"/>
              </p:cNvCxnSpPr>
              <p:nvPr/>
            </p:nvCxnSpPr>
            <p:spPr>
              <a:xfrm flipV="1">
                <a:off x="591369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Elbow Connector 164">
                <a:extLst>
                  <a:ext uri="{FF2B5EF4-FFF2-40B4-BE49-F238E27FC236}">
                    <a16:creationId xmlns:a16="http://schemas.microsoft.com/office/drawing/2014/main" id="{BB266AAC-6BD3-D441-A61C-DACF74E08DBC}"/>
                  </a:ext>
                </a:extLst>
              </p:cNvPr>
              <p:cNvCxnSpPr>
                <a:cxnSpLocks/>
                <a:stCxn id="160" idx="3"/>
              </p:cNvCxnSpPr>
              <p:nvPr/>
            </p:nvCxnSpPr>
            <p:spPr>
              <a:xfrm flipV="1">
                <a:off x="6679072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Elbow Connector 165">
                <a:extLst>
                  <a:ext uri="{FF2B5EF4-FFF2-40B4-BE49-F238E27FC236}">
                    <a16:creationId xmlns:a16="http://schemas.microsoft.com/office/drawing/2014/main" id="{F484D6AA-1BFA-1244-BA0F-D2985976BA1D}"/>
                  </a:ext>
                </a:extLst>
              </p:cNvPr>
              <p:cNvCxnSpPr>
                <a:cxnSpLocks/>
                <a:endCxn id="160" idx="1"/>
              </p:cNvCxnSpPr>
              <p:nvPr/>
            </p:nvCxnSpPr>
            <p:spPr>
              <a:xfrm rot="16200000" flipH="1">
                <a:off x="608832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7979A88E-1205-7E40-AEDB-7204EB308629}"/>
                  </a:ext>
                </a:extLst>
              </p:cNvPr>
              <p:cNvCxnSpPr>
                <a:cxnSpLocks/>
                <a:endCxn id="168" idx="2"/>
              </p:cNvCxnSpPr>
              <p:nvPr/>
            </p:nvCxnSpPr>
            <p:spPr>
              <a:xfrm>
                <a:off x="552512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E9C8F817-EDC5-1247-AEFE-4D5AED5374A2}"/>
                  </a:ext>
                </a:extLst>
              </p:cNvPr>
              <p:cNvSpPr/>
              <p:nvPr/>
            </p:nvSpPr>
            <p:spPr>
              <a:xfrm flipV="1">
                <a:off x="6941513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505B2EB3-375F-1E41-A2BC-027C9C183F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AFA76DC8-98EC-544D-BDD2-D01304CEDE94}"/>
                  </a:ext>
                </a:extLst>
              </p:cNvPr>
              <p:cNvSpPr/>
              <p:nvPr/>
            </p:nvSpPr>
            <p:spPr>
              <a:xfrm flipV="1">
                <a:off x="395173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71" name="Diamond 170">
                <a:extLst>
                  <a:ext uri="{FF2B5EF4-FFF2-40B4-BE49-F238E27FC236}">
                    <a16:creationId xmlns:a16="http://schemas.microsoft.com/office/drawing/2014/main" id="{96B05BC1-C7A8-6A4B-A1D4-AB7B69FE1273}"/>
                  </a:ext>
                </a:extLst>
              </p:cNvPr>
              <p:cNvSpPr/>
              <p:nvPr/>
            </p:nvSpPr>
            <p:spPr>
              <a:xfrm flipV="1">
                <a:off x="461703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72" name="Arc 171">
                <a:extLst>
                  <a:ext uri="{FF2B5EF4-FFF2-40B4-BE49-F238E27FC236}">
                    <a16:creationId xmlns:a16="http://schemas.microsoft.com/office/drawing/2014/main" id="{F5C11A32-7050-BC40-8592-1C16A0618398}"/>
                  </a:ext>
                </a:extLst>
              </p:cNvPr>
              <p:cNvSpPr/>
              <p:nvPr/>
            </p:nvSpPr>
            <p:spPr>
              <a:xfrm flipV="1">
                <a:off x="348216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A407184-4CCF-EB41-9613-81A73C3D4F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79B7BE26-48D7-EB40-A414-09DB41F9E2D8}"/>
                  </a:ext>
                </a:extLst>
              </p:cNvPr>
              <p:cNvCxnSpPr>
                <a:cxnSpLocks/>
                <a:endCxn id="170" idx="1"/>
              </p:cNvCxnSpPr>
              <p:nvPr/>
            </p:nvCxnSpPr>
            <p:spPr>
              <a:xfrm flipV="1">
                <a:off x="369310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Elbow Connector 174">
                <a:extLst>
                  <a:ext uri="{FF2B5EF4-FFF2-40B4-BE49-F238E27FC236}">
                    <a16:creationId xmlns:a16="http://schemas.microsoft.com/office/drawing/2014/main" id="{9191DC4D-E48B-2149-B572-BEDEA3499D7F}"/>
                  </a:ext>
                </a:extLst>
              </p:cNvPr>
              <p:cNvCxnSpPr>
                <a:cxnSpLocks/>
                <a:stCxn id="170" idx="3"/>
              </p:cNvCxnSpPr>
              <p:nvPr/>
            </p:nvCxnSpPr>
            <p:spPr>
              <a:xfrm flipV="1">
                <a:off x="421492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Elbow Connector 175">
                <a:extLst>
                  <a:ext uri="{FF2B5EF4-FFF2-40B4-BE49-F238E27FC236}">
                    <a16:creationId xmlns:a16="http://schemas.microsoft.com/office/drawing/2014/main" id="{B6623D66-9473-8C4E-AC81-DA43E1B0414C}"/>
                  </a:ext>
                </a:extLst>
              </p:cNvPr>
              <p:cNvCxnSpPr>
                <a:cxnSpLocks/>
                <a:stCxn id="171" idx="3"/>
              </p:cNvCxnSpPr>
              <p:nvPr/>
            </p:nvCxnSpPr>
            <p:spPr>
              <a:xfrm flipV="1">
                <a:off x="4980301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Elbow Connector 176">
                <a:extLst>
                  <a:ext uri="{FF2B5EF4-FFF2-40B4-BE49-F238E27FC236}">
                    <a16:creationId xmlns:a16="http://schemas.microsoft.com/office/drawing/2014/main" id="{A90703FC-CFF5-D741-A47A-535BB150B4F4}"/>
                  </a:ext>
                </a:extLst>
              </p:cNvPr>
              <p:cNvCxnSpPr>
                <a:cxnSpLocks/>
                <a:endCxn id="171" idx="1"/>
              </p:cNvCxnSpPr>
              <p:nvPr/>
            </p:nvCxnSpPr>
            <p:spPr>
              <a:xfrm rot="16200000" flipH="1">
                <a:off x="438955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9203792A-B4D5-4A47-AAB9-0FE207CBD0DB}"/>
                  </a:ext>
                </a:extLst>
              </p:cNvPr>
              <p:cNvCxnSpPr>
                <a:cxnSpLocks/>
                <a:endCxn id="179" idx="2"/>
              </p:cNvCxnSpPr>
              <p:nvPr/>
            </p:nvCxnSpPr>
            <p:spPr>
              <a:xfrm>
                <a:off x="382635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55416067-3771-474C-9780-1741433D896D}"/>
                  </a:ext>
                </a:extLst>
              </p:cNvPr>
              <p:cNvSpPr/>
              <p:nvPr/>
            </p:nvSpPr>
            <p:spPr>
              <a:xfrm flipV="1">
                <a:off x="5242742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BB5DCC7F-F4FF-3A45-8986-9C57D7F324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9804" y="1104824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58DDBA35-BCFD-E048-8525-8FC0BA3457FA}"/>
                  </a:ext>
                </a:extLst>
              </p:cNvPr>
              <p:cNvSpPr/>
              <p:nvPr/>
            </p:nvSpPr>
            <p:spPr>
              <a:xfrm flipV="1">
                <a:off x="2252961" y="17765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2" name="Diamond 181">
                <a:extLst>
                  <a:ext uri="{FF2B5EF4-FFF2-40B4-BE49-F238E27FC236}">
                    <a16:creationId xmlns:a16="http://schemas.microsoft.com/office/drawing/2014/main" id="{B40A690A-B44F-0348-BFF2-04DE6724ABC2}"/>
                  </a:ext>
                </a:extLst>
              </p:cNvPr>
              <p:cNvSpPr/>
              <p:nvPr/>
            </p:nvSpPr>
            <p:spPr>
              <a:xfrm flipV="1">
                <a:off x="2918264" y="17264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3" name="Arc 182">
                <a:extLst>
                  <a:ext uri="{FF2B5EF4-FFF2-40B4-BE49-F238E27FC236}">
                    <a16:creationId xmlns:a16="http://schemas.microsoft.com/office/drawing/2014/main" id="{1FCB9CC8-4B6B-3043-9EBA-99609AE06523}"/>
                  </a:ext>
                </a:extLst>
              </p:cNvPr>
              <p:cNvSpPr/>
              <p:nvPr/>
            </p:nvSpPr>
            <p:spPr>
              <a:xfrm flipV="1">
                <a:off x="1783396" y="1416569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9F9FFD13-A1FC-B94D-AE12-E016EC7CCD07}"/>
                  </a:ext>
                </a:extLst>
              </p:cNvPr>
              <p:cNvCxnSpPr>
                <a:cxnSpLocks/>
                <a:stCxn id="186" idx="0"/>
              </p:cNvCxnSpPr>
              <p:nvPr/>
            </p:nvCxnSpPr>
            <p:spPr>
              <a:xfrm>
                <a:off x="1989804" y="1762250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410247F9-2B1E-8441-A51E-E06E36BD9BA5}"/>
                  </a:ext>
                </a:extLst>
              </p:cNvPr>
              <p:cNvCxnSpPr>
                <a:cxnSpLocks/>
                <a:endCxn id="181" idx="1"/>
              </p:cNvCxnSpPr>
              <p:nvPr/>
            </p:nvCxnSpPr>
            <p:spPr>
              <a:xfrm flipV="1">
                <a:off x="1994331" y="1908102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F5C2F35B-8D3A-4F4F-91F1-22187FDFBF17}"/>
                  </a:ext>
                </a:extLst>
              </p:cNvPr>
              <p:cNvSpPr/>
              <p:nvPr/>
            </p:nvSpPr>
            <p:spPr>
              <a:xfrm flipV="1">
                <a:off x="1852028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7" name="Elbow Connector 186">
                <a:extLst>
                  <a:ext uri="{FF2B5EF4-FFF2-40B4-BE49-F238E27FC236}">
                    <a16:creationId xmlns:a16="http://schemas.microsoft.com/office/drawing/2014/main" id="{44CE9C3B-F334-CA48-ACAE-A35C17FB1D0F}"/>
                  </a:ext>
                </a:extLst>
              </p:cNvPr>
              <p:cNvCxnSpPr>
                <a:cxnSpLocks/>
                <a:stCxn id="181" idx="3"/>
              </p:cNvCxnSpPr>
              <p:nvPr/>
            </p:nvCxnSpPr>
            <p:spPr>
              <a:xfrm flipV="1">
                <a:off x="2516155" y="16244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Elbow Connector 187">
                <a:extLst>
                  <a:ext uri="{FF2B5EF4-FFF2-40B4-BE49-F238E27FC236}">
                    <a16:creationId xmlns:a16="http://schemas.microsoft.com/office/drawing/2014/main" id="{6C30ACD5-31CC-A34E-A332-8CFB87E2C4B8}"/>
                  </a:ext>
                </a:extLst>
              </p:cNvPr>
              <p:cNvCxnSpPr>
                <a:cxnSpLocks/>
                <a:stCxn id="182" idx="3"/>
              </p:cNvCxnSpPr>
              <p:nvPr/>
            </p:nvCxnSpPr>
            <p:spPr>
              <a:xfrm flipV="1">
                <a:off x="3281530" y="16244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Elbow Connector 188">
                <a:extLst>
                  <a:ext uri="{FF2B5EF4-FFF2-40B4-BE49-F238E27FC236}">
                    <a16:creationId xmlns:a16="http://schemas.microsoft.com/office/drawing/2014/main" id="{2A52F9AD-FE35-D84A-A8FB-8DF39281DF56}"/>
                  </a:ext>
                </a:extLst>
              </p:cNvPr>
              <p:cNvCxnSpPr>
                <a:cxnSpLocks/>
                <a:endCxn id="182" idx="1"/>
              </p:cNvCxnSpPr>
              <p:nvPr/>
            </p:nvCxnSpPr>
            <p:spPr>
              <a:xfrm rot="16200000" flipH="1">
                <a:off x="2690783" y="16806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B8BFF590-9AB3-DE42-B2CE-45C0A7D0A427}"/>
                  </a:ext>
                </a:extLst>
              </p:cNvPr>
              <p:cNvCxnSpPr>
                <a:cxnSpLocks/>
                <a:stCxn id="186" idx="6"/>
                <a:endCxn id="191" idx="2"/>
              </p:cNvCxnSpPr>
              <p:nvPr/>
            </p:nvCxnSpPr>
            <p:spPr>
              <a:xfrm>
                <a:off x="2127580" y="16244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970470B8-10C4-4A4A-A357-72B9F48381D9}"/>
                  </a:ext>
                </a:extLst>
              </p:cNvPr>
              <p:cNvSpPr/>
              <p:nvPr/>
            </p:nvSpPr>
            <p:spPr>
              <a:xfrm flipV="1">
                <a:off x="3543971" y="14866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D8B97D58-55F1-6846-9D04-CB13D57DACDA}"/>
                  </a:ext>
                </a:extLst>
              </p:cNvPr>
              <p:cNvSpPr/>
              <p:nvPr/>
            </p:nvSpPr>
            <p:spPr>
              <a:xfrm flipV="1">
                <a:off x="734927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93" name="Arc 192">
                <a:extLst>
                  <a:ext uri="{FF2B5EF4-FFF2-40B4-BE49-F238E27FC236}">
                    <a16:creationId xmlns:a16="http://schemas.microsoft.com/office/drawing/2014/main" id="{BC4F7CBA-8198-BF4C-BD8D-CB3805DB812A}"/>
                  </a:ext>
                </a:extLst>
              </p:cNvPr>
              <p:cNvSpPr/>
              <p:nvPr/>
            </p:nvSpPr>
            <p:spPr>
              <a:xfrm flipV="1">
                <a:off x="687971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2DF30063-FE96-5B4E-A952-B5257D5E07A2}"/>
                  </a:ext>
                </a:extLst>
              </p:cNvPr>
              <p:cNvCxnSpPr>
                <a:cxnSpLocks/>
                <a:endCxn id="192" idx="1"/>
              </p:cNvCxnSpPr>
              <p:nvPr/>
            </p:nvCxnSpPr>
            <p:spPr>
              <a:xfrm flipV="1">
                <a:off x="709064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Elbow Connector 194">
                <a:extLst>
                  <a:ext uri="{FF2B5EF4-FFF2-40B4-BE49-F238E27FC236}">
                    <a16:creationId xmlns:a16="http://schemas.microsoft.com/office/drawing/2014/main" id="{2C0C49F1-64ED-B64A-B524-4A69D58DB4F6}"/>
                  </a:ext>
                </a:extLst>
              </p:cNvPr>
              <p:cNvCxnSpPr>
                <a:cxnSpLocks/>
                <a:stCxn id="192" idx="3"/>
              </p:cNvCxnSpPr>
              <p:nvPr/>
            </p:nvCxnSpPr>
            <p:spPr>
              <a:xfrm flipV="1">
                <a:off x="761246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E5F4FE1E-ED3F-5A48-B617-3551DC4877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1624472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B9097DF-5163-6241-9158-5E4BD7F62040}"/>
                  </a:ext>
                </a:extLst>
              </p:cNvPr>
              <p:cNvSpPr/>
              <p:nvPr/>
            </p:nvSpPr>
            <p:spPr>
              <a:xfrm flipV="1">
                <a:off x="8640284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6301189E-0124-974D-AB14-BF66BB4C8A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2559" y="1624473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59C6A484-6ACA-6B46-B67E-273EA7F01272}"/>
                  </a:ext>
                </a:extLst>
              </p:cNvPr>
              <p:cNvSpPr/>
              <p:nvPr/>
            </p:nvSpPr>
            <p:spPr>
              <a:xfrm>
                <a:off x="801204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A15D8414-5071-B240-B03F-8C942B082C57}"/>
                  </a:ext>
                </a:extLst>
              </p:cNvPr>
              <p:cNvSpPr/>
              <p:nvPr/>
            </p:nvSpPr>
            <p:spPr>
              <a:xfrm>
                <a:off x="817171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A4BC3157-DA97-954C-A6CB-A32AD13A4298}"/>
                  </a:ext>
                </a:extLst>
              </p:cNvPr>
              <p:cNvSpPr/>
              <p:nvPr/>
            </p:nvSpPr>
            <p:spPr>
              <a:xfrm>
                <a:off x="8329367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2" name="Google Shape;399;p3">
                <a:extLst>
                  <a:ext uri="{FF2B5EF4-FFF2-40B4-BE49-F238E27FC236}">
                    <a16:creationId xmlns:a16="http://schemas.microsoft.com/office/drawing/2014/main" id="{10CD81D9-1E80-2F46-95C7-CF5F265B2D57}"/>
                  </a:ext>
                </a:extLst>
              </p:cNvPr>
              <p:cNvSpPr/>
              <p:nvPr/>
            </p:nvSpPr>
            <p:spPr>
              <a:xfrm rot="16200000">
                <a:off x="1270288" y="147742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3733E445-8E71-654A-A7ED-5297AE78006F}"/>
                  </a:ext>
                </a:extLst>
              </p:cNvPr>
              <p:cNvCxnSpPr>
                <a:cxnSpLocks/>
                <a:stCxn id="202" idx="2"/>
              </p:cNvCxnSpPr>
              <p:nvPr/>
            </p:nvCxnSpPr>
            <p:spPr>
              <a:xfrm>
                <a:off x="1581784" y="163143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DFAA7A1C-DE8C-F64F-951E-27F07F74A2E4}"/>
                  </a:ext>
                </a:extLst>
              </p:cNvPr>
              <p:cNvSpPr txBox="1"/>
              <p:nvPr/>
            </p:nvSpPr>
            <p:spPr>
              <a:xfrm>
                <a:off x="867015" y="1406035"/>
                <a:ext cx="285296" cy="473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7CBA9D4-8763-034C-B08B-365F33DA863F}"/>
                </a:ext>
              </a:extLst>
            </p:cNvPr>
            <p:cNvGrpSpPr/>
            <p:nvPr/>
          </p:nvGrpSpPr>
          <p:grpSpPr>
            <a:xfrm>
              <a:off x="498973" y="3306903"/>
              <a:ext cx="9307652" cy="603235"/>
              <a:chOff x="-129283" y="4698797"/>
              <a:chExt cx="10471108" cy="678639"/>
            </a:xfrm>
          </p:grpSpPr>
          <p:cxnSp>
            <p:nvCxnSpPr>
              <p:cNvPr id="487" name="Elbow Connector 486">
                <a:extLst>
                  <a:ext uri="{FF2B5EF4-FFF2-40B4-BE49-F238E27FC236}">
                    <a16:creationId xmlns:a16="http://schemas.microsoft.com/office/drawing/2014/main" id="{F67302CD-95FF-4640-8113-EFDA4CA0C83B}"/>
                  </a:ext>
                </a:extLst>
              </p:cNvPr>
              <p:cNvCxnSpPr>
                <a:cxnSpLocks/>
                <a:endCxn id="524" idx="1"/>
              </p:cNvCxnSpPr>
              <p:nvPr/>
            </p:nvCxnSpPr>
            <p:spPr>
              <a:xfrm rot="16200000" flipH="1">
                <a:off x="7147540" y="4991297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Elbow Connector 487">
                <a:extLst>
                  <a:ext uri="{FF2B5EF4-FFF2-40B4-BE49-F238E27FC236}">
                    <a16:creationId xmlns:a16="http://schemas.microsoft.com/office/drawing/2014/main" id="{E5EF4AC9-1472-1E4B-AA5B-6D12B1D293B3}"/>
                  </a:ext>
                </a:extLst>
              </p:cNvPr>
              <p:cNvCxnSpPr>
                <a:cxnSpLocks/>
                <a:endCxn id="489" idx="1"/>
              </p:cNvCxnSpPr>
              <p:nvPr/>
            </p:nvCxnSpPr>
            <p:spPr>
              <a:xfrm rot="16200000" flipH="1">
                <a:off x="8846310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id="{2CD3460D-CD72-8A46-985F-5AAFC57F0B4B}"/>
                  </a:ext>
                </a:extLst>
              </p:cNvPr>
              <p:cNvSpPr/>
              <p:nvPr/>
            </p:nvSpPr>
            <p:spPr>
              <a:xfrm flipV="1">
                <a:off x="905081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0" name="Diamond 489">
                <a:extLst>
                  <a:ext uri="{FF2B5EF4-FFF2-40B4-BE49-F238E27FC236}">
                    <a16:creationId xmlns:a16="http://schemas.microsoft.com/office/drawing/2014/main" id="{290AA60A-93D7-D14E-A255-3B30E0BEEA66}"/>
                  </a:ext>
                </a:extLst>
              </p:cNvPr>
              <p:cNvSpPr/>
              <p:nvPr/>
            </p:nvSpPr>
            <p:spPr>
              <a:xfrm flipV="1">
                <a:off x="9716117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1" name="Arc 490">
                <a:extLst>
                  <a:ext uri="{FF2B5EF4-FFF2-40B4-BE49-F238E27FC236}">
                    <a16:creationId xmlns:a16="http://schemas.microsoft.com/office/drawing/2014/main" id="{0EF5ECDA-62C6-DE46-AA8B-399ADBC7F52E}"/>
                  </a:ext>
                </a:extLst>
              </p:cNvPr>
              <p:cNvSpPr/>
              <p:nvPr/>
            </p:nvSpPr>
            <p:spPr>
              <a:xfrm flipV="1">
                <a:off x="858125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492" name="Elbow Connector 491">
                <a:extLst>
                  <a:ext uri="{FF2B5EF4-FFF2-40B4-BE49-F238E27FC236}">
                    <a16:creationId xmlns:a16="http://schemas.microsoft.com/office/drawing/2014/main" id="{605CBDAF-EA74-594E-9CD2-16C8DB171F42}"/>
                  </a:ext>
                </a:extLst>
              </p:cNvPr>
              <p:cNvCxnSpPr>
                <a:cxnSpLocks/>
                <a:stCxn id="489" idx="3"/>
              </p:cNvCxnSpPr>
              <p:nvPr/>
            </p:nvCxnSpPr>
            <p:spPr>
              <a:xfrm flipV="1">
                <a:off x="931400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Elbow Connector 492">
                <a:extLst>
                  <a:ext uri="{FF2B5EF4-FFF2-40B4-BE49-F238E27FC236}">
                    <a16:creationId xmlns:a16="http://schemas.microsoft.com/office/drawing/2014/main" id="{FCB09107-DBF9-064F-9EEA-4FCA9CD73620}"/>
                  </a:ext>
                </a:extLst>
              </p:cNvPr>
              <p:cNvCxnSpPr>
                <a:cxnSpLocks/>
                <a:stCxn id="490" idx="3"/>
              </p:cNvCxnSpPr>
              <p:nvPr/>
            </p:nvCxnSpPr>
            <p:spPr>
              <a:xfrm flipV="1">
                <a:off x="10079383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Elbow Connector 493">
                <a:extLst>
                  <a:ext uri="{FF2B5EF4-FFF2-40B4-BE49-F238E27FC236}">
                    <a16:creationId xmlns:a16="http://schemas.microsoft.com/office/drawing/2014/main" id="{9C188B8F-7FA3-4F48-8422-FB6C84A60754}"/>
                  </a:ext>
                </a:extLst>
              </p:cNvPr>
              <p:cNvCxnSpPr>
                <a:cxnSpLocks/>
                <a:endCxn id="490" idx="1"/>
              </p:cNvCxnSpPr>
              <p:nvPr/>
            </p:nvCxnSpPr>
            <p:spPr>
              <a:xfrm rot="16200000" flipH="1">
                <a:off x="9488636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id="{A0795B56-D61C-1345-AC88-9C868FF015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5434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Elbow Connector 495">
                <a:extLst>
                  <a:ext uri="{FF2B5EF4-FFF2-40B4-BE49-F238E27FC236}">
                    <a16:creationId xmlns:a16="http://schemas.microsoft.com/office/drawing/2014/main" id="{D108EDCA-0A7E-1B4E-A987-86241CB8DB6C}"/>
                  </a:ext>
                </a:extLst>
              </p:cNvPr>
              <p:cNvCxnSpPr>
                <a:cxnSpLocks/>
                <a:endCxn id="497" idx="1"/>
              </p:cNvCxnSpPr>
              <p:nvPr/>
            </p:nvCxnSpPr>
            <p:spPr>
              <a:xfrm rot="16200000" flipH="1">
                <a:off x="544876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7" name="Rectangle 496">
                <a:extLst>
                  <a:ext uri="{FF2B5EF4-FFF2-40B4-BE49-F238E27FC236}">
                    <a16:creationId xmlns:a16="http://schemas.microsoft.com/office/drawing/2014/main" id="{4A55BB94-D188-7448-A552-C1896E94F4B0}"/>
                  </a:ext>
                </a:extLst>
              </p:cNvPr>
              <p:cNvSpPr/>
              <p:nvPr/>
            </p:nvSpPr>
            <p:spPr>
              <a:xfrm flipV="1">
                <a:off x="565327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8" name="Diamond 497">
                <a:extLst>
                  <a:ext uri="{FF2B5EF4-FFF2-40B4-BE49-F238E27FC236}">
                    <a16:creationId xmlns:a16="http://schemas.microsoft.com/office/drawing/2014/main" id="{82C612D8-2521-734D-A665-A3429CF89B64}"/>
                  </a:ext>
                </a:extLst>
              </p:cNvPr>
              <p:cNvSpPr/>
              <p:nvPr/>
            </p:nvSpPr>
            <p:spPr>
              <a:xfrm flipV="1">
                <a:off x="631857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9" name="Arc 498">
                <a:extLst>
                  <a:ext uri="{FF2B5EF4-FFF2-40B4-BE49-F238E27FC236}">
                    <a16:creationId xmlns:a16="http://schemas.microsoft.com/office/drawing/2014/main" id="{403F0214-724F-AB42-96B8-C2BC1FFC18E3}"/>
                  </a:ext>
                </a:extLst>
              </p:cNvPr>
              <p:cNvSpPr/>
              <p:nvPr/>
            </p:nvSpPr>
            <p:spPr>
              <a:xfrm flipV="1">
                <a:off x="518370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0" name="Elbow Connector 499">
                <a:extLst>
                  <a:ext uri="{FF2B5EF4-FFF2-40B4-BE49-F238E27FC236}">
                    <a16:creationId xmlns:a16="http://schemas.microsoft.com/office/drawing/2014/main" id="{A34C037B-E12A-C741-B61D-6F61CD488BAD}"/>
                  </a:ext>
                </a:extLst>
              </p:cNvPr>
              <p:cNvCxnSpPr>
                <a:cxnSpLocks/>
                <a:stCxn id="497" idx="3"/>
              </p:cNvCxnSpPr>
              <p:nvPr/>
            </p:nvCxnSpPr>
            <p:spPr>
              <a:xfrm flipV="1">
                <a:off x="591646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Elbow Connector 500">
                <a:extLst>
                  <a:ext uri="{FF2B5EF4-FFF2-40B4-BE49-F238E27FC236}">
                    <a16:creationId xmlns:a16="http://schemas.microsoft.com/office/drawing/2014/main" id="{5365FF21-82BA-6045-BB4C-6B249E41E84B}"/>
                  </a:ext>
                </a:extLst>
              </p:cNvPr>
              <p:cNvCxnSpPr>
                <a:cxnSpLocks/>
                <a:stCxn id="498" idx="3"/>
              </p:cNvCxnSpPr>
              <p:nvPr/>
            </p:nvCxnSpPr>
            <p:spPr>
              <a:xfrm flipV="1">
                <a:off x="6681842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Elbow Connector 501">
                <a:extLst>
                  <a:ext uri="{FF2B5EF4-FFF2-40B4-BE49-F238E27FC236}">
                    <a16:creationId xmlns:a16="http://schemas.microsoft.com/office/drawing/2014/main" id="{814BC709-7987-3048-ACED-5813A7C76EC9}"/>
                  </a:ext>
                </a:extLst>
              </p:cNvPr>
              <p:cNvCxnSpPr>
                <a:cxnSpLocks/>
                <a:endCxn id="498" idx="1"/>
              </p:cNvCxnSpPr>
              <p:nvPr/>
            </p:nvCxnSpPr>
            <p:spPr>
              <a:xfrm rot="16200000" flipH="1">
                <a:off x="609109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>
                <a:extLst>
                  <a:ext uri="{FF2B5EF4-FFF2-40B4-BE49-F238E27FC236}">
                    <a16:creationId xmlns:a16="http://schemas.microsoft.com/office/drawing/2014/main" id="{BFE5EE97-1238-AD49-A3A4-E049332913F8}"/>
                  </a:ext>
                </a:extLst>
              </p:cNvPr>
              <p:cNvCxnSpPr>
                <a:cxnSpLocks/>
                <a:endCxn id="504" idx="2"/>
              </p:cNvCxnSpPr>
              <p:nvPr/>
            </p:nvCxnSpPr>
            <p:spPr>
              <a:xfrm>
                <a:off x="552789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4CB097E7-4C1B-5A46-873E-679BBB526F1B}"/>
                  </a:ext>
                </a:extLst>
              </p:cNvPr>
              <p:cNvSpPr/>
              <p:nvPr/>
            </p:nvSpPr>
            <p:spPr>
              <a:xfrm flipV="1">
                <a:off x="6944283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5" name="Elbow Connector 504">
                <a:extLst>
                  <a:ext uri="{FF2B5EF4-FFF2-40B4-BE49-F238E27FC236}">
                    <a16:creationId xmlns:a16="http://schemas.microsoft.com/office/drawing/2014/main" id="{A4F66A20-7B59-BC4A-B649-0D538AD8B308}"/>
                  </a:ext>
                </a:extLst>
              </p:cNvPr>
              <p:cNvCxnSpPr>
                <a:cxnSpLocks/>
                <a:endCxn id="506" idx="1"/>
              </p:cNvCxnSpPr>
              <p:nvPr/>
            </p:nvCxnSpPr>
            <p:spPr>
              <a:xfrm rot="16200000" flipH="1">
                <a:off x="374999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6" name="Rectangle 505">
                <a:extLst>
                  <a:ext uri="{FF2B5EF4-FFF2-40B4-BE49-F238E27FC236}">
                    <a16:creationId xmlns:a16="http://schemas.microsoft.com/office/drawing/2014/main" id="{C0B2A80E-728D-B544-B32E-5A546323ECA4}"/>
                  </a:ext>
                </a:extLst>
              </p:cNvPr>
              <p:cNvSpPr/>
              <p:nvPr/>
            </p:nvSpPr>
            <p:spPr>
              <a:xfrm flipV="1">
                <a:off x="395450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07" name="Diamond 506">
                <a:extLst>
                  <a:ext uri="{FF2B5EF4-FFF2-40B4-BE49-F238E27FC236}">
                    <a16:creationId xmlns:a16="http://schemas.microsoft.com/office/drawing/2014/main" id="{35C0B8DB-4AE6-0D4D-9787-F2E2BAC36048}"/>
                  </a:ext>
                </a:extLst>
              </p:cNvPr>
              <p:cNvSpPr/>
              <p:nvPr/>
            </p:nvSpPr>
            <p:spPr>
              <a:xfrm flipV="1">
                <a:off x="461980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08" name="Arc 507">
                <a:extLst>
                  <a:ext uri="{FF2B5EF4-FFF2-40B4-BE49-F238E27FC236}">
                    <a16:creationId xmlns:a16="http://schemas.microsoft.com/office/drawing/2014/main" id="{7FE16606-BC1B-E447-928D-1D1780DC6D17}"/>
                  </a:ext>
                </a:extLst>
              </p:cNvPr>
              <p:cNvSpPr/>
              <p:nvPr/>
            </p:nvSpPr>
            <p:spPr>
              <a:xfrm flipV="1">
                <a:off x="348493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9" name="Elbow Connector 508">
                <a:extLst>
                  <a:ext uri="{FF2B5EF4-FFF2-40B4-BE49-F238E27FC236}">
                    <a16:creationId xmlns:a16="http://schemas.microsoft.com/office/drawing/2014/main" id="{896914DD-C1E7-2642-A2EC-BEF614AB92F8}"/>
                  </a:ext>
                </a:extLst>
              </p:cNvPr>
              <p:cNvCxnSpPr>
                <a:cxnSpLocks/>
                <a:stCxn id="506" idx="3"/>
              </p:cNvCxnSpPr>
              <p:nvPr/>
            </p:nvCxnSpPr>
            <p:spPr>
              <a:xfrm flipV="1">
                <a:off x="421769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Elbow Connector 509">
                <a:extLst>
                  <a:ext uri="{FF2B5EF4-FFF2-40B4-BE49-F238E27FC236}">
                    <a16:creationId xmlns:a16="http://schemas.microsoft.com/office/drawing/2014/main" id="{0098AFC8-A483-1041-A45A-2C53C10D0193}"/>
                  </a:ext>
                </a:extLst>
              </p:cNvPr>
              <p:cNvCxnSpPr>
                <a:cxnSpLocks/>
                <a:stCxn id="507" idx="3"/>
              </p:cNvCxnSpPr>
              <p:nvPr/>
            </p:nvCxnSpPr>
            <p:spPr>
              <a:xfrm flipV="1">
                <a:off x="4983071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Elbow Connector 510">
                <a:extLst>
                  <a:ext uri="{FF2B5EF4-FFF2-40B4-BE49-F238E27FC236}">
                    <a16:creationId xmlns:a16="http://schemas.microsoft.com/office/drawing/2014/main" id="{61AFB537-FA4C-0B46-A895-7D694071D992}"/>
                  </a:ext>
                </a:extLst>
              </p:cNvPr>
              <p:cNvCxnSpPr>
                <a:cxnSpLocks/>
                <a:endCxn id="507" idx="1"/>
              </p:cNvCxnSpPr>
              <p:nvPr/>
            </p:nvCxnSpPr>
            <p:spPr>
              <a:xfrm rot="16200000" flipH="1">
                <a:off x="439232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C0885A10-1208-1248-AE80-EFBCAAD098C7}"/>
                  </a:ext>
                </a:extLst>
              </p:cNvPr>
              <p:cNvCxnSpPr>
                <a:cxnSpLocks/>
                <a:endCxn id="513" idx="2"/>
              </p:cNvCxnSpPr>
              <p:nvPr/>
            </p:nvCxnSpPr>
            <p:spPr>
              <a:xfrm>
                <a:off x="382912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2AC79807-51FC-0E43-8E0F-B03C81DC862D}"/>
                  </a:ext>
                </a:extLst>
              </p:cNvPr>
              <p:cNvSpPr/>
              <p:nvPr/>
            </p:nvSpPr>
            <p:spPr>
              <a:xfrm flipV="1">
                <a:off x="5245512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14" name="Elbow Connector 513">
                <a:extLst>
                  <a:ext uri="{FF2B5EF4-FFF2-40B4-BE49-F238E27FC236}">
                    <a16:creationId xmlns:a16="http://schemas.microsoft.com/office/drawing/2014/main" id="{EEA1F256-945A-BE4E-A6E6-84B5771876C0}"/>
                  </a:ext>
                </a:extLst>
              </p:cNvPr>
              <p:cNvCxnSpPr>
                <a:cxnSpLocks/>
                <a:stCxn id="518" idx="0"/>
                <a:endCxn id="515" idx="1"/>
              </p:cNvCxnSpPr>
              <p:nvPr/>
            </p:nvCxnSpPr>
            <p:spPr>
              <a:xfrm rot="16200000" flipH="1">
                <a:off x="2051226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5" name="Rectangle 514">
                <a:extLst>
                  <a:ext uri="{FF2B5EF4-FFF2-40B4-BE49-F238E27FC236}">
                    <a16:creationId xmlns:a16="http://schemas.microsoft.com/office/drawing/2014/main" id="{6BE7A984-A2CA-2541-A57A-7C29A0475697}"/>
                  </a:ext>
                </a:extLst>
              </p:cNvPr>
              <p:cNvSpPr/>
              <p:nvPr/>
            </p:nvSpPr>
            <p:spPr>
              <a:xfrm flipV="1">
                <a:off x="2255731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6" name="Diamond 515">
                <a:extLst>
                  <a:ext uri="{FF2B5EF4-FFF2-40B4-BE49-F238E27FC236}">
                    <a16:creationId xmlns:a16="http://schemas.microsoft.com/office/drawing/2014/main" id="{E9D0F320-819E-7841-9F39-9A88DC44C990}"/>
                  </a:ext>
                </a:extLst>
              </p:cNvPr>
              <p:cNvSpPr/>
              <p:nvPr/>
            </p:nvSpPr>
            <p:spPr>
              <a:xfrm flipV="1">
                <a:off x="2921034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7" name="Arc 516">
                <a:extLst>
                  <a:ext uri="{FF2B5EF4-FFF2-40B4-BE49-F238E27FC236}">
                    <a16:creationId xmlns:a16="http://schemas.microsoft.com/office/drawing/2014/main" id="{2B9D1FA9-B72A-3C4F-8B31-B0DB37A711E2}"/>
                  </a:ext>
                </a:extLst>
              </p:cNvPr>
              <p:cNvSpPr/>
              <p:nvPr/>
            </p:nvSpPr>
            <p:spPr>
              <a:xfrm flipV="1">
                <a:off x="1786166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2BA06FF9-847D-E840-858B-F53EC679F873}"/>
                  </a:ext>
                </a:extLst>
              </p:cNvPr>
              <p:cNvSpPr/>
              <p:nvPr/>
            </p:nvSpPr>
            <p:spPr>
              <a:xfrm flipV="1">
                <a:off x="1854798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19" name="Elbow Connector 518">
                <a:extLst>
                  <a:ext uri="{FF2B5EF4-FFF2-40B4-BE49-F238E27FC236}">
                    <a16:creationId xmlns:a16="http://schemas.microsoft.com/office/drawing/2014/main" id="{4BC469B3-7276-FE4D-9CBD-899819868643}"/>
                  </a:ext>
                </a:extLst>
              </p:cNvPr>
              <p:cNvCxnSpPr>
                <a:cxnSpLocks/>
                <a:stCxn id="515" idx="3"/>
              </p:cNvCxnSpPr>
              <p:nvPr/>
            </p:nvCxnSpPr>
            <p:spPr>
              <a:xfrm flipV="1">
                <a:off x="2518925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Elbow Connector 519">
                <a:extLst>
                  <a:ext uri="{FF2B5EF4-FFF2-40B4-BE49-F238E27FC236}">
                    <a16:creationId xmlns:a16="http://schemas.microsoft.com/office/drawing/2014/main" id="{B8CEA2FB-96E8-524D-8070-990F7EF714B3}"/>
                  </a:ext>
                </a:extLst>
              </p:cNvPr>
              <p:cNvCxnSpPr>
                <a:cxnSpLocks/>
                <a:stCxn id="516" idx="3"/>
              </p:cNvCxnSpPr>
              <p:nvPr/>
            </p:nvCxnSpPr>
            <p:spPr>
              <a:xfrm flipV="1">
                <a:off x="3284300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Elbow Connector 520">
                <a:extLst>
                  <a:ext uri="{FF2B5EF4-FFF2-40B4-BE49-F238E27FC236}">
                    <a16:creationId xmlns:a16="http://schemas.microsoft.com/office/drawing/2014/main" id="{864FD111-F7E9-1D4F-95DB-0AA017B9763D}"/>
                  </a:ext>
                </a:extLst>
              </p:cNvPr>
              <p:cNvCxnSpPr>
                <a:cxnSpLocks/>
                <a:endCxn id="516" idx="1"/>
              </p:cNvCxnSpPr>
              <p:nvPr/>
            </p:nvCxnSpPr>
            <p:spPr>
              <a:xfrm rot="16200000" flipH="1">
                <a:off x="2693553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E695B65A-F29F-C642-BB73-501AB52012D9}"/>
                  </a:ext>
                </a:extLst>
              </p:cNvPr>
              <p:cNvCxnSpPr>
                <a:cxnSpLocks/>
                <a:stCxn id="518" idx="6"/>
                <a:endCxn id="523" idx="2"/>
              </p:cNvCxnSpPr>
              <p:nvPr/>
            </p:nvCxnSpPr>
            <p:spPr>
              <a:xfrm>
                <a:off x="2130350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4D6F18DA-3C5B-E943-904A-B9AEA6AA9E33}"/>
                  </a:ext>
                </a:extLst>
              </p:cNvPr>
              <p:cNvSpPr/>
              <p:nvPr/>
            </p:nvSpPr>
            <p:spPr>
              <a:xfrm flipV="1">
                <a:off x="3546741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id="{302B0200-2E6D-9947-B879-CBF32329C299}"/>
                  </a:ext>
                </a:extLst>
              </p:cNvPr>
              <p:cNvSpPr/>
              <p:nvPr/>
            </p:nvSpPr>
            <p:spPr>
              <a:xfrm flipV="1">
                <a:off x="735204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25" name="Arc 524">
                <a:extLst>
                  <a:ext uri="{FF2B5EF4-FFF2-40B4-BE49-F238E27FC236}">
                    <a16:creationId xmlns:a16="http://schemas.microsoft.com/office/drawing/2014/main" id="{27AEE8B2-9381-394A-B0EF-0538457833B2}"/>
                  </a:ext>
                </a:extLst>
              </p:cNvPr>
              <p:cNvSpPr/>
              <p:nvPr/>
            </p:nvSpPr>
            <p:spPr>
              <a:xfrm flipV="1">
                <a:off x="688248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26" name="Elbow Connector 525">
                <a:extLst>
                  <a:ext uri="{FF2B5EF4-FFF2-40B4-BE49-F238E27FC236}">
                    <a16:creationId xmlns:a16="http://schemas.microsoft.com/office/drawing/2014/main" id="{74AAD851-C229-494C-BF97-E7308D07D744}"/>
                  </a:ext>
                </a:extLst>
              </p:cNvPr>
              <p:cNvCxnSpPr>
                <a:cxnSpLocks/>
                <a:stCxn id="524" idx="3"/>
              </p:cNvCxnSpPr>
              <p:nvPr/>
            </p:nvCxnSpPr>
            <p:spPr>
              <a:xfrm flipV="1">
                <a:off x="761523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>
                <a:extLst>
                  <a:ext uri="{FF2B5EF4-FFF2-40B4-BE49-F238E27FC236}">
                    <a16:creationId xmlns:a16="http://schemas.microsoft.com/office/drawing/2014/main" id="{AE0E5ECE-DDDB-D947-B0F5-72C5BB51A8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6664" y="4912173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32F64B65-40A9-6542-BAB8-983E106F8551}"/>
                  </a:ext>
                </a:extLst>
              </p:cNvPr>
              <p:cNvSpPr/>
              <p:nvPr/>
            </p:nvSpPr>
            <p:spPr>
              <a:xfrm flipV="1">
                <a:off x="8643054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29" name="Straight Connector 528">
                <a:extLst>
                  <a:ext uri="{FF2B5EF4-FFF2-40B4-BE49-F238E27FC236}">
                    <a16:creationId xmlns:a16="http://schemas.microsoft.com/office/drawing/2014/main" id="{60554054-2F35-8745-8F20-D40068DEE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5329" y="4912174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0" name="Oval 529">
                <a:extLst>
                  <a:ext uri="{FF2B5EF4-FFF2-40B4-BE49-F238E27FC236}">
                    <a16:creationId xmlns:a16="http://schemas.microsoft.com/office/drawing/2014/main" id="{773796B9-F090-584C-A5B6-C5DDC4A58E16}"/>
                  </a:ext>
                </a:extLst>
              </p:cNvPr>
              <p:cNvSpPr/>
              <p:nvPr/>
            </p:nvSpPr>
            <p:spPr>
              <a:xfrm>
                <a:off x="801481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49FE768B-C242-134A-BCBB-2ADB372C736D}"/>
                  </a:ext>
                </a:extLst>
              </p:cNvPr>
              <p:cNvSpPr/>
              <p:nvPr/>
            </p:nvSpPr>
            <p:spPr>
              <a:xfrm>
                <a:off x="817448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20FD0B50-9E92-1F42-9BCE-C6887776A112}"/>
                  </a:ext>
                </a:extLst>
              </p:cNvPr>
              <p:cNvSpPr/>
              <p:nvPr/>
            </p:nvSpPr>
            <p:spPr>
              <a:xfrm>
                <a:off x="8332137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33" name="Google Shape;399;p3">
                <a:extLst>
                  <a:ext uri="{FF2B5EF4-FFF2-40B4-BE49-F238E27FC236}">
                    <a16:creationId xmlns:a16="http://schemas.microsoft.com/office/drawing/2014/main" id="{6F02D99E-2DC9-0C4D-B6C1-733B899BD19E}"/>
                  </a:ext>
                </a:extLst>
              </p:cNvPr>
              <p:cNvSpPr/>
              <p:nvPr/>
            </p:nvSpPr>
            <p:spPr>
              <a:xfrm rot="16200000">
                <a:off x="1273058" y="4759584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99A061F5-A53B-9D47-ACCE-26D45B592064}"/>
                  </a:ext>
                </a:extLst>
              </p:cNvPr>
              <p:cNvCxnSpPr>
                <a:cxnSpLocks/>
                <a:stCxn id="533" idx="2"/>
              </p:cNvCxnSpPr>
              <p:nvPr/>
            </p:nvCxnSpPr>
            <p:spPr>
              <a:xfrm>
                <a:off x="1584554" y="4913593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5" name="TextBox 534">
                <a:extLst>
                  <a:ext uri="{FF2B5EF4-FFF2-40B4-BE49-F238E27FC236}">
                    <a16:creationId xmlns:a16="http://schemas.microsoft.com/office/drawing/2014/main" id="{371587C5-FBAA-2547-B5D3-468CCE6621D1}"/>
                  </a:ext>
                </a:extLst>
              </p:cNvPr>
              <p:cNvSpPr txBox="1"/>
              <p:nvPr/>
            </p:nvSpPr>
            <p:spPr>
              <a:xfrm>
                <a:off x="-129283" y="4698797"/>
                <a:ext cx="1284366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common</a:t>
                </a:r>
              </a:p>
            </p:txBody>
          </p:sp>
        </p:grpSp>
        <p:sp>
          <p:nvSpPr>
            <p:cNvPr id="539" name="TextBox 538">
              <a:extLst>
                <a:ext uri="{FF2B5EF4-FFF2-40B4-BE49-F238E27FC236}">
                  <a16:creationId xmlns:a16="http://schemas.microsoft.com/office/drawing/2014/main" id="{961C3CF9-ECC8-8D4F-8E0A-3686A176E104}"/>
                </a:ext>
              </a:extLst>
            </p:cNvPr>
            <p:cNvSpPr txBox="1"/>
            <p:nvPr/>
          </p:nvSpPr>
          <p:spPr>
            <a:xfrm>
              <a:off x="10219836" y="3289603"/>
              <a:ext cx="1127232" cy="748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rare</a:t>
              </a:r>
              <a:b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(correct)</a:t>
              </a:r>
            </a:p>
          </p:txBody>
        </p:sp>
        <p:sp>
          <p:nvSpPr>
            <p:cNvPr id="537" name="Google Shape;399;p3">
              <a:extLst>
                <a:ext uri="{FF2B5EF4-FFF2-40B4-BE49-F238E27FC236}">
                  <a16:creationId xmlns:a16="http://schemas.microsoft.com/office/drawing/2014/main" id="{27280068-E191-1144-B283-CA6F2B971562}"/>
                </a:ext>
              </a:extLst>
            </p:cNvPr>
            <p:cNvSpPr/>
            <p:nvPr/>
          </p:nvSpPr>
          <p:spPr>
            <a:xfrm rot="5400000" flipH="1">
              <a:off x="10304248" y="3362377"/>
              <a:ext cx="279978" cy="273793"/>
            </a:xfrm>
            <a:prstGeom prst="trapezoid">
              <a:avLst>
                <a:gd name="adj" fmla="val 25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1268" tIns="40622" rIns="81268" bIns="40622" anchor="ctr" anchorCtr="0">
              <a:noAutofit/>
            </a:bodyPr>
            <a:lstStyle/>
            <a:p>
              <a:pPr algn="ctr"/>
              <a:endParaRPr sz="978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F51B6F9-737D-654F-8616-480E136A2280}"/>
                </a:ext>
              </a:extLst>
            </p:cNvPr>
            <p:cNvGrpSpPr/>
            <p:nvPr/>
          </p:nvGrpSpPr>
          <p:grpSpPr>
            <a:xfrm>
              <a:off x="9806438" y="3374099"/>
              <a:ext cx="500898" cy="244935"/>
              <a:chOff x="10341615" y="4774398"/>
              <a:chExt cx="563510" cy="275552"/>
            </a:xfrm>
          </p:grpSpPr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DC38BC88-EC20-BC4F-920B-DECD32CB6C2E}"/>
                  </a:ext>
                </a:extLst>
              </p:cNvPr>
              <p:cNvSpPr/>
              <p:nvPr/>
            </p:nvSpPr>
            <p:spPr>
              <a:xfrm flipV="1">
                <a:off x="10341615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EDC86E0E-8710-404A-BF6F-1BC21BF516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34883" y="4915214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276B3EA-88C9-E646-A5C0-443D47BA406E}"/>
                </a:ext>
              </a:extLst>
            </p:cNvPr>
            <p:cNvSpPr txBox="1"/>
            <p:nvPr/>
          </p:nvSpPr>
          <p:spPr>
            <a:xfrm>
              <a:off x="11672723" y="3340836"/>
              <a:ext cx="5309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latin typeface=""/>
                </a:rPr>
                <a:t>✓</a:t>
              </a:r>
            </a:p>
          </p:txBody>
        </p:sp>
        <p:grpSp>
          <p:nvGrpSpPr>
            <p:cNvPr id="3183" name="Group 3182">
              <a:extLst>
                <a:ext uri="{FF2B5EF4-FFF2-40B4-BE49-F238E27FC236}">
                  <a16:creationId xmlns:a16="http://schemas.microsoft.com/office/drawing/2014/main" id="{6CAE031A-68EE-E142-9448-A8563011C5E4}"/>
                </a:ext>
              </a:extLst>
            </p:cNvPr>
            <p:cNvGrpSpPr/>
            <p:nvPr/>
          </p:nvGrpSpPr>
          <p:grpSpPr>
            <a:xfrm>
              <a:off x="10378007" y="1469313"/>
              <a:ext cx="1558563" cy="1573971"/>
              <a:chOff x="17963736" y="4426885"/>
              <a:chExt cx="1753383" cy="1770715"/>
            </a:xfrm>
          </p:grpSpPr>
          <p:sp>
            <p:nvSpPr>
              <p:cNvPr id="3184" name="Oval 3183">
                <a:extLst>
                  <a:ext uri="{FF2B5EF4-FFF2-40B4-BE49-F238E27FC236}">
                    <a16:creationId xmlns:a16="http://schemas.microsoft.com/office/drawing/2014/main" id="{CCF08A86-99B2-3D42-A68E-F681DE3F957A}"/>
                  </a:ext>
                </a:extLst>
              </p:cNvPr>
              <p:cNvSpPr/>
              <p:nvPr/>
            </p:nvSpPr>
            <p:spPr>
              <a:xfrm flipV="1">
                <a:off x="18133533" y="4693857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5" name="Rectangle 3184">
                <a:extLst>
                  <a:ext uri="{FF2B5EF4-FFF2-40B4-BE49-F238E27FC236}">
                    <a16:creationId xmlns:a16="http://schemas.microsoft.com/office/drawing/2014/main" id="{89BFAD9D-B956-704C-B775-E29494E17FC4}"/>
                  </a:ext>
                </a:extLst>
              </p:cNvPr>
              <p:cNvSpPr/>
              <p:nvPr/>
            </p:nvSpPr>
            <p:spPr>
              <a:xfrm flipV="1">
                <a:off x="18139712" y="5136229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6" name="Diamond 3185">
                <a:extLst>
                  <a:ext uri="{FF2B5EF4-FFF2-40B4-BE49-F238E27FC236}">
                    <a16:creationId xmlns:a16="http://schemas.microsoft.com/office/drawing/2014/main" id="{A3D9AA03-8A41-BB4E-A463-A147DC17FCA9}"/>
                  </a:ext>
                </a:extLst>
              </p:cNvPr>
              <p:cNvSpPr/>
              <p:nvPr/>
            </p:nvSpPr>
            <p:spPr>
              <a:xfrm flipV="1">
                <a:off x="18089676" y="5566243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7" name="TextBox 3186">
                <a:extLst>
                  <a:ext uri="{FF2B5EF4-FFF2-40B4-BE49-F238E27FC236}">
                    <a16:creationId xmlns:a16="http://schemas.microsoft.com/office/drawing/2014/main" id="{86F2596A-2908-F54E-A540-8459E8DD39C3}"/>
                  </a:ext>
                </a:extLst>
              </p:cNvPr>
              <p:cNvSpPr txBox="1"/>
              <p:nvPr/>
            </p:nvSpPr>
            <p:spPr>
              <a:xfrm>
                <a:off x="18436360" y="4567225"/>
                <a:ext cx="1168950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133" i="1" spc="-71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133" i="1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(l)</a:t>
                </a:r>
                <a:r>
                  <a:rPr lang="en-US" sz="2133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</a:t>
                </a:r>
              </a:p>
            </p:txBody>
          </p:sp>
          <p:sp>
            <p:nvSpPr>
              <p:cNvPr id="3188" name="TextBox 3187">
                <a:extLst>
                  <a:ext uri="{FF2B5EF4-FFF2-40B4-BE49-F238E27FC236}">
                    <a16:creationId xmlns:a16="http://schemas.microsoft.com/office/drawing/2014/main" id="{0BD88577-2FC8-6944-8A56-E95DAE507843}"/>
                  </a:ext>
                </a:extLst>
              </p:cNvPr>
              <p:cNvSpPr txBox="1"/>
              <p:nvPr/>
            </p:nvSpPr>
            <p:spPr>
              <a:xfrm>
                <a:off x="18436360" y="5031387"/>
                <a:ext cx="1280759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attention</a:t>
                </a:r>
              </a:p>
            </p:txBody>
          </p:sp>
          <p:sp>
            <p:nvSpPr>
              <p:cNvPr id="3189" name="TextBox 3188">
                <a:extLst>
                  <a:ext uri="{FF2B5EF4-FFF2-40B4-BE49-F238E27FC236}">
                    <a16:creationId xmlns:a16="http://schemas.microsoft.com/office/drawing/2014/main" id="{84DCC641-970C-E342-A34E-E3152AA4C3A9}"/>
                  </a:ext>
                </a:extLst>
              </p:cNvPr>
              <p:cNvSpPr txBox="1"/>
              <p:nvPr/>
            </p:nvSpPr>
            <p:spPr>
              <a:xfrm>
                <a:off x="18436360" y="5495548"/>
                <a:ext cx="840735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MLP</a:t>
                </a:r>
              </a:p>
            </p:txBody>
          </p:sp>
          <p:sp>
            <p:nvSpPr>
              <p:cNvPr id="3190" name="Rectangle 3189">
                <a:extLst>
                  <a:ext uri="{FF2B5EF4-FFF2-40B4-BE49-F238E27FC236}">
                    <a16:creationId xmlns:a16="http://schemas.microsoft.com/office/drawing/2014/main" id="{D29DE51E-B52A-1044-960F-1876334C42D8}"/>
                  </a:ext>
                </a:extLst>
              </p:cNvPr>
              <p:cNvSpPr/>
              <p:nvPr/>
            </p:nvSpPr>
            <p:spPr>
              <a:xfrm>
                <a:off x="17963736" y="4426885"/>
                <a:ext cx="1723564" cy="177071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</p:grpSp>
      <p:sp>
        <p:nvSpPr>
          <p:cNvPr id="486" name="Title 1">
            <a:extLst>
              <a:ext uri="{FF2B5EF4-FFF2-40B4-BE49-F238E27FC236}">
                <a16:creationId xmlns:a16="http://schemas.microsoft.com/office/drawing/2014/main" id="{03B9CC60-9195-754B-902B-C9B0570FD4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Transplant Hidden State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AE9EA5-BA7B-024D-AB56-E6558C7AEB57}"/>
              </a:ext>
            </a:extLst>
          </p:cNvPr>
          <p:cNvGrpSpPr/>
          <p:nvPr/>
        </p:nvGrpSpPr>
        <p:grpSpPr>
          <a:xfrm>
            <a:off x="439659" y="4148589"/>
            <a:ext cx="10141474" cy="2388127"/>
            <a:chOff x="439659" y="4148589"/>
            <a:chExt cx="10141474" cy="2388127"/>
          </a:xfrm>
        </p:grpSpPr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187D64-609A-3348-B466-AFEE54543D4A}"/>
                </a:ext>
              </a:extLst>
            </p:cNvPr>
            <p:cNvGrpSpPr/>
            <p:nvPr/>
          </p:nvGrpSpPr>
          <p:grpSpPr>
            <a:xfrm>
              <a:off x="3889019" y="4361518"/>
              <a:ext cx="578460" cy="369091"/>
              <a:chOff x="3681747" y="309619"/>
              <a:chExt cx="650768" cy="415227"/>
            </a:xfrm>
          </p:grpSpPr>
          <p:cxnSp>
            <p:nvCxnSpPr>
              <p:cNvPr id="559" name="Elbow Connector 558">
                <a:extLst>
                  <a:ext uri="{FF2B5EF4-FFF2-40B4-BE49-F238E27FC236}">
                    <a16:creationId xmlns:a16="http://schemas.microsoft.com/office/drawing/2014/main" id="{B0EB16B5-F52E-664E-84AB-33DA40D7E1D3}"/>
                  </a:ext>
                </a:extLst>
              </p:cNvPr>
              <p:cNvCxnSpPr>
                <a:cxnSpLocks/>
                <a:stCxn id="264" idx="0"/>
                <a:endCxn id="560" idx="1"/>
              </p:cNvCxnSpPr>
              <p:nvPr/>
            </p:nvCxnSpPr>
            <p:spPr>
              <a:xfrm rot="16200000" flipH="1">
                <a:off x="3743813" y="385331"/>
                <a:ext cx="145852" cy="269984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0" name="Rectangle 559">
                <a:extLst>
                  <a:ext uri="{FF2B5EF4-FFF2-40B4-BE49-F238E27FC236}">
                    <a16:creationId xmlns:a16="http://schemas.microsoft.com/office/drawing/2014/main" id="{EC094596-4F56-5A48-937C-074FFD82928A}"/>
                  </a:ext>
                </a:extLst>
              </p:cNvPr>
              <p:cNvSpPr/>
              <p:nvPr/>
            </p:nvSpPr>
            <p:spPr>
              <a:xfrm flipV="1">
                <a:off x="3951732" y="461652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61" name="Elbow Connector 560">
                <a:extLst>
                  <a:ext uri="{FF2B5EF4-FFF2-40B4-BE49-F238E27FC236}">
                    <a16:creationId xmlns:a16="http://schemas.microsoft.com/office/drawing/2014/main" id="{3278A77A-9B5F-484B-AD7A-3C2C0D530AE4}"/>
                  </a:ext>
                </a:extLst>
              </p:cNvPr>
              <p:cNvCxnSpPr>
                <a:cxnSpLocks/>
                <a:stCxn id="560" idx="3"/>
              </p:cNvCxnSpPr>
              <p:nvPr/>
            </p:nvCxnSpPr>
            <p:spPr>
              <a:xfrm flipV="1">
                <a:off x="4214926" y="309619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ED3875E9-0974-6B40-A5F2-A5C0E71FB6F1}"/>
                </a:ext>
              </a:extLst>
            </p:cNvPr>
            <p:cNvGrpSpPr/>
            <p:nvPr/>
          </p:nvGrpSpPr>
          <p:grpSpPr>
            <a:xfrm>
              <a:off x="4568091" y="4361519"/>
              <a:ext cx="565695" cy="413566"/>
              <a:chOff x="4445702" y="309620"/>
              <a:chExt cx="636407" cy="465262"/>
            </a:xfrm>
          </p:grpSpPr>
          <p:sp>
            <p:nvSpPr>
              <p:cNvPr id="556" name="Diamond 555">
                <a:extLst>
                  <a:ext uri="{FF2B5EF4-FFF2-40B4-BE49-F238E27FC236}">
                    <a16:creationId xmlns:a16="http://schemas.microsoft.com/office/drawing/2014/main" id="{B2F0D331-8A3D-3440-A62A-F4CB99F41420}"/>
                  </a:ext>
                </a:extLst>
              </p:cNvPr>
              <p:cNvSpPr/>
              <p:nvPr/>
            </p:nvSpPr>
            <p:spPr>
              <a:xfrm flipV="1">
                <a:off x="4617035" y="411616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57" name="Elbow Connector 556">
                <a:extLst>
                  <a:ext uri="{FF2B5EF4-FFF2-40B4-BE49-F238E27FC236}">
                    <a16:creationId xmlns:a16="http://schemas.microsoft.com/office/drawing/2014/main" id="{985F9F3E-5E05-E842-AA4B-6C13400BFE76}"/>
                  </a:ext>
                </a:extLst>
              </p:cNvPr>
              <p:cNvCxnSpPr>
                <a:cxnSpLocks/>
                <a:stCxn id="556" idx="3"/>
              </p:cNvCxnSpPr>
              <p:nvPr/>
            </p:nvCxnSpPr>
            <p:spPr>
              <a:xfrm flipV="1">
                <a:off x="4980301" y="309622"/>
                <a:ext cx="101808" cy="283627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Elbow Connector 557">
                <a:extLst>
                  <a:ext uri="{FF2B5EF4-FFF2-40B4-BE49-F238E27FC236}">
                    <a16:creationId xmlns:a16="http://schemas.microsoft.com/office/drawing/2014/main" id="{AEBD05A0-34A6-3C4F-8BD1-BAE539B3BAB5}"/>
                  </a:ext>
                </a:extLst>
              </p:cNvPr>
              <p:cNvCxnSpPr>
                <a:cxnSpLocks/>
                <a:endCxn id="556" idx="1"/>
              </p:cNvCxnSpPr>
              <p:nvPr/>
            </p:nvCxnSpPr>
            <p:spPr>
              <a:xfrm rot="16200000" flipH="1">
                <a:off x="4389554" y="365768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00FC038B-13C3-D74C-9B28-A1DD91343229}"/>
                </a:ext>
              </a:extLst>
            </p:cNvPr>
            <p:cNvCxnSpPr>
              <a:cxnSpLocks/>
              <a:endCxn id="260" idx="2"/>
            </p:cNvCxnSpPr>
            <p:nvPr/>
          </p:nvCxnSpPr>
          <p:spPr>
            <a:xfrm>
              <a:off x="4017556" y="4361519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9DE5AF8F-BD2E-3F45-8C1E-220FED7C3D03}"/>
                </a:ext>
              </a:extLst>
            </p:cNvPr>
            <p:cNvSpPr/>
            <p:nvPr/>
          </p:nvSpPr>
          <p:spPr>
            <a:xfrm flipV="1">
              <a:off x="5276570" y="4239052"/>
              <a:ext cx="244935" cy="24493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82D4DC9E-0EDB-F249-AD29-48F8AC9E8E2D}"/>
                </a:ext>
              </a:extLst>
            </p:cNvPr>
            <p:cNvGrpSpPr/>
            <p:nvPr/>
          </p:nvGrpSpPr>
          <p:grpSpPr>
            <a:xfrm>
              <a:off x="2385071" y="4361519"/>
              <a:ext cx="572391" cy="369091"/>
              <a:chOff x="1989805" y="309620"/>
              <a:chExt cx="643940" cy="415227"/>
            </a:xfrm>
          </p:grpSpPr>
          <p:cxnSp>
            <p:nvCxnSpPr>
              <p:cNvPr id="553" name="Elbow Connector 552">
                <a:extLst>
                  <a:ext uri="{FF2B5EF4-FFF2-40B4-BE49-F238E27FC236}">
                    <a16:creationId xmlns:a16="http://schemas.microsoft.com/office/drawing/2014/main" id="{7CFF50E5-B0C6-3C4A-8ADA-C3C6C816E995}"/>
                  </a:ext>
                </a:extLst>
              </p:cNvPr>
              <p:cNvCxnSpPr>
                <a:cxnSpLocks/>
                <a:stCxn id="459" idx="0"/>
                <a:endCxn id="554" idx="1"/>
              </p:cNvCxnSpPr>
              <p:nvPr/>
            </p:nvCxnSpPr>
            <p:spPr>
              <a:xfrm rot="16200000" flipH="1">
                <a:off x="2048456" y="388746"/>
                <a:ext cx="145854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4" name="Rectangle 553">
                <a:extLst>
                  <a:ext uri="{FF2B5EF4-FFF2-40B4-BE49-F238E27FC236}">
                    <a16:creationId xmlns:a16="http://schemas.microsoft.com/office/drawing/2014/main" id="{7435A960-C765-1540-B0FF-DE93D557A6FB}"/>
                  </a:ext>
                </a:extLst>
              </p:cNvPr>
              <p:cNvSpPr/>
              <p:nvPr/>
            </p:nvSpPr>
            <p:spPr>
              <a:xfrm flipV="1">
                <a:off x="2252961" y="461653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55" name="Elbow Connector 554">
                <a:extLst>
                  <a:ext uri="{FF2B5EF4-FFF2-40B4-BE49-F238E27FC236}">
                    <a16:creationId xmlns:a16="http://schemas.microsoft.com/office/drawing/2014/main" id="{9A1AB92B-BD1A-EF40-B2BD-C6F0C529B76E}"/>
                  </a:ext>
                </a:extLst>
              </p:cNvPr>
              <p:cNvCxnSpPr>
                <a:cxnSpLocks/>
                <a:stCxn id="554" idx="3"/>
              </p:cNvCxnSpPr>
              <p:nvPr/>
            </p:nvCxnSpPr>
            <p:spPr>
              <a:xfrm flipV="1">
                <a:off x="2516156" y="309620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8ADAB819-9382-0146-8CC7-8EC26B002D3E}"/>
                </a:ext>
              </a:extLst>
            </p:cNvPr>
            <p:cNvGrpSpPr/>
            <p:nvPr/>
          </p:nvGrpSpPr>
          <p:grpSpPr>
            <a:xfrm>
              <a:off x="3058072" y="4361520"/>
              <a:ext cx="565695" cy="413566"/>
              <a:chOff x="2746931" y="309621"/>
              <a:chExt cx="636407" cy="465262"/>
            </a:xfrm>
          </p:grpSpPr>
          <p:sp>
            <p:nvSpPr>
              <p:cNvPr id="550" name="Diamond 549">
                <a:extLst>
                  <a:ext uri="{FF2B5EF4-FFF2-40B4-BE49-F238E27FC236}">
                    <a16:creationId xmlns:a16="http://schemas.microsoft.com/office/drawing/2014/main" id="{AE894EC4-6E93-634F-8A0A-3A4EE4772FC8}"/>
                  </a:ext>
                </a:extLst>
              </p:cNvPr>
              <p:cNvSpPr/>
              <p:nvPr/>
            </p:nvSpPr>
            <p:spPr>
              <a:xfrm flipV="1">
                <a:off x="2918264" y="411617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51" name="Elbow Connector 550">
                <a:extLst>
                  <a:ext uri="{FF2B5EF4-FFF2-40B4-BE49-F238E27FC236}">
                    <a16:creationId xmlns:a16="http://schemas.microsoft.com/office/drawing/2014/main" id="{7AED76BA-BAC7-8E45-A1CE-C3EDB9DE04FE}"/>
                  </a:ext>
                </a:extLst>
              </p:cNvPr>
              <p:cNvCxnSpPr>
                <a:cxnSpLocks/>
                <a:stCxn id="550" idx="3"/>
              </p:cNvCxnSpPr>
              <p:nvPr/>
            </p:nvCxnSpPr>
            <p:spPr>
              <a:xfrm flipV="1">
                <a:off x="3281530" y="309623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Elbow Connector 551">
                <a:extLst>
                  <a:ext uri="{FF2B5EF4-FFF2-40B4-BE49-F238E27FC236}">
                    <a16:creationId xmlns:a16="http://schemas.microsoft.com/office/drawing/2014/main" id="{6ACC444F-58A0-1A4E-92EC-4DB6107AB20B}"/>
                  </a:ext>
                </a:extLst>
              </p:cNvPr>
              <p:cNvCxnSpPr>
                <a:cxnSpLocks/>
                <a:endCxn id="550" idx="1"/>
              </p:cNvCxnSpPr>
              <p:nvPr/>
            </p:nvCxnSpPr>
            <p:spPr>
              <a:xfrm rot="16200000" flipH="1">
                <a:off x="2690783" y="365769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41736BD6-B7E9-2E4F-9B1F-17A41E42BC94}"/>
                </a:ext>
              </a:extLst>
            </p:cNvPr>
            <p:cNvCxnSpPr>
              <a:cxnSpLocks/>
              <a:stCxn id="459" idx="6"/>
              <a:endCxn id="264" idx="2"/>
            </p:cNvCxnSpPr>
            <p:nvPr/>
          </p:nvCxnSpPr>
          <p:spPr>
            <a:xfrm>
              <a:off x="2507537" y="4361520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67E511A4-8BEA-6F41-AB4E-4C26BF62BB39}"/>
                </a:ext>
              </a:extLst>
            </p:cNvPr>
            <p:cNvSpPr/>
            <p:nvPr/>
          </p:nvSpPr>
          <p:spPr>
            <a:xfrm flipV="1">
              <a:off x="3766551" y="4239053"/>
              <a:ext cx="244935" cy="24493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F0A6C458-F440-F046-BD4D-CD7F105918B4}"/>
                </a:ext>
              </a:extLst>
            </p:cNvPr>
            <p:cNvGrpSpPr/>
            <p:nvPr/>
          </p:nvGrpSpPr>
          <p:grpSpPr>
            <a:xfrm>
              <a:off x="5399038" y="4239052"/>
              <a:ext cx="4654612" cy="536033"/>
              <a:chOff x="5325620" y="171845"/>
              <a:chExt cx="5236436" cy="603037"/>
            </a:xfrm>
          </p:grpSpPr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BAC2D2E9-1428-4B4F-9EAD-7C254550844D}"/>
                  </a:ext>
                </a:extLst>
              </p:cNvPr>
              <p:cNvGrpSpPr/>
              <p:nvPr/>
            </p:nvGrpSpPr>
            <p:grpSpPr>
              <a:xfrm>
                <a:off x="9489464" y="309620"/>
                <a:ext cx="636407" cy="465262"/>
                <a:chOff x="9489464" y="309620"/>
                <a:chExt cx="636407" cy="465262"/>
              </a:xfrm>
            </p:grpSpPr>
            <p:sp>
              <p:nvSpPr>
                <p:cNvPr id="547" name="Diamond 546">
                  <a:extLst>
                    <a:ext uri="{FF2B5EF4-FFF2-40B4-BE49-F238E27FC236}">
                      <a16:creationId xmlns:a16="http://schemas.microsoft.com/office/drawing/2014/main" id="{AFAE3482-E3EF-5C48-90A6-9E8948A66664}"/>
                    </a:ext>
                  </a:extLst>
                </p:cNvPr>
                <p:cNvSpPr/>
                <p:nvPr/>
              </p:nvSpPr>
              <p:spPr>
                <a:xfrm flipV="1">
                  <a:off x="9660797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548" name="Elbow Connector 547">
                  <a:extLst>
                    <a:ext uri="{FF2B5EF4-FFF2-40B4-BE49-F238E27FC236}">
                      <a16:creationId xmlns:a16="http://schemas.microsoft.com/office/drawing/2014/main" id="{FD66243F-80C8-E044-B6A9-F66F843FD088}"/>
                    </a:ext>
                  </a:extLst>
                </p:cNvPr>
                <p:cNvCxnSpPr>
                  <a:cxnSpLocks/>
                  <a:stCxn id="547" idx="3"/>
                </p:cNvCxnSpPr>
                <p:nvPr/>
              </p:nvCxnSpPr>
              <p:spPr>
                <a:xfrm flipV="1">
                  <a:off x="10024063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9" name="Elbow Connector 548">
                  <a:extLst>
                    <a:ext uri="{FF2B5EF4-FFF2-40B4-BE49-F238E27FC236}">
                      <a16:creationId xmlns:a16="http://schemas.microsoft.com/office/drawing/2014/main" id="{C5D0969E-3456-9747-9A33-0666C7B010E0}"/>
                    </a:ext>
                  </a:extLst>
                </p:cNvPr>
                <p:cNvCxnSpPr>
                  <a:cxnSpLocks/>
                  <a:endCxn id="547" idx="1"/>
                </p:cNvCxnSpPr>
                <p:nvPr/>
              </p:nvCxnSpPr>
              <p:spPr>
                <a:xfrm rot="16200000" flipH="1">
                  <a:off x="9433316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4" name="Straight Connector 463">
                <a:extLst>
                  <a:ext uri="{FF2B5EF4-FFF2-40B4-BE49-F238E27FC236}">
                    <a16:creationId xmlns:a16="http://schemas.microsoft.com/office/drawing/2014/main" id="{2DB90C77-3CC1-3846-AB8E-AE90D2C22D13}"/>
                  </a:ext>
                </a:extLst>
              </p:cNvPr>
              <p:cNvCxnSpPr>
                <a:cxnSpLocks/>
                <a:endCxn id="465" idx="2"/>
              </p:cNvCxnSpPr>
              <p:nvPr/>
            </p:nvCxnSpPr>
            <p:spPr>
              <a:xfrm>
                <a:off x="8870114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16193507-465C-074A-AA26-55BEC0AE9F33}"/>
                  </a:ext>
                </a:extLst>
              </p:cNvPr>
              <p:cNvSpPr/>
              <p:nvPr/>
            </p:nvSpPr>
            <p:spPr>
              <a:xfrm flipV="1">
                <a:off x="10286504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3D4750CD-838F-F744-8E5C-5BF114621D9E}"/>
                  </a:ext>
                </a:extLst>
              </p:cNvPr>
              <p:cNvGrpSpPr/>
              <p:nvPr/>
            </p:nvGrpSpPr>
            <p:grpSpPr>
              <a:xfrm>
                <a:off x="5325620" y="309619"/>
                <a:ext cx="653115" cy="415227"/>
                <a:chOff x="5325620" y="309619"/>
                <a:chExt cx="653115" cy="415227"/>
              </a:xfrm>
            </p:grpSpPr>
            <p:cxnSp>
              <p:nvCxnSpPr>
                <p:cNvPr id="544" name="Elbow Connector 543">
                  <a:extLst>
                    <a:ext uri="{FF2B5EF4-FFF2-40B4-BE49-F238E27FC236}">
                      <a16:creationId xmlns:a16="http://schemas.microsoft.com/office/drawing/2014/main" id="{BF7F2D87-D432-6944-8AE0-5E96A7FEE852}"/>
                    </a:ext>
                  </a:extLst>
                </p:cNvPr>
                <p:cNvCxnSpPr>
                  <a:cxnSpLocks/>
                  <a:stCxn id="260" idx="0"/>
                  <a:endCxn id="545" idx="1"/>
                </p:cNvCxnSpPr>
                <p:nvPr/>
              </p:nvCxnSpPr>
              <p:spPr>
                <a:xfrm rot="16200000" flipH="1">
                  <a:off x="5382587" y="377884"/>
                  <a:ext cx="158398" cy="272332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5" name="Rectangle 544">
                  <a:extLst>
                    <a:ext uri="{FF2B5EF4-FFF2-40B4-BE49-F238E27FC236}">
                      <a16:creationId xmlns:a16="http://schemas.microsoft.com/office/drawing/2014/main" id="{B3F6DCEF-DC22-5F4A-B97A-9A0C4D0D3073}"/>
                    </a:ext>
                  </a:extLst>
                </p:cNvPr>
                <p:cNvSpPr/>
                <p:nvPr/>
              </p:nvSpPr>
              <p:spPr>
                <a:xfrm flipV="1">
                  <a:off x="5597952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546" name="Elbow Connector 545">
                  <a:extLst>
                    <a:ext uri="{FF2B5EF4-FFF2-40B4-BE49-F238E27FC236}">
                      <a16:creationId xmlns:a16="http://schemas.microsoft.com/office/drawing/2014/main" id="{1DE335DF-98D5-5C45-8C83-A5FDE1334728}"/>
                    </a:ext>
                  </a:extLst>
                </p:cNvPr>
                <p:cNvCxnSpPr>
                  <a:cxnSpLocks/>
                  <a:stCxn id="545" idx="3"/>
                </p:cNvCxnSpPr>
                <p:nvPr/>
              </p:nvCxnSpPr>
              <p:spPr>
                <a:xfrm flipV="1">
                  <a:off x="5861146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7" name="Group 466">
                <a:extLst>
                  <a:ext uri="{FF2B5EF4-FFF2-40B4-BE49-F238E27FC236}">
                    <a16:creationId xmlns:a16="http://schemas.microsoft.com/office/drawing/2014/main" id="{78C41C19-0CCC-1B46-B19C-92D05A34B137}"/>
                  </a:ext>
                </a:extLst>
              </p:cNvPr>
              <p:cNvGrpSpPr/>
              <p:nvPr/>
            </p:nvGrpSpPr>
            <p:grpSpPr>
              <a:xfrm>
                <a:off x="6091922" y="309620"/>
                <a:ext cx="636408" cy="465262"/>
                <a:chOff x="6091922" y="309620"/>
                <a:chExt cx="636408" cy="465262"/>
              </a:xfrm>
            </p:grpSpPr>
            <p:sp>
              <p:nvSpPr>
                <p:cNvPr id="541" name="Diamond 540">
                  <a:extLst>
                    <a:ext uri="{FF2B5EF4-FFF2-40B4-BE49-F238E27FC236}">
                      <a16:creationId xmlns:a16="http://schemas.microsoft.com/office/drawing/2014/main" id="{D47A9996-BC1A-814B-8F90-3E24F154CAB0}"/>
                    </a:ext>
                  </a:extLst>
                </p:cNvPr>
                <p:cNvSpPr/>
                <p:nvPr/>
              </p:nvSpPr>
              <p:spPr>
                <a:xfrm flipV="1">
                  <a:off x="6263255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542" name="Elbow Connector 541">
                  <a:extLst>
                    <a:ext uri="{FF2B5EF4-FFF2-40B4-BE49-F238E27FC236}">
                      <a16:creationId xmlns:a16="http://schemas.microsoft.com/office/drawing/2014/main" id="{DC5B0E13-7BEC-2640-AD69-B5C4770B932B}"/>
                    </a:ext>
                  </a:extLst>
                </p:cNvPr>
                <p:cNvCxnSpPr>
                  <a:cxnSpLocks/>
                  <a:stCxn id="541" idx="3"/>
                </p:cNvCxnSpPr>
                <p:nvPr/>
              </p:nvCxnSpPr>
              <p:spPr>
                <a:xfrm flipV="1">
                  <a:off x="6626522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3" name="Elbow Connector 542">
                  <a:extLst>
                    <a:ext uri="{FF2B5EF4-FFF2-40B4-BE49-F238E27FC236}">
                      <a16:creationId xmlns:a16="http://schemas.microsoft.com/office/drawing/2014/main" id="{F74CF89E-C187-5844-AF54-32879D14EB28}"/>
                    </a:ext>
                  </a:extLst>
                </p:cNvPr>
                <p:cNvCxnSpPr>
                  <a:cxnSpLocks/>
                  <a:endCxn id="541" idx="1"/>
                </p:cNvCxnSpPr>
                <p:nvPr/>
              </p:nvCxnSpPr>
              <p:spPr>
                <a:xfrm rot="16200000" flipH="1">
                  <a:off x="6035774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01CF760C-4C6F-544E-8092-3B434C3262EB}"/>
                  </a:ext>
                </a:extLst>
              </p:cNvPr>
              <p:cNvCxnSpPr>
                <a:cxnSpLocks/>
                <a:endCxn id="469" idx="2"/>
              </p:cNvCxnSpPr>
              <p:nvPr/>
            </p:nvCxnSpPr>
            <p:spPr>
              <a:xfrm>
                <a:off x="5472572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614BEA26-3809-2345-A2C5-0DADE814F5C9}"/>
                  </a:ext>
                </a:extLst>
              </p:cNvPr>
              <p:cNvSpPr/>
              <p:nvPr/>
            </p:nvSpPr>
            <p:spPr>
              <a:xfrm flipV="1">
                <a:off x="6888963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470" name="Group 469">
                <a:extLst>
                  <a:ext uri="{FF2B5EF4-FFF2-40B4-BE49-F238E27FC236}">
                    <a16:creationId xmlns:a16="http://schemas.microsoft.com/office/drawing/2014/main" id="{DBC00FB2-5041-2744-85DB-E18B414F1272}"/>
                  </a:ext>
                </a:extLst>
              </p:cNvPr>
              <p:cNvGrpSpPr/>
              <p:nvPr/>
            </p:nvGrpSpPr>
            <p:grpSpPr>
              <a:xfrm>
                <a:off x="7026738" y="309619"/>
                <a:ext cx="650769" cy="415227"/>
                <a:chOff x="7026738" y="309619"/>
                <a:chExt cx="650769" cy="415227"/>
              </a:xfrm>
            </p:grpSpPr>
            <p:cxnSp>
              <p:nvCxnSpPr>
                <p:cNvPr id="482" name="Elbow Connector 481">
                  <a:extLst>
                    <a:ext uri="{FF2B5EF4-FFF2-40B4-BE49-F238E27FC236}">
                      <a16:creationId xmlns:a16="http://schemas.microsoft.com/office/drawing/2014/main" id="{7240964C-B1B3-CC4B-B417-471D3D7C66E1}"/>
                    </a:ext>
                  </a:extLst>
                </p:cNvPr>
                <p:cNvCxnSpPr>
                  <a:cxnSpLocks/>
                  <a:stCxn id="469" idx="0"/>
                  <a:endCxn id="483" idx="1"/>
                </p:cNvCxnSpPr>
                <p:nvPr/>
              </p:nvCxnSpPr>
              <p:spPr>
                <a:xfrm rot="16200000" flipH="1">
                  <a:off x="7088805" y="385330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3" name="Rectangle 482">
                  <a:extLst>
                    <a:ext uri="{FF2B5EF4-FFF2-40B4-BE49-F238E27FC236}">
                      <a16:creationId xmlns:a16="http://schemas.microsoft.com/office/drawing/2014/main" id="{9D6C1155-B90E-2C4C-9C88-D33550C2C7C7}"/>
                    </a:ext>
                  </a:extLst>
                </p:cNvPr>
                <p:cNvSpPr/>
                <p:nvPr/>
              </p:nvSpPr>
              <p:spPr>
                <a:xfrm flipV="1">
                  <a:off x="729672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484" name="Elbow Connector 483">
                  <a:extLst>
                    <a:ext uri="{FF2B5EF4-FFF2-40B4-BE49-F238E27FC236}">
                      <a16:creationId xmlns:a16="http://schemas.microsoft.com/office/drawing/2014/main" id="{2AF4F143-16F2-4142-B00A-208BA666C032}"/>
                    </a:ext>
                  </a:extLst>
                </p:cNvPr>
                <p:cNvCxnSpPr>
                  <a:cxnSpLocks/>
                  <a:stCxn id="483" idx="3"/>
                </p:cNvCxnSpPr>
                <p:nvPr/>
              </p:nvCxnSpPr>
              <p:spPr>
                <a:xfrm flipV="1">
                  <a:off x="755991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4AE6D6B2-13BD-E744-B5DC-064126D1A2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1344" y="309620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DB14E2BD-58CB-3142-8D2A-B77A71B628F7}"/>
                  </a:ext>
                </a:extLst>
              </p:cNvPr>
              <p:cNvGrpSpPr/>
              <p:nvPr/>
            </p:nvGrpSpPr>
            <p:grpSpPr>
              <a:xfrm>
                <a:off x="8725510" y="309619"/>
                <a:ext cx="650767" cy="415227"/>
                <a:chOff x="8725510" y="309619"/>
                <a:chExt cx="650767" cy="415227"/>
              </a:xfrm>
            </p:grpSpPr>
            <p:cxnSp>
              <p:nvCxnSpPr>
                <p:cNvPr id="479" name="Elbow Connector 478">
                  <a:extLst>
                    <a:ext uri="{FF2B5EF4-FFF2-40B4-BE49-F238E27FC236}">
                      <a16:creationId xmlns:a16="http://schemas.microsoft.com/office/drawing/2014/main" id="{A71B5995-136D-B04E-87C4-5CDF1D50532D}"/>
                    </a:ext>
                  </a:extLst>
                </p:cNvPr>
                <p:cNvCxnSpPr>
                  <a:cxnSpLocks/>
                  <a:stCxn id="473" idx="0"/>
                  <a:endCxn id="480" idx="1"/>
                </p:cNvCxnSpPr>
                <p:nvPr/>
              </p:nvCxnSpPr>
              <p:spPr>
                <a:xfrm rot="16200000" flipH="1">
                  <a:off x="8787576" y="385331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0" name="Rectangle 479">
                  <a:extLst>
                    <a:ext uri="{FF2B5EF4-FFF2-40B4-BE49-F238E27FC236}">
                      <a16:creationId xmlns:a16="http://schemas.microsoft.com/office/drawing/2014/main" id="{530084E2-1B7A-AE4F-83C7-7BC320FC75E0}"/>
                    </a:ext>
                  </a:extLst>
                </p:cNvPr>
                <p:cNvSpPr/>
                <p:nvPr/>
              </p:nvSpPr>
              <p:spPr>
                <a:xfrm flipV="1">
                  <a:off x="899549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481" name="Elbow Connector 480">
                  <a:extLst>
                    <a:ext uri="{FF2B5EF4-FFF2-40B4-BE49-F238E27FC236}">
                      <a16:creationId xmlns:a16="http://schemas.microsoft.com/office/drawing/2014/main" id="{487EB043-B424-3041-8170-FBF359D4B67F}"/>
                    </a:ext>
                  </a:extLst>
                </p:cNvPr>
                <p:cNvCxnSpPr>
                  <a:cxnSpLocks/>
                  <a:stCxn id="480" idx="3"/>
                </p:cNvCxnSpPr>
                <p:nvPr/>
              </p:nvCxnSpPr>
              <p:spPr>
                <a:xfrm flipV="1">
                  <a:off x="925868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23331FDE-34C3-6B42-87F4-F5D4A5728D7A}"/>
                  </a:ext>
                </a:extLst>
              </p:cNvPr>
              <p:cNvSpPr/>
              <p:nvPr/>
            </p:nvSpPr>
            <p:spPr>
              <a:xfrm flipV="1">
                <a:off x="8587734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474" name="Group 473">
                <a:extLst>
                  <a:ext uri="{FF2B5EF4-FFF2-40B4-BE49-F238E27FC236}">
                    <a16:creationId xmlns:a16="http://schemas.microsoft.com/office/drawing/2014/main" id="{5F7650E6-5C25-264F-B714-EB465865B90C}"/>
                  </a:ext>
                </a:extLst>
              </p:cNvPr>
              <p:cNvGrpSpPr/>
              <p:nvPr/>
            </p:nvGrpSpPr>
            <p:grpSpPr>
              <a:xfrm>
                <a:off x="7959493" y="275993"/>
                <a:ext cx="628241" cy="67256"/>
                <a:chOff x="7959493" y="275993"/>
                <a:chExt cx="628241" cy="67256"/>
              </a:xfrm>
            </p:grpSpPr>
            <p:cxnSp>
              <p:nvCxnSpPr>
                <p:cNvPr id="475" name="Straight Connector 474">
                  <a:extLst>
                    <a:ext uri="{FF2B5EF4-FFF2-40B4-BE49-F238E27FC236}">
                      <a16:creationId xmlns:a16="http://schemas.microsoft.com/office/drawing/2014/main" id="{F6B5911E-0289-374B-AD0A-7A9AA1BDF2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30009" y="309621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6" name="Oval 475">
                  <a:extLst>
                    <a:ext uri="{FF2B5EF4-FFF2-40B4-BE49-F238E27FC236}">
                      <a16:creationId xmlns:a16="http://schemas.microsoft.com/office/drawing/2014/main" id="{9649F06F-B33B-B445-8218-17DE9AF552FA}"/>
                    </a:ext>
                  </a:extLst>
                </p:cNvPr>
                <p:cNvSpPr/>
                <p:nvPr/>
              </p:nvSpPr>
              <p:spPr>
                <a:xfrm>
                  <a:off x="795949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477" name="Oval 476">
                  <a:extLst>
                    <a:ext uri="{FF2B5EF4-FFF2-40B4-BE49-F238E27FC236}">
                      <a16:creationId xmlns:a16="http://schemas.microsoft.com/office/drawing/2014/main" id="{7BBEA551-2C90-3F45-B0AB-A0DBA61F659B}"/>
                    </a:ext>
                  </a:extLst>
                </p:cNvPr>
                <p:cNvSpPr/>
                <p:nvPr/>
              </p:nvSpPr>
              <p:spPr>
                <a:xfrm>
                  <a:off x="811916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478" name="Oval 477">
                  <a:extLst>
                    <a:ext uri="{FF2B5EF4-FFF2-40B4-BE49-F238E27FC236}">
                      <a16:creationId xmlns:a16="http://schemas.microsoft.com/office/drawing/2014/main" id="{F9D4ECFE-D8FF-824C-BDA7-67F1A421E6B2}"/>
                    </a:ext>
                  </a:extLst>
                </p:cNvPr>
                <p:cNvSpPr/>
                <p:nvPr/>
              </p:nvSpPr>
              <p:spPr>
                <a:xfrm>
                  <a:off x="8276817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ED41C7EC-8CCD-1E48-B515-511E26317061}"/>
                </a:ext>
              </a:extLst>
            </p:cNvPr>
            <p:cNvGrpSpPr/>
            <p:nvPr/>
          </p:nvGrpSpPr>
          <p:grpSpPr>
            <a:xfrm>
              <a:off x="439659" y="4148589"/>
              <a:ext cx="2067878" cy="420564"/>
              <a:chOff x="-198787" y="70075"/>
              <a:chExt cx="2326367" cy="473134"/>
            </a:xfrm>
          </p:grpSpPr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438F2962-BD9B-D646-96A0-70507D9C040E}"/>
                  </a:ext>
                </a:extLst>
              </p:cNvPr>
              <p:cNvSpPr/>
              <p:nvPr/>
            </p:nvSpPr>
            <p:spPr>
              <a:xfrm flipV="1">
                <a:off x="1852028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sp>
            <p:nvSpPr>
              <p:cNvPr id="460" name="Google Shape;399;p3">
                <a:extLst>
                  <a:ext uri="{FF2B5EF4-FFF2-40B4-BE49-F238E27FC236}">
                    <a16:creationId xmlns:a16="http://schemas.microsoft.com/office/drawing/2014/main" id="{4B8D7BF5-8730-134C-850D-E6AFA913B0EE}"/>
                  </a:ext>
                </a:extLst>
              </p:cNvPr>
              <p:cNvSpPr/>
              <p:nvPr/>
            </p:nvSpPr>
            <p:spPr>
              <a:xfrm rot="16200000">
                <a:off x="1270288" y="15561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 b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461" name="Straight Connector 460">
                <a:extLst>
                  <a:ext uri="{FF2B5EF4-FFF2-40B4-BE49-F238E27FC236}">
                    <a16:creationId xmlns:a16="http://schemas.microsoft.com/office/drawing/2014/main" id="{28BAC773-C7F2-C94D-8485-2560101B8124}"/>
                  </a:ext>
                </a:extLst>
              </p:cNvPr>
              <p:cNvCxnSpPr>
                <a:cxnSpLocks/>
                <a:stCxn id="460" idx="2"/>
                <a:endCxn id="459" idx="2"/>
              </p:cNvCxnSpPr>
              <p:nvPr/>
            </p:nvCxnSpPr>
            <p:spPr>
              <a:xfrm>
                <a:off x="1581784" y="30962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2" name="TextBox 461">
                <a:extLst>
                  <a:ext uri="{FF2B5EF4-FFF2-40B4-BE49-F238E27FC236}">
                    <a16:creationId xmlns:a16="http://schemas.microsoft.com/office/drawing/2014/main" id="{5577F4AD-E90B-5148-AB58-25E22F2783A8}"/>
                  </a:ext>
                </a:extLst>
              </p:cNvPr>
              <p:cNvSpPr txBox="1"/>
              <p:nvPr/>
            </p:nvSpPr>
            <p:spPr>
              <a:xfrm>
                <a:off x="-198787" y="70075"/>
                <a:ext cx="1351094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delicious	</a:t>
                </a:r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48E6D90D-7A0C-5544-AAFB-34BCFC34535A}"/>
                </a:ext>
              </a:extLst>
            </p:cNvPr>
            <p:cNvGrpSpPr/>
            <p:nvPr/>
          </p:nvGrpSpPr>
          <p:grpSpPr>
            <a:xfrm>
              <a:off x="850029" y="4483987"/>
              <a:ext cx="9201530" cy="882470"/>
              <a:chOff x="262883" y="439531"/>
              <a:chExt cx="10351723" cy="992779"/>
            </a:xfrm>
          </p:grpSpPr>
          <p:grpSp>
            <p:nvGrpSpPr>
              <p:cNvPr id="393" name="Group 392">
                <a:extLst>
                  <a:ext uri="{FF2B5EF4-FFF2-40B4-BE49-F238E27FC236}">
                    <a16:creationId xmlns:a16="http://schemas.microsoft.com/office/drawing/2014/main" id="{18DEAE10-8D07-DC47-B866-BF83AB7C5706}"/>
                  </a:ext>
                </a:extLst>
              </p:cNvPr>
              <p:cNvGrpSpPr/>
              <p:nvPr/>
            </p:nvGrpSpPr>
            <p:grpSpPr>
              <a:xfrm>
                <a:off x="9542014" y="967047"/>
                <a:ext cx="636407" cy="465262"/>
                <a:chOff x="9542014" y="967047"/>
                <a:chExt cx="636407" cy="465262"/>
              </a:xfrm>
            </p:grpSpPr>
            <p:sp>
              <p:nvSpPr>
                <p:cNvPr id="456" name="Diamond 455">
                  <a:extLst>
                    <a:ext uri="{FF2B5EF4-FFF2-40B4-BE49-F238E27FC236}">
                      <a16:creationId xmlns:a16="http://schemas.microsoft.com/office/drawing/2014/main" id="{574C03B4-E2B8-8F45-90F3-1863E923AAD0}"/>
                    </a:ext>
                  </a:extLst>
                </p:cNvPr>
                <p:cNvSpPr/>
                <p:nvPr/>
              </p:nvSpPr>
              <p:spPr>
                <a:xfrm flipV="1">
                  <a:off x="9713347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57" name="Elbow Connector 456">
                  <a:extLst>
                    <a:ext uri="{FF2B5EF4-FFF2-40B4-BE49-F238E27FC236}">
                      <a16:creationId xmlns:a16="http://schemas.microsoft.com/office/drawing/2014/main" id="{7BD8D280-84AF-CD4D-9DB7-13AEE1A280F0}"/>
                    </a:ext>
                  </a:extLst>
                </p:cNvPr>
                <p:cNvCxnSpPr>
                  <a:cxnSpLocks/>
                  <a:stCxn id="456" idx="3"/>
                </p:cNvCxnSpPr>
                <p:nvPr/>
              </p:nvCxnSpPr>
              <p:spPr>
                <a:xfrm flipV="1">
                  <a:off x="10076613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8" name="Elbow Connector 457">
                  <a:extLst>
                    <a:ext uri="{FF2B5EF4-FFF2-40B4-BE49-F238E27FC236}">
                      <a16:creationId xmlns:a16="http://schemas.microsoft.com/office/drawing/2014/main" id="{61093B69-F608-5948-B1A6-F3FA4BCFC899}"/>
                    </a:ext>
                  </a:extLst>
                </p:cNvPr>
                <p:cNvCxnSpPr>
                  <a:cxnSpLocks/>
                  <a:endCxn id="456" idx="1"/>
                </p:cNvCxnSpPr>
                <p:nvPr/>
              </p:nvCxnSpPr>
              <p:spPr>
                <a:xfrm rot="16200000" flipH="1">
                  <a:off x="9485866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DE4B675C-3FF9-DE45-B53A-0B4B2317F26A}"/>
                  </a:ext>
                </a:extLst>
              </p:cNvPr>
              <p:cNvCxnSpPr>
                <a:cxnSpLocks/>
                <a:endCxn id="395" idx="2"/>
              </p:cNvCxnSpPr>
              <p:nvPr/>
            </p:nvCxnSpPr>
            <p:spPr>
              <a:xfrm>
                <a:off x="8922664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D8406544-BB55-8D46-AC00-317DE9CCD452}"/>
                  </a:ext>
                </a:extLst>
              </p:cNvPr>
              <p:cNvSpPr/>
              <p:nvPr/>
            </p:nvSpPr>
            <p:spPr>
              <a:xfrm flipV="1">
                <a:off x="10339054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396" name="Group 395">
                <a:extLst>
                  <a:ext uri="{FF2B5EF4-FFF2-40B4-BE49-F238E27FC236}">
                    <a16:creationId xmlns:a16="http://schemas.microsoft.com/office/drawing/2014/main" id="{4CC7CE9B-A849-E84D-9FBF-7CDE429EB0A4}"/>
                  </a:ext>
                </a:extLst>
              </p:cNvPr>
              <p:cNvGrpSpPr/>
              <p:nvPr/>
            </p:nvGrpSpPr>
            <p:grpSpPr>
              <a:xfrm>
                <a:off x="6144472" y="967047"/>
                <a:ext cx="636408" cy="465262"/>
                <a:chOff x="6144472" y="967047"/>
                <a:chExt cx="636408" cy="465262"/>
              </a:xfrm>
            </p:grpSpPr>
            <p:sp>
              <p:nvSpPr>
                <p:cNvPr id="453" name="Diamond 452">
                  <a:extLst>
                    <a:ext uri="{FF2B5EF4-FFF2-40B4-BE49-F238E27FC236}">
                      <a16:creationId xmlns:a16="http://schemas.microsoft.com/office/drawing/2014/main" id="{D2B4310D-1F5F-AF44-ADBB-D2EB2DBBE2AE}"/>
                    </a:ext>
                  </a:extLst>
                </p:cNvPr>
                <p:cNvSpPr/>
                <p:nvPr/>
              </p:nvSpPr>
              <p:spPr>
                <a:xfrm flipV="1">
                  <a:off x="631580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54" name="Elbow Connector 453">
                  <a:extLst>
                    <a:ext uri="{FF2B5EF4-FFF2-40B4-BE49-F238E27FC236}">
                      <a16:creationId xmlns:a16="http://schemas.microsoft.com/office/drawing/2014/main" id="{C2D8240A-E5C3-4E43-B7E3-B75FD73E7A42}"/>
                    </a:ext>
                  </a:extLst>
                </p:cNvPr>
                <p:cNvCxnSpPr>
                  <a:cxnSpLocks/>
                  <a:stCxn id="453" idx="3"/>
                </p:cNvCxnSpPr>
                <p:nvPr/>
              </p:nvCxnSpPr>
              <p:spPr>
                <a:xfrm flipV="1">
                  <a:off x="6679072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5" name="Elbow Connector 454">
                  <a:extLst>
                    <a:ext uri="{FF2B5EF4-FFF2-40B4-BE49-F238E27FC236}">
                      <a16:creationId xmlns:a16="http://schemas.microsoft.com/office/drawing/2014/main" id="{BF1C8FF7-2492-9A43-8353-67A2BDFBB3B3}"/>
                    </a:ext>
                  </a:extLst>
                </p:cNvPr>
                <p:cNvCxnSpPr>
                  <a:cxnSpLocks/>
                  <a:endCxn id="453" idx="1"/>
                </p:cNvCxnSpPr>
                <p:nvPr/>
              </p:nvCxnSpPr>
              <p:spPr>
                <a:xfrm rot="16200000" flipH="1">
                  <a:off x="608832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C78DB3FD-469B-9C41-BF89-1872559B8BC9}"/>
                  </a:ext>
                </a:extLst>
              </p:cNvPr>
              <p:cNvCxnSpPr>
                <a:cxnSpLocks/>
                <a:endCxn id="398" idx="2"/>
              </p:cNvCxnSpPr>
              <p:nvPr/>
            </p:nvCxnSpPr>
            <p:spPr>
              <a:xfrm>
                <a:off x="552512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53836735-0AAF-BD42-BE8A-23DD9BE4A138}"/>
                  </a:ext>
                </a:extLst>
              </p:cNvPr>
              <p:cNvSpPr/>
              <p:nvPr/>
            </p:nvSpPr>
            <p:spPr>
              <a:xfrm flipV="1">
                <a:off x="6941513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399" name="Group 398">
                <a:extLst>
                  <a:ext uri="{FF2B5EF4-FFF2-40B4-BE49-F238E27FC236}">
                    <a16:creationId xmlns:a16="http://schemas.microsoft.com/office/drawing/2014/main" id="{12387A95-15CE-0846-8588-E7559297A557}"/>
                  </a:ext>
                </a:extLst>
              </p:cNvPr>
              <p:cNvGrpSpPr/>
              <p:nvPr/>
            </p:nvGrpSpPr>
            <p:grpSpPr>
              <a:xfrm>
                <a:off x="4445702" y="967047"/>
                <a:ext cx="636407" cy="465262"/>
                <a:chOff x="4445702" y="967047"/>
                <a:chExt cx="636407" cy="465262"/>
              </a:xfrm>
            </p:grpSpPr>
            <p:sp>
              <p:nvSpPr>
                <p:cNvPr id="450" name="Diamond 449">
                  <a:extLst>
                    <a:ext uri="{FF2B5EF4-FFF2-40B4-BE49-F238E27FC236}">
                      <a16:creationId xmlns:a16="http://schemas.microsoft.com/office/drawing/2014/main" id="{0E1FB674-45AC-BA40-967E-67F5632EF04D}"/>
                    </a:ext>
                  </a:extLst>
                </p:cNvPr>
                <p:cNvSpPr/>
                <p:nvPr/>
              </p:nvSpPr>
              <p:spPr>
                <a:xfrm flipV="1">
                  <a:off x="461703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51" name="Elbow Connector 450">
                  <a:extLst>
                    <a:ext uri="{FF2B5EF4-FFF2-40B4-BE49-F238E27FC236}">
                      <a16:creationId xmlns:a16="http://schemas.microsoft.com/office/drawing/2014/main" id="{BB41A190-F3CE-ED4B-8173-CBC4D2E3FE78}"/>
                    </a:ext>
                  </a:extLst>
                </p:cNvPr>
                <p:cNvCxnSpPr>
                  <a:cxnSpLocks/>
                  <a:stCxn id="450" idx="3"/>
                </p:cNvCxnSpPr>
                <p:nvPr/>
              </p:nvCxnSpPr>
              <p:spPr>
                <a:xfrm flipV="1">
                  <a:off x="4980301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2" name="Elbow Connector 451">
                  <a:extLst>
                    <a:ext uri="{FF2B5EF4-FFF2-40B4-BE49-F238E27FC236}">
                      <a16:creationId xmlns:a16="http://schemas.microsoft.com/office/drawing/2014/main" id="{DE7E3C4C-90DC-CD41-BAB7-BB855C68A932}"/>
                    </a:ext>
                  </a:extLst>
                </p:cNvPr>
                <p:cNvCxnSpPr>
                  <a:cxnSpLocks/>
                  <a:endCxn id="450" idx="1"/>
                </p:cNvCxnSpPr>
                <p:nvPr/>
              </p:nvCxnSpPr>
              <p:spPr>
                <a:xfrm rot="16200000" flipH="1">
                  <a:off x="438955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5C1F82EF-B54D-C54C-8894-CA48DDF1608D}"/>
                  </a:ext>
                </a:extLst>
              </p:cNvPr>
              <p:cNvCxnSpPr>
                <a:cxnSpLocks/>
                <a:endCxn id="401" idx="2"/>
              </p:cNvCxnSpPr>
              <p:nvPr/>
            </p:nvCxnSpPr>
            <p:spPr>
              <a:xfrm>
                <a:off x="382635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7A382BD0-43DE-C34A-8B78-DFFAF52B4F69}"/>
                  </a:ext>
                </a:extLst>
              </p:cNvPr>
              <p:cNvSpPr/>
              <p:nvPr/>
            </p:nvSpPr>
            <p:spPr>
              <a:xfrm flipV="1">
                <a:off x="5242742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829A7441-B074-104B-90DD-E1BCA3558BE5}"/>
                  </a:ext>
                </a:extLst>
              </p:cNvPr>
              <p:cNvGrpSpPr/>
              <p:nvPr/>
            </p:nvGrpSpPr>
            <p:grpSpPr>
              <a:xfrm>
                <a:off x="2746931" y="967048"/>
                <a:ext cx="636407" cy="465262"/>
                <a:chOff x="2746931" y="967048"/>
                <a:chExt cx="636407" cy="465262"/>
              </a:xfrm>
            </p:grpSpPr>
            <p:sp>
              <p:nvSpPr>
                <p:cNvPr id="447" name="Diamond 446">
                  <a:extLst>
                    <a:ext uri="{FF2B5EF4-FFF2-40B4-BE49-F238E27FC236}">
                      <a16:creationId xmlns:a16="http://schemas.microsoft.com/office/drawing/2014/main" id="{5CD035D9-2389-174E-976B-21BB3FC61485}"/>
                    </a:ext>
                  </a:extLst>
                </p:cNvPr>
                <p:cNvSpPr/>
                <p:nvPr/>
              </p:nvSpPr>
              <p:spPr>
                <a:xfrm flipV="1">
                  <a:off x="2918264" y="1069044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48" name="Elbow Connector 447">
                  <a:extLst>
                    <a:ext uri="{FF2B5EF4-FFF2-40B4-BE49-F238E27FC236}">
                      <a16:creationId xmlns:a16="http://schemas.microsoft.com/office/drawing/2014/main" id="{125EEFF2-3F23-D24F-91F2-679C43595EC7}"/>
                    </a:ext>
                  </a:extLst>
                </p:cNvPr>
                <p:cNvCxnSpPr>
                  <a:cxnSpLocks/>
                  <a:stCxn id="447" idx="3"/>
                </p:cNvCxnSpPr>
                <p:nvPr/>
              </p:nvCxnSpPr>
              <p:spPr>
                <a:xfrm flipV="1">
                  <a:off x="3281530" y="967049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9" name="Elbow Connector 448">
                  <a:extLst>
                    <a:ext uri="{FF2B5EF4-FFF2-40B4-BE49-F238E27FC236}">
                      <a16:creationId xmlns:a16="http://schemas.microsoft.com/office/drawing/2014/main" id="{38D14426-DFC2-CE4E-AB1A-3489B9E5DE71}"/>
                    </a:ext>
                  </a:extLst>
                </p:cNvPr>
                <p:cNvCxnSpPr>
                  <a:cxnSpLocks/>
                  <a:endCxn id="447" idx="1"/>
                </p:cNvCxnSpPr>
                <p:nvPr/>
              </p:nvCxnSpPr>
              <p:spPr>
                <a:xfrm rot="16200000" flipH="1">
                  <a:off x="2690783" y="1023196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BD800ECF-BAB4-A342-953D-60F9ED3320D4}"/>
                  </a:ext>
                </a:extLst>
              </p:cNvPr>
              <p:cNvCxnSpPr>
                <a:cxnSpLocks/>
                <a:stCxn id="439" idx="6"/>
                <a:endCxn id="404" idx="2"/>
              </p:cNvCxnSpPr>
              <p:nvPr/>
            </p:nvCxnSpPr>
            <p:spPr>
              <a:xfrm>
                <a:off x="2127580" y="967047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85BDD973-E5E9-FF49-B67C-49889F892CC4}"/>
                  </a:ext>
                </a:extLst>
              </p:cNvPr>
              <p:cNvSpPr/>
              <p:nvPr/>
            </p:nvSpPr>
            <p:spPr>
              <a:xfrm flipV="1">
                <a:off x="3543971" y="829272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8BA813C7-88A8-7E47-AACC-C5BA6A7BBB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967046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686CFA0B-C625-034F-B900-9E517600DD0D}"/>
                  </a:ext>
                </a:extLst>
              </p:cNvPr>
              <p:cNvSpPr/>
              <p:nvPr/>
            </p:nvSpPr>
            <p:spPr>
              <a:xfrm flipV="1">
                <a:off x="8640284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407" name="Group 406">
                <a:extLst>
                  <a:ext uri="{FF2B5EF4-FFF2-40B4-BE49-F238E27FC236}">
                    <a16:creationId xmlns:a16="http://schemas.microsoft.com/office/drawing/2014/main" id="{88427943-1810-A447-86C0-6C2C4C297574}"/>
                  </a:ext>
                </a:extLst>
              </p:cNvPr>
              <p:cNvGrpSpPr/>
              <p:nvPr/>
            </p:nvGrpSpPr>
            <p:grpSpPr>
              <a:xfrm>
                <a:off x="8012043" y="933419"/>
                <a:ext cx="628241" cy="67256"/>
                <a:chOff x="8012043" y="933419"/>
                <a:chExt cx="628241" cy="67256"/>
              </a:xfrm>
            </p:grpSpPr>
            <p:cxnSp>
              <p:nvCxnSpPr>
                <p:cNvPr id="443" name="Straight Connector 442">
                  <a:extLst>
                    <a:ext uri="{FF2B5EF4-FFF2-40B4-BE49-F238E27FC236}">
                      <a16:creationId xmlns:a16="http://schemas.microsoft.com/office/drawing/2014/main" id="{48C5823E-338C-F24B-98BB-3A54F9D4C4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82559" y="967047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4" name="Oval 443">
                  <a:extLst>
                    <a:ext uri="{FF2B5EF4-FFF2-40B4-BE49-F238E27FC236}">
                      <a16:creationId xmlns:a16="http://schemas.microsoft.com/office/drawing/2014/main" id="{88ECC15D-87B7-C940-98AB-53B51356DDEB}"/>
                    </a:ext>
                  </a:extLst>
                </p:cNvPr>
                <p:cNvSpPr/>
                <p:nvPr/>
              </p:nvSpPr>
              <p:spPr>
                <a:xfrm>
                  <a:off x="801204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 dirty="0"/>
                </a:p>
              </p:txBody>
            </p:sp>
            <p:sp>
              <p:nvSpPr>
                <p:cNvPr id="445" name="Oval 444">
                  <a:extLst>
                    <a:ext uri="{FF2B5EF4-FFF2-40B4-BE49-F238E27FC236}">
                      <a16:creationId xmlns:a16="http://schemas.microsoft.com/office/drawing/2014/main" id="{CC48992A-8F17-3D41-9EDA-755B559A84CF}"/>
                    </a:ext>
                  </a:extLst>
                </p:cNvPr>
                <p:cNvSpPr/>
                <p:nvPr/>
              </p:nvSpPr>
              <p:spPr>
                <a:xfrm>
                  <a:off x="817171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sp>
              <p:nvSpPr>
                <p:cNvPr id="446" name="Oval 445">
                  <a:extLst>
                    <a:ext uri="{FF2B5EF4-FFF2-40B4-BE49-F238E27FC236}">
                      <a16:creationId xmlns:a16="http://schemas.microsoft.com/office/drawing/2014/main" id="{3494FF48-CB20-1840-8850-5038C212DE8F}"/>
                    </a:ext>
                  </a:extLst>
                </p:cNvPr>
                <p:cNvSpPr/>
                <p:nvPr/>
              </p:nvSpPr>
              <p:spPr>
                <a:xfrm>
                  <a:off x="8329367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08" name="Group 407">
                <a:extLst>
                  <a:ext uri="{FF2B5EF4-FFF2-40B4-BE49-F238E27FC236}">
                    <a16:creationId xmlns:a16="http://schemas.microsoft.com/office/drawing/2014/main" id="{F082551B-08BF-904D-9EA3-4C6B722960B7}"/>
                  </a:ext>
                </a:extLst>
              </p:cNvPr>
              <p:cNvGrpSpPr/>
              <p:nvPr/>
            </p:nvGrpSpPr>
            <p:grpSpPr>
              <a:xfrm>
                <a:off x="262883" y="747077"/>
                <a:ext cx="1864697" cy="473135"/>
                <a:chOff x="262883" y="747077"/>
                <a:chExt cx="1864697" cy="473135"/>
              </a:xfrm>
            </p:grpSpPr>
            <p:sp>
              <p:nvSpPr>
                <p:cNvPr id="439" name="Oval 438">
                  <a:extLst>
                    <a:ext uri="{FF2B5EF4-FFF2-40B4-BE49-F238E27FC236}">
                      <a16:creationId xmlns:a16="http://schemas.microsoft.com/office/drawing/2014/main" id="{0C6BC387-9D23-954A-B6A1-76BE4AE6612C}"/>
                    </a:ext>
                  </a:extLst>
                </p:cNvPr>
                <p:cNvSpPr/>
                <p:nvPr/>
              </p:nvSpPr>
              <p:spPr>
                <a:xfrm flipV="1">
                  <a:off x="1852028" y="829271"/>
                  <a:ext cx="275552" cy="275552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sp>
              <p:nvSpPr>
                <p:cNvPr id="440" name="Google Shape;399;p3">
                  <a:extLst>
                    <a:ext uri="{FF2B5EF4-FFF2-40B4-BE49-F238E27FC236}">
                      <a16:creationId xmlns:a16="http://schemas.microsoft.com/office/drawing/2014/main" id="{7778BC72-2EB4-FA44-AA0D-4A66F24ADBC0}"/>
                    </a:ext>
                  </a:extLst>
                </p:cNvPr>
                <p:cNvSpPr/>
                <p:nvPr/>
              </p:nvSpPr>
              <p:spPr>
                <a:xfrm rot="16200000">
                  <a:off x="1270288" y="813038"/>
                  <a:ext cx="314975" cy="308017"/>
                </a:xfrm>
                <a:prstGeom prst="trapezoid">
                  <a:avLst>
                    <a:gd name="adj" fmla="val 25000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8100" cap="flat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81268" tIns="40622" rIns="81268" bIns="40622" anchor="ctr" anchorCtr="0">
                  <a:noAutofit/>
                </a:bodyPr>
                <a:lstStyle/>
                <a:p>
                  <a:pPr algn="ctr"/>
                  <a:endParaRPr sz="978" b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cxnSp>
              <p:nvCxnSpPr>
                <p:cNvPr id="441" name="Straight Connector 440">
                  <a:extLst>
                    <a:ext uri="{FF2B5EF4-FFF2-40B4-BE49-F238E27FC236}">
                      <a16:creationId xmlns:a16="http://schemas.microsoft.com/office/drawing/2014/main" id="{87EAEAF5-E50E-6A4C-A66E-0DA9B514FD7F}"/>
                    </a:ext>
                  </a:extLst>
                </p:cNvPr>
                <p:cNvCxnSpPr>
                  <a:cxnSpLocks/>
                  <a:stCxn id="440" idx="2"/>
                </p:cNvCxnSpPr>
                <p:nvPr/>
              </p:nvCxnSpPr>
              <p:spPr>
                <a:xfrm>
                  <a:off x="1581784" y="967047"/>
                  <a:ext cx="270242" cy="0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2" name="TextBox 441">
                  <a:extLst>
                    <a:ext uri="{FF2B5EF4-FFF2-40B4-BE49-F238E27FC236}">
                      <a16:creationId xmlns:a16="http://schemas.microsoft.com/office/drawing/2014/main" id="{7C73BE00-FA38-6F40-B7AC-996D71F0AD5F}"/>
                    </a:ext>
                  </a:extLst>
                </p:cNvPr>
                <p:cNvSpPr txBox="1"/>
                <p:nvPr/>
              </p:nvSpPr>
              <p:spPr>
                <a:xfrm>
                  <a:off x="262883" y="747077"/>
                  <a:ext cx="889426" cy="4731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2133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noisy</a:t>
                  </a:r>
                </a:p>
              </p:txBody>
            </p:sp>
          </p:grpSp>
          <p:grpSp>
            <p:nvGrpSpPr>
              <p:cNvPr id="409" name="Group 408">
                <a:extLst>
                  <a:ext uri="{FF2B5EF4-FFF2-40B4-BE49-F238E27FC236}">
                    <a16:creationId xmlns:a16="http://schemas.microsoft.com/office/drawing/2014/main" id="{10F19DCD-01BF-7A48-8BC8-1898D7B4A614}"/>
                  </a:ext>
                </a:extLst>
              </p:cNvPr>
              <p:cNvGrpSpPr/>
              <p:nvPr/>
            </p:nvGrpSpPr>
            <p:grpSpPr>
              <a:xfrm>
                <a:off x="8578480" y="439532"/>
                <a:ext cx="850347" cy="942740"/>
                <a:chOff x="8578480" y="439532"/>
                <a:chExt cx="850347" cy="942740"/>
              </a:xfrm>
            </p:grpSpPr>
            <p:cxnSp>
              <p:nvCxnSpPr>
                <p:cNvPr id="434" name="Elbow Connector 433">
                  <a:extLst>
                    <a:ext uri="{FF2B5EF4-FFF2-40B4-BE49-F238E27FC236}">
                      <a16:creationId xmlns:a16="http://schemas.microsoft.com/office/drawing/2014/main" id="{66BA23BD-5BC7-424A-8190-3886925C6E53}"/>
                    </a:ext>
                  </a:extLst>
                </p:cNvPr>
                <p:cNvCxnSpPr>
                  <a:cxnSpLocks/>
                  <a:stCxn id="406" idx="0"/>
                  <a:endCxn id="436" idx="1"/>
                </p:cNvCxnSpPr>
                <p:nvPr/>
              </p:nvCxnSpPr>
              <p:spPr>
                <a:xfrm rot="16200000" flipH="1">
                  <a:off x="8840126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Straight Connector 434">
                  <a:extLst>
                    <a:ext uri="{FF2B5EF4-FFF2-40B4-BE49-F238E27FC236}">
                      <a16:creationId xmlns:a16="http://schemas.microsoft.com/office/drawing/2014/main" id="{262FF038-BDD0-F643-9220-95C61ECF118F}"/>
                    </a:ext>
                  </a:extLst>
                </p:cNvPr>
                <p:cNvCxnSpPr>
                  <a:cxnSpLocks/>
                  <a:stCxn id="473" idx="0"/>
                  <a:endCxn id="438" idx="2"/>
                </p:cNvCxnSpPr>
                <p:nvPr/>
              </p:nvCxnSpPr>
              <p:spPr>
                <a:xfrm flipH="1">
                  <a:off x="8778591" y="439532"/>
                  <a:ext cx="1820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6" name="Rectangle 435">
                  <a:extLst>
                    <a:ext uri="{FF2B5EF4-FFF2-40B4-BE49-F238E27FC236}">
                      <a16:creationId xmlns:a16="http://schemas.microsoft.com/office/drawing/2014/main" id="{69D98F14-CDF7-0147-AA84-7EA08B5A9A9F}"/>
                    </a:ext>
                  </a:extLst>
                </p:cNvPr>
                <p:cNvSpPr/>
                <p:nvPr/>
              </p:nvSpPr>
              <p:spPr>
                <a:xfrm flipV="1">
                  <a:off x="904804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37" name="Elbow Connector 436">
                  <a:extLst>
                    <a:ext uri="{FF2B5EF4-FFF2-40B4-BE49-F238E27FC236}">
                      <a16:creationId xmlns:a16="http://schemas.microsoft.com/office/drawing/2014/main" id="{B6D7517F-AF06-EB46-8F9E-5BF9573BEDDA}"/>
                    </a:ext>
                  </a:extLst>
                </p:cNvPr>
                <p:cNvCxnSpPr>
                  <a:cxnSpLocks/>
                  <a:stCxn id="436" idx="3"/>
                </p:cNvCxnSpPr>
                <p:nvPr/>
              </p:nvCxnSpPr>
              <p:spPr>
                <a:xfrm flipV="1">
                  <a:off x="931123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8" name="Arc 437">
                  <a:extLst>
                    <a:ext uri="{FF2B5EF4-FFF2-40B4-BE49-F238E27FC236}">
                      <a16:creationId xmlns:a16="http://schemas.microsoft.com/office/drawing/2014/main" id="{BE9F04FF-95F0-B74D-9E48-24C1A16ED6C6}"/>
                    </a:ext>
                  </a:extLst>
                </p:cNvPr>
                <p:cNvSpPr/>
                <p:nvPr/>
              </p:nvSpPr>
              <p:spPr>
                <a:xfrm flipV="1">
                  <a:off x="857848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0" name="Group 409">
                <a:extLst>
                  <a:ext uri="{FF2B5EF4-FFF2-40B4-BE49-F238E27FC236}">
                    <a16:creationId xmlns:a16="http://schemas.microsoft.com/office/drawing/2014/main" id="{FC8184DA-0E4A-FD4A-B699-084D323C854A}"/>
                  </a:ext>
                </a:extLst>
              </p:cNvPr>
              <p:cNvGrpSpPr/>
              <p:nvPr/>
            </p:nvGrpSpPr>
            <p:grpSpPr>
              <a:xfrm>
                <a:off x="5180938" y="439531"/>
                <a:ext cx="850347" cy="942741"/>
                <a:chOff x="5180938" y="439531"/>
                <a:chExt cx="850347" cy="942741"/>
              </a:xfrm>
            </p:grpSpPr>
            <p:cxnSp>
              <p:nvCxnSpPr>
                <p:cNvPr id="429" name="Elbow Connector 428">
                  <a:extLst>
                    <a:ext uri="{FF2B5EF4-FFF2-40B4-BE49-F238E27FC236}">
                      <a16:creationId xmlns:a16="http://schemas.microsoft.com/office/drawing/2014/main" id="{259BA4CD-C75E-334C-A521-8FC82213F82F}"/>
                    </a:ext>
                  </a:extLst>
                </p:cNvPr>
                <p:cNvCxnSpPr>
                  <a:cxnSpLocks/>
                  <a:stCxn id="401" idx="0"/>
                  <a:endCxn id="431" idx="1"/>
                </p:cNvCxnSpPr>
                <p:nvPr/>
              </p:nvCxnSpPr>
              <p:spPr>
                <a:xfrm rot="16200000" flipH="1">
                  <a:off x="5442584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0" name="Straight Connector 429">
                  <a:extLst>
                    <a:ext uri="{FF2B5EF4-FFF2-40B4-BE49-F238E27FC236}">
                      <a16:creationId xmlns:a16="http://schemas.microsoft.com/office/drawing/2014/main" id="{7C02E3BC-FDAD-D647-AA6B-C08763F32EB4}"/>
                    </a:ext>
                  </a:extLst>
                </p:cNvPr>
                <p:cNvCxnSpPr>
                  <a:cxnSpLocks/>
                  <a:stCxn id="260" idx="0"/>
                </p:cNvCxnSpPr>
                <p:nvPr/>
              </p:nvCxnSpPr>
              <p:spPr>
                <a:xfrm flipH="1">
                  <a:off x="5378554" y="439531"/>
                  <a:ext cx="1964" cy="335351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1" name="Rectangle 430">
                  <a:extLst>
                    <a:ext uri="{FF2B5EF4-FFF2-40B4-BE49-F238E27FC236}">
                      <a16:creationId xmlns:a16="http://schemas.microsoft.com/office/drawing/2014/main" id="{C8412C69-9820-2544-8A97-2F4967FE8D9C}"/>
                    </a:ext>
                  </a:extLst>
                </p:cNvPr>
                <p:cNvSpPr/>
                <p:nvPr/>
              </p:nvSpPr>
              <p:spPr>
                <a:xfrm flipV="1">
                  <a:off x="565050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32" name="Elbow Connector 431">
                  <a:extLst>
                    <a:ext uri="{FF2B5EF4-FFF2-40B4-BE49-F238E27FC236}">
                      <a16:creationId xmlns:a16="http://schemas.microsoft.com/office/drawing/2014/main" id="{C89BDF14-1F74-934E-B537-AB8A7651F673}"/>
                    </a:ext>
                  </a:extLst>
                </p:cNvPr>
                <p:cNvCxnSpPr>
                  <a:cxnSpLocks/>
                  <a:stCxn id="431" idx="3"/>
                </p:cNvCxnSpPr>
                <p:nvPr/>
              </p:nvCxnSpPr>
              <p:spPr>
                <a:xfrm flipV="1">
                  <a:off x="591369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3" name="Arc 432">
                  <a:extLst>
                    <a:ext uri="{FF2B5EF4-FFF2-40B4-BE49-F238E27FC236}">
                      <a16:creationId xmlns:a16="http://schemas.microsoft.com/office/drawing/2014/main" id="{50B1B631-61F3-274B-9045-3E0E990056AF}"/>
                    </a:ext>
                  </a:extLst>
                </p:cNvPr>
                <p:cNvSpPr/>
                <p:nvPr/>
              </p:nvSpPr>
              <p:spPr>
                <a:xfrm flipV="1">
                  <a:off x="518093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1" name="Group 410">
                <a:extLst>
                  <a:ext uri="{FF2B5EF4-FFF2-40B4-BE49-F238E27FC236}">
                    <a16:creationId xmlns:a16="http://schemas.microsoft.com/office/drawing/2014/main" id="{DD934847-687D-9D48-97EE-7FDB4ED71E74}"/>
                  </a:ext>
                </a:extLst>
              </p:cNvPr>
              <p:cNvGrpSpPr/>
              <p:nvPr/>
            </p:nvGrpSpPr>
            <p:grpSpPr>
              <a:xfrm>
                <a:off x="6879710" y="439532"/>
                <a:ext cx="850347" cy="942740"/>
                <a:chOff x="6879710" y="439532"/>
                <a:chExt cx="850347" cy="942740"/>
              </a:xfrm>
            </p:grpSpPr>
            <p:cxnSp>
              <p:nvCxnSpPr>
                <p:cNvPr id="424" name="Elbow Connector 423">
                  <a:extLst>
                    <a:ext uri="{FF2B5EF4-FFF2-40B4-BE49-F238E27FC236}">
                      <a16:creationId xmlns:a16="http://schemas.microsoft.com/office/drawing/2014/main" id="{BE56F62B-849B-F844-BFC9-7534B0F5843F}"/>
                    </a:ext>
                  </a:extLst>
                </p:cNvPr>
                <p:cNvCxnSpPr>
                  <a:cxnSpLocks/>
                  <a:stCxn id="398" idx="0"/>
                  <a:endCxn id="426" idx="1"/>
                </p:cNvCxnSpPr>
                <p:nvPr/>
              </p:nvCxnSpPr>
              <p:spPr>
                <a:xfrm rot="16200000" flipH="1">
                  <a:off x="7141355" y="1042756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5" name="Straight Connector 424">
                  <a:extLst>
                    <a:ext uri="{FF2B5EF4-FFF2-40B4-BE49-F238E27FC236}">
                      <a16:creationId xmlns:a16="http://schemas.microsoft.com/office/drawing/2014/main" id="{B10ECCD1-C27F-2642-9E41-A1796D52F530}"/>
                    </a:ext>
                  </a:extLst>
                </p:cNvPr>
                <p:cNvCxnSpPr>
                  <a:cxnSpLocks/>
                  <a:stCxn id="469" idx="0"/>
                  <a:endCxn id="428" idx="2"/>
                </p:cNvCxnSpPr>
                <p:nvPr/>
              </p:nvCxnSpPr>
              <p:spPr>
                <a:xfrm flipH="1">
                  <a:off x="7079821" y="439532"/>
                  <a:ext cx="1819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6" name="Rectangle 425">
                  <a:extLst>
                    <a:ext uri="{FF2B5EF4-FFF2-40B4-BE49-F238E27FC236}">
                      <a16:creationId xmlns:a16="http://schemas.microsoft.com/office/drawing/2014/main" id="{09F81EA2-5936-9243-AB20-64B0BCF5E2AC}"/>
                    </a:ext>
                  </a:extLst>
                </p:cNvPr>
                <p:cNvSpPr/>
                <p:nvPr/>
              </p:nvSpPr>
              <p:spPr>
                <a:xfrm flipV="1">
                  <a:off x="734927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27" name="Elbow Connector 426">
                  <a:extLst>
                    <a:ext uri="{FF2B5EF4-FFF2-40B4-BE49-F238E27FC236}">
                      <a16:creationId xmlns:a16="http://schemas.microsoft.com/office/drawing/2014/main" id="{D112FB89-0A3C-4949-AA5C-E056CCC6FF6E}"/>
                    </a:ext>
                  </a:extLst>
                </p:cNvPr>
                <p:cNvCxnSpPr>
                  <a:cxnSpLocks/>
                  <a:stCxn id="426" idx="3"/>
                </p:cNvCxnSpPr>
                <p:nvPr/>
              </p:nvCxnSpPr>
              <p:spPr>
                <a:xfrm flipV="1">
                  <a:off x="761246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8" name="Arc 427">
                  <a:extLst>
                    <a:ext uri="{FF2B5EF4-FFF2-40B4-BE49-F238E27FC236}">
                      <a16:creationId xmlns:a16="http://schemas.microsoft.com/office/drawing/2014/main" id="{47F4FF86-6B9E-8C4C-B9F0-A1ED5841321A}"/>
                    </a:ext>
                  </a:extLst>
                </p:cNvPr>
                <p:cNvSpPr/>
                <p:nvPr/>
              </p:nvSpPr>
              <p:spPr>
                <a:xfrm flipV="1">
                  <a:off x="687971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2" name="Group 411">
                <a:extLst>
                  <a:ext uri="{FF2B5EF4-FFF2-40B4-BE49-F238E27FC236}">
                    <a16:creationId xmlns:a16="http://schemas.microsoft.com/office/drawing/2014/main" id="{68884610-4C9C-5742-9E4E-C2DBB1B1BACF}"/>
                  </a:ext>
                </a:extLst>
              </p:cNvPr>
              <p:cNvGrpSpPr/>
              <p:nvPr/>
            </p:nvGrpSpPr>
            <p:grpSpPr>
              <a:xfrm>
                <a:off x="1783396" y="447397"/>
                <a:ext cx="850348" cy="934876"/>
                <a:chOff x="1783396" y="447397"/>
                <a:chExt cx="850348" cy="934876"/>
              </a:xfrm>
            </p:grpSpPr>
            <p:cxnSp>
              <p:nvCxnSpPr>
                <p:cNvPr id="419" name="Elbow Connector 418">
                  <a:extLst>
                    <a:ext uri="{FF2B5EF4-FFF2-40B4-BE49-F238E27FC236}">
                      <a16:creationId xmlns:a16="http://schemas.microsoft.com/office/drawing/2014/main" id="{862AEDE6-19C7-8942-B520-8FCD4080C51A}"/>
                    </a:ext>
                  </a:extLst>
                </p:cNvPr>
                <p:cNvCxnSpPr>
                  <a:cxnSpLocks/>
                  <a:stCxn id="439" idx="0"/>
                  <a:endCxn id="421" idx="1"/>
                </p:cNvCxnSpPr>
                <p:nvPr/>
              </p:nvCxnSpPr>
              <p:spPr>
                <a:xfrm rot="16200000" flipH="1">
                  <a:off x="2048456" y="1046170"/>
                  <a:ext cx="145853" cy="263157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" name="Straight Connector 419">
                  <a:extLst>
                    <a:ext uri="{FF2B5EF4-FFF2-40B4-BE49-F238E27FC236}">
                      <a16:creationId xmlns:a16="http://schemas.microsoft.com/office/drawing/2014/main" id="{01783558-2A2F-584D-A718-61504FEEB9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89804" y="447397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1" name="Rectangle 420">
                  <a:extLst>
                    <a:ext uri="{FF2B5EF4-FFF2-40B4-BE49-F238E27FC236}">
                      <a16:creationId xmlns:a16="http://schemas.microsoft.com/office/drawing/2014/main" id="{E2AD8EA1-8330-EF42-A7D9-4E498694247C}"/>
                    </a:ext>
                  </a:extLst>
                </p:cNvPr>
                <p:cNvSpPr/>
                <p:nvPr/>
              </p:nvSpPr>
              <p:spPr>
                <a:xfrm flipV="1">
                  <a:off x="2252961" y="1119079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22" name="Elbow Connector 421">
                  <a:extLst>
                    <a:ext uri="{FF2B5EF4-FFF2-40B4-BE49-F238E27FC236}">
                      <a16:creationId xmlns:a16="http://schemas.microsoft.com/office/drawing/2014/main" id="{72CE4F77-C5CD-9149-84A5-D60E47340029}"/>
                    </a:ext>
                  </a:extLst>
                </p:cNvPr>
                <p:cNvCxnSpPr>
                  <a:cxnSpLocks/>
                  <a:stCxn id="421" idx="3"/>
                </p:cNvCxnSpPr>
                <p:nvPr/>
              </p:nvCxnSpPr>
              <p:spPr>
                <a:xfrm flipV="1">
                  <a:off x="2516155" y="967047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3" name="Arc 422">
                  <a:extLst>
                    <a:ext uri="{FF2B5EF4-FFF2-40B4-BE49-F238E27FC236}">
                      <a16:creationId xmlns:a16="http://schemas.microsoft.com/office/drawing/2014/main" id="{0BC74589-59AA-C44F-BC10-1B3E0CA5D324}"/>
                    </a:ext>
                  </a:extLst>
                </p:cNvPr>
                <p:cNvSpPr/>
                <p:nvPr/>
              </p:nvSpPr>
              <p:spPr>
                <a:xfrm flipV="1">
                  <a:off x="1783396" y="759142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3" name="Group 412">
                <a:extLst>
                  <a:ext uri="{FF2B5EF4-FFF2-40B4-BE49-F238E27FC236}">
                    <a16:creationId xmlns:a16="http://schemas.microsoft.com/office/drawing/2014/main" id="{666259E3-D82F-714A-8CDB-82226BBE7CCB}"/>
                  </a:ext>
                </a:extLst>
              </p:cNvPr>
              <p:cNvGrpSpPr/>
              <p:nvPr/>
            </p:nvGrpSpPr>
            <p:grpSpPr>
              <a:xfrm>
                <a:off x="3482168" y="447396"/>
                <a:ext cx="850347" cy="934876"/>
                <a:chOff x="3482168" y="447396"/>
                <a:chExt cx="850347" cy="934876"/>
              </a:xfrm>
            </p:grpSpPr>
            <p:cxnSp>
              <p:nvCxnSpPr>
                <p:cNvPr id="414" name="Elbow Connector 413">
                  <a:extLst>
                    <a:ext uri="{FF2B5EF4-FFF2-40B4-BE49-F238E27FC236}">
                      <a16:creationId xmlns:a16="http://schemas.microsoft.com/office/drawing/2014/main" id="{BCD3C365-45DC-9844-AAA1-D7F835173E83}"/>
                    </a:ext>
                  </a:extLst>
                </p:cNvPr>
                <p:cNvCxnSpPr>
                  <a:cxnSpLocks/>
                  <a:stCxn id="404" idx="0"/>
                  <a:endCxn id="416" idx="1"/>
                </p:cNvCxnSpPr>
                <p:nvPr/>
              </p:nvCxnSpPr>
              <p:spPr>
                <a:xfrm rot="16200000" flipH="1">
                  <a:off x="3743814" y="1042756"/>
                  <a:ext cx="145851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Straight Connector 414">
                  <a:extLst>
                    <a:ext uri="{FF2B5EF4-FFF2-40B4-BE49-F238E27FC236}">
                      <a16:creationId xmlns:a16="http://schemas.microsoft.com/office/drawing/2014/main" id="{24412692-7C5B-2E47-B90F-0E502C75A9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9784" y="447396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6" name="Rectangle 415">
                  <a:extLst>
                    <a:ext uri="{FF2B5EF4-FFF2-40B4-BE49-F238E27FC236}">
                      <a16:creationId xmlns:a16="http://schemas.microsoft.com/office/drawing/2014/main" id="{35D42E4B-9B6A-6240-9672-35AEA2E0B7A5}"/>
                    </a:ext>
                  </a:extLst>
                </p:cNvPr>
                <p:cNvSpPr/>
                <p:nvPr/>
              </p:nvSpPr>
              <p:spPr>
                <a:xfrm flipV="1">
                  <a:off x="395173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17" name="Elbow Connector 416">
                  <a:extLst>
                    <a:ext uri="{FF2B5EF4-FFF2-40B4-BE49-F238E27FC236}">
                      <a16:creationId xmlns:a16="http://schemas.microsoft.com/office/drawing/2014/main" id="{26FA9FF3-5ECD-0F42-83CB-003F0DA5E8D2}"/>
                    </a:ext>
                  </a:extLst>
                </p:cNvPr>
                <p:cNvCxnSpPr>
                  <a:cxnSpLocks/>
                  <a:stCxn id="416" idx="3"/>
                </p:cNvCxnSpPr>
                <p:nvPr/>
              </p:nvCxnSpPr>
              <p:spPr>
                <a:xfrm flipV="1">
                  <a:off x="421492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8" name="Arc 417">
                  <a:extLst>
                    <a:ext uri="{FF2B5EF4-FFF2-40B4-BE49-F238E27FC236}">
                      <a16:creationId xmlns:a16="http://schemas.microsoft.com/office/drawing/2014/main" id="{E737672B-AEBE-5940-9404-B779BE5B8199}"/>
                    </a:ext>
                  </a:extLst>
                </p:cNvPr>
                <p:cNvSpPr/>
                <p:nvPr/>
              </p:nvSpPr>
              <p:spPr>
                <a:xfrm flipV="1">
                  <a:off x="348216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10027C68-F4BA-4745-A421-23D65FEAA0DC}"/>
                </a:ext>
              </a:extLst>
            </p:cNvPr>
            <p:cNvGrpSpPr/>
            <p:nvPr/>
          </p:nvGrpSpPr>
          <p:grpSpPr>
            <a:xfrm>
              <a:off x="1387036" y="5079517"/>
              <a:ext cx="8664524" cy="875478"/>
              <a:chOff x="867015" y="1104823"/>
              <a:chExt cx="9747591" cy="984913"/>
            </a:xfrm>
          </p:grpSpPr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A999333D-BCDB-6C41-8050-00E51819AB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FAB5DEA4-9017-8544-96A9-807F0B7B39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6BFA47A8-1E45-534E-AF88-841DEC8CA2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14A13C99-D816-844D-A410-642F45EF4339}"/>
                  </a:ext>
                </a:extLst>
              </p:cNvPr>
              <p:cNvSpPr/>
              <p:nvPr/>
            </p:nvSpPr>
            <p:spPr>
              <a:xfrm flipV="1">
                <a:off x="904804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7" name="Diamond 336">
                <a:extLst>
                  <a:ext uri="{FF2B5EF4-FFF2-40B4-BE49-F238E27FC236}">
                    <a16:creationId xmlns:a16="http://schemas.microsoft.com/office/drawing/2014/main" id="{951B6487-BD22-DF45-997E-6803FFD332C4}"/>
                  </a:ext>
                </a:extLst>
              </p:cNvPr>
              <p:cNvSpPr/>
              <p:nvPr/>
            </p:nvSpPr>
            <p:spPr>
              <a:xfrm flipV="1">
                <a:off x="9713347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8" name="Arc 337">
                <a:extLst>
                  <a:ext uri="{FF2B5EF4-FFF2-40B4-BE49-F238E27FC236}">
                    <a16:creationId xmlns:a16="http://schemas.microsoft.com/office/drawing/2014/main" id="{29D5C04A-3DED-C14D-8E6F-0C264420BCAB}"/>
                  </a:ext>
                </a:extLst>
              </p:cNvPr>
              <p:cNvSpPr/>
              <p:nvPr/>
            </p:nvSpPr>
            <p:spPr>
              <a:xfrm flipV="1">
                <a:off x="857848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1C4B4BE6-6410-8D40-B947-2CE10B8DD2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DD64AF5F-0A47-384C-9BEE-878771CE005D}"/>
                  </a:ext>
                </a:extLst>
              </p:cNvPr>
              <p:cNvCxnSpPr>
                <a:cxnSpLocks/>
                <a:endCxn id="336" idx="1"/>
              </p:cNvCxnSpPr>
              <p:nvPr/>
            </p:nvCxnSpPr>
            <p:spPr>
              <a:xfrm flipV="1">
                <a:off x="878941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Elbow Connector 340">
                <a:extLst>
                  <a:ext uri="{FF2B5EF4-FFF2-40B4-BE49-F238E27FC236}">
                    <a16:creationId xmlns:a16="http://schemas.microsoft.com/office/drawing/2014/main" id="{6FCEB31E-4624-E945-802D-994370FEFBA6}"/>
                  </a:ext>
                </a:extLst>
              </p:cNvPr>
              <p:cNvCxnSpPr>
                <a:cxnSpLocks/>
                <a:stCxn id="336" idx="3"/>
              </p:cNvCxnSpPr>
              <p:nvPr/>
            </p:nvCxnSpPr>
            <p:spPr>
              <a:xfrm flipV="1">
                <a:off x="931123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Elbow Connector 341">
                <a:extLst>
                  <a:ext uri="{FF2B5EF4-FFF2-40B4-BE49-F238E27FC236}">
                    <a16:creationId xmlns:a16="http://schemas.microsoft.com/office/drawing/2014/main" id="{6C563FEA-48E5-D64A-AE4D-67C92BD4FCD9}"/>
                  </a:ext>
                </a:extLst>
              </p:cNvPr>
              <p:cNvCxnSpPr>
                <a:cxnSpLocks/>
                <a:stCxn id="337" idx="3"/>
              </p:cNvCxnSpPr>
              <p:nvPr/>
            </p:nvCxnSpPr>
            <p:spPr>
              <a:xfrm flipV="1">
                <a:off x="10076613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Elbow Connector 342">
                <a:extLst>
                  <a:ext uri="{FF2B5EF4-FFF2-40B4-BE49-F238E27FC236}">
                    <a16:creationId xmlns:a16="http://schemas.microsoft.com/office/drawing/2014/main" id="{2B846206-240D-9E47-BF05-EDE4B4FA301B}"/>
                  </a:ext>
                </a:extLst>
              </p:cNvPr>
              <p:cNvCxnSpPr>
                <a:cxnSpLocks/>
                <a:endCxn id="337" idx="1"/>
              </p:cNvCxnSpPr>
              <p:nvPr/>
            </p:nvCxnSpPr>
            <p:spPr>
              <a:xfrm rot="16200000" flipH="1">
                <a:off x="9485866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50B14B13-D1B3-5342-A557-155578C88D18}"/>
                  </a:ext>
                </a:extLst>
              </p:cNvPr>
              <p:cNvCxnSpPr>
                <a:cxnSpLocks/>
                <a:endCxn id="345" idx="2"/>
              </p:cNvCxnSpPr>
              <p:nvPr/>
            </p:nvCxnSpPr>
            <p:spPr>
              <a:xfrm>
                <a:off x="8922664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98AD5F76-363C-D34B-A9D5-57BB1DAB49B5}"/>
                  </a:ext>
                </a:extLst>
              </p:cNvPr>
              <p:cNvSpPr/>
              <p:nvPr/>
            </p:nvSpPr>
            <p:spPr>
              <a:xfrm flipV="1">
                <a:off x="10339054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03B5FBBE-5494-6144-A5DB-C8D744DDA9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B2720220-D288-AE40-9CDF-DA2D3FC8E63B}"/>
                  </a:ext>
                </a:extLst>
              </p:cNvPr>
              <p:cNvSpPr/>
              <p:nvPr/>
            </p:nvSpPr>
            <p:spPr>
              <a:xfrm flipV="1">
                <a:off x="565050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48" name="Diamond 347">
                <a:extLst>
                  <a:ext uri="{FF2B5EF4-FFF2-40B4-BE49-F238E27FC236}">
                    <a16:creationId xmlns:a16="http://schemas.microsoft.com/office/drawing/2014/main" id="{B4D0454E-911D-F149-BF16-9E9DD2C3A9B7}"/>
                  </a:ext>
                </a:extLst>
              </p:cNvPr>
              <p:cNvSpPr/>
              <p:nvPr/>
            </p:nvSpPr>
            <p:spPr>
              <a:xfrm flipV="1">
                <a:off x="631580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49" name="Arc 348">
                <a:extLst>
                  <a:ext uri="{FF2B5EF4-FFF2-40B4-BE49-F238E27FC236}">
                    <a16:creationId xmlns:a16="http://schemas.microsoft.com/office/drawing/2014/main" id="{A81C6AC8-5B4A-6D48-9515-3DB06325FBB0}"/>
                  </a:ext>
                </a:extLst>
              </p:cNvPr>
              <p:cNvSpPr/>
              <p:nvPr/>
            </p:nvSpPr>
            <p:spPr>
              <a:xfrm flipV="1">
                <a:off x="518093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A0A793B5-9755-3C40-B701-642CDBA12A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47C64BA0-9E9D-7E4F-ADD2-19C9A4572CA7}"/>
                  </a:ext>
                </a:extLst>
              </p:cNvPr>
              <p:cNvCxnSpPr>
                <a:cxnSpLocks/>
                <a:endCxn id="347" idx="1"/>
              </p:cNvCxnSpPr>
              <p:nvPr/>
            </p:nvCxnSpPr>
            <p:spPr>
              <a:xfrm flipV="1">
                <a:off x="539187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Elbow Connector 351">
                <a:extLst>
                  <a:ext uri="{FF2B5EF4-FFF2-40B4-BE49-F238E27FC236}">
                    <a16:creationId xmlns:a16="http://schemas.microsoft.com/office/drawing/2014/main" id="{2FD5479C-C646-4645-A028-117E643EFC99}"/>
                  </a:ext>
                </a:extLst>
              </p:cNvPr>
              <p:cNvCxnSpPr>
                <a:cxnSpLocks/>
                <a:stCxn id="347" idx="3"/>
              </p:cNvCxnSpPr>
              <p:nvPr/>
            </p:nvCxnSpPr>
            <p:spPr>
              <a:xfrm flipV="1">
                <a:off x="591369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Elbow Connector 352">
                <a:extLst>
                  <a:ext uri="{FF2B5EF4-FFF2-40B4-BE49-F238E27FC236}">
                    <a16:creationId xmlns:a16="http://schemas.microsoft.com/office/drawing/2014/main" id="{D6A97A4B-0F60-5B42-963C-FDDC3B7C38C2}"/>
                  </a:ext>
                </a:extLst>
              </p:cNvPr>
              <p:cNvCxnSpPr>
                <a:cxnSpLocks/>
                <a:stCxn id="348" idx="3"/>
              </p:cNvCxnSpPr>
              <p:nvPr/>
            </p:nvCxnSpPr>
            <p:spPr>
              <a:xfrm flipV="1">
                <a:off x="6679072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Elbow Connector 353">
                <a:extLst>
                  <a:ext uri="{FF2B5EF4-FFF2-40B4-BE49-F238E27FC236}">
                    <a16:creationId xmlns:a16="http://schemas.microsoft.com/office/drawing/2014/main" id="{D2F832B5-0C25-3F40-A47F-EEF2A5343D27}"/>
                  </a:ext>
                </a:extLst>
              </p:cNvPr>
              <p:cNvCxnSpPr>
                <a:cxnSpLocks/>
                <a:endCxn id="348" idx="1"/>
              </p:cNvCxnSpPr>
              <p:nvPr/>
            </p:nvCxnSpPr>
            <p:spPr>
              <a:xfrm rot="16200000" flipH="1">
                <a:off x="608832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1309797B-016B-834D-A688-9F7731F3DF13}"/>
                  </a:ext>
                </a:extLst>
              </p:cNvPr>
              <p:cNvCxnSpPr>
                <a:cxnSpLocks/>
                <a:endCxn id="356" idx="2"/>
              </p:cNvCxnSpPr>
              <p:nvPr/>
            </p:nvCxnSpPr>
            <p:spPr>
              <a:xfrm>
                <a:off x="552512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BEE36C56-BABA-4A4E-82C3-63AA7DE30DC5}"/>
                  </a:ext>
                </a:extLst>
              </p:cNvPr>
              <p:cNvSpPr/>
              <p:nvPr/>
            </p:nvSpPr>
            <p:spPr>
              <a:xfrm flipV="1">
                <a:off x="6941513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E9602753-ABED-7C4B-9328-86F1BA014A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A08C3F80-5F8B-DB4C-BC57-1499D79F63AB}"/>
                  </a:ext>
                </a:extLst>
              </p:cNvPr>
              <p:cNvSpPr/>
              <p:nvPr/>
            </p:nvSpPr>
            <p:spPr>
              <a:xfrm flipV="1">
                <a:off x="395173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59" name="Diamond 358">
                <a:extLst>
                  <a:ext uri="{FF2B5EF4-FFF2-40B4-BE49-F238E27FC236}">
                    <a16:creationId xmlns:a16="http://schemas.microsoft.com/office/drawing/2014/main" id="{DA37504D-AF67-1243-BC27-455B1F115FCB}"/>
                  </a:ext>
                </a:extLst>
              </p:cNvPr>
              <p:cNvSpPr/>
              <p:nvPr/>
            </p:nvSpPr>
            <p:spPr>
              <a:xfrm flipV="1">
                <a:off x="461703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60" name="Arc 359">
                <a:extLst>
                  <a:ext uri="{FF2B5EF4-FFF2-40B4-BE49-F238E27FC236}">
                    <a16:creationId xmlns:a16="http://schemas.microsoft.com/office/drawing/2014/main" id="{7D5ED2FB-E61D-0841-A193-DD0828DFC21E}"/>
                  </a:ext>
                </a:extLst>
              </p:cNvPr>
              <p:cNvSpPr/>
              <p:nvPr/>
            </p:nvSpPr>
            <p:spPr>
              <a:xfrm flipV="1">
                <a:off x="348216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8AE3FD96-43A2-884C-AC05-EF37F75FC5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34B395BA-190C-0949-B965-72AA82D2154D}"/>
                  </a:ext>
                </a:extLst>
              </p:cNvPr>
              <p:cNvCxnSpPr>
                <a:cxnSpLocks/>
                <a:endCxn id="358" idx="1"/>
              </p:cNvCxnSpPr>
              <p:nvPr/>
            </p:nvCxnSpPr>
            <p:spPr>
              <a:xfrm flipV="1">
                <a:off x="369310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Elbow Connector 362">
                <a:extLst>
                  <a:ext uri="{FF2B5EF4-FFF2-40B4-BE49-F238E27FC236}">
                    <a16:creationId xmlns:a16="http://schemas.microsoft.com/office/drawing/2014/main" id="{F127666B-A007-464D-9F08-D16CF80FE83F}"/>
                  </a:ext>
                </a:extLst>
              </p:cNvPr>
              <p:cNvCxnSpPr>
                <a:cxnSpLocks/>
                <a:stCxn id="358" idx="3"/>
              </p:cNvCxnSpPr>
              <p:nvPr/>
            </p:nvCxnSpPr>
            <p:spPr>
              <a:xfrm flipV="1">
                <a:off x="421492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Elbow Connector 363">
                <a:extLst>
                  <a:ext uri="{FF2B5EF4-FFF2-40B4-BE49-F238E27FC236}">
                    <a16:creationId xmlns:a16="http://schemas.microsoft.com/office/drawing/2014/main" id="{63F2D22A-E3B5-5B4B-B3EF-2A924404B8CD}"/>
                  </a:ext>
                </a:extLst>
              </p:cNvPr>
              <p:cNvCxnSpPr>
                <a:cxnSpLocks/>
                <a:stCxn id="359" idx="3"/>
              </p:cNvCxnSpPr>
              <p:nvPr/>
            </p:nvCxnSpPr>
            <p:spPr>
              <a:xfrm flipV="1">
                <a:off x="4980301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Elbow Connector 364">
                <a:extLst>
                  <a:ext uri="{FF2B5EF4-FFF2-40B4-BE49-F238E27FC236}">
                    <a16:creationId xmlns:a16="http://schemas.microsoft.com/office/drawing/2014/main" id="{D342AF8B-69C3-494A-A236-B2BA72913801}"/>
                  </a:ext>
                </a:extLst>
              </p:cNvPr>
              <p:cNvCxnSpPr>
                <a:cxnSpLocks/>
                <a:endCxn id="359" idx="1"/>
              </p:cNvCxnSpPr>
              <p:nvPr/>
            </p:nvCxnSpPr>
            <p:spPr>
              <a:xfrm rot="16200000" flipH="1">
                <a:off x="438955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D6F821F1-AAC0-E344-A0EE-82B159BDA84B}"/>
                  </a:ext>
                </a:extLst>
              </p:cNvPr>
              <p:cNvCxnSpPr>
                <a:cxnSpLocks/>
                <a:endCxn id="367" idx="2"/>
              </p:cNvCxnSpPr>
              <p:nvPr/>
            </p:nvCxnSpPr>
            <p:spPr>
              <a:xfrm>
                <a:off x="382635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681D84F-5D6D-154B-8553-D94756BAD4E5}"/>
                  </a:ext>
                </a:extLst>
              </p:cNvPr>
              <p:cNvSpPr/>
              <p:nvPr/>
            </p:nvSpPr>
            <p:spPr>
              <a:xfrm flipV="1">
                <a:off x="5242742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21A98566-6834-1145-AAFD-F49CA04CF1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9804" y="1104824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511CD09-9AA2-B840-834D-42A148F0F6C7}"/>
                  </a:ext>
                </a:extLst>
              </p:cNvPr>
              <p:cNvSpPr/>
              <p:nvPr/>
            </p:nvSpPr>
            <p:spPr>
              <a:xfrm flipV="1">
                <a:off x="2252961" y="17765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70" name="Diamond 369">
                <a:extLst>
                  <a:ext uri="{FF2B5EF4-FFF2-40B4-BE49-F238E27FC236}">
                    <a16:creationId xmlns:a16="http://schemas.microsoft.com/office/drawing/2014/main" id="{838A879E-213E-4149-B569-71205EAF40E9}"/>
                  </a:ext>
                </a:extLst>
              </p:cNvPr>
              <p:cNvSpPr/>
              <p:nvPr/>
            </p:nvSpPr>
            <p:spPr>
              <a:xfrm flipV="1">
                <a:off x="2918264" y="17264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71" name="Arc 370">
                <a:extLst>
                  <a:ext uri="{FF2B5EF4-FFF2-40B4-BE49-F238E27FC236}">
                    <a16:creationId xmlns:a16="http://schemas.microsoft.com/office/drawing/2014/main" id="{9657B908-C859-9A40-8492-410DF408C1A6}"/>
                  </a:ext>
                </a:extLst>
              </p:cNvPr>
              <p:cNvSpPr/>
              <p:nvPr/>
            </p:nvSpPr>
            <p:spPr>
              <a:xfrm flipV="1">
                <a:off x="1783396" y="1416569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C090A326-7DEE-A743-9B4A-6526C7B5A5AB}"/>
                  </a:ext>
                </a:extLst>
              </p:cNvPr>
              <p:cNvCxnSpPr>
                <a:cxnSpLocks/>
                <a:stCxn id="374" idx="0"/>
              </p:cNvCxnSpPr>
              <p:nvPr/>
            </p:nvCxnSpPr>
            <p:spPr>
              <a:xfrm>
                <a:off x="1989804" y="1762250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FE495958-3861-3348-8CF3-F2C5069623E1}"/>
                  </a:ext>
                </a:extLst>
              </p:cNvPr>
              <p:cNvCxnSpPr>
                <a:cxnSpLocks/>
                <a:endCxn id="369" idx="1"/>
              </p:cNvCxnSpPr>
              <p:nvPr/>
            </p:nvCxnSpPr>
            <p:spPr>
              <a:xfrm flipV="1">
                <a:off x="1994331" y="1908102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B62928F-ABEA-2F44-8A36-3791556570F8}"/>
                  </a:ext>
                </a:extLst>
              </p:cNvPr>
              <p:cNvSpPr/>
              <p:nvPr/>
            </p:nvSpPr>
            <p:spPr>
              <a:xfrm flipV="1">
                <a:off x="1852028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75" name="Elbow Connector 374">
                <a:extLst>
                  <a:ext uri="{FF2B5EF4-FFF2-40B4-BE49-F238E27FC236}">
                    <a16:creationId xmlns:a16="http://schemas.microsoft.com/office/drawing/2014/main" id="{0FB95BF9-69E7-D540-866C-132F4ED7BD80}"/>
                  </a:ext>
                </a:extLst>
              </p:cNvPr>
              <p:cNvCxnSpPr>
                <a:cxnSpLocks/>
                <a:stCxn id="369" idx="3"/>
              </p:cNvCxnSpPr>
              <p:nvPr/>
            </p:nvCxnSpPr>
            <p:spPr>
              <a:xfrm flipV="1">
                <a:off x="2516155" y="16244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Elbow Connector 375">
                <a:extLst>
                  <a:ext uri="{FF2B5EF4-FFF2-40B4-BE49-F238E27FC236}">
                    <a16:creationId xmlns:a16="http://schemas.microsoft.com/office/drawing/2014/main" id="{87E65B5F-6D0F-FA47-85DF-8D5F9FE4E997}"/>
                  </a:ext>
                </a:extLst>
              </p:cNvPr>
              <p:cNvCxnSpPr>
                <a:cxnSpLocks/>
                <a:stCxn id="370" idx="3"/>
              </p:cNvCxnSpPr>
              <p:nvPr/>
            </p:nvCxnSpPr>
            <p:spPr>
              <a:xfrm flipV="1">
                <a:off x="3281530" y="16244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Elbow Connector 376">
                <a:extLst>
                  <a:ext uri="{FF2B5EF4-FFF2-40B4-BE49-F238E27FC236}">
                    <a16:creationId xmlns:a16="http://schemas.microsoft.com/office/drawing/2014/main" id="{FFDE0770-A00F-6741-AAAD-823247AD8B77}"/>
                  </a:ext>
                </a:extLst>
              </p:cNvPr>
              <p:cNvCxnSpPr>
                <a:cxnSpLocks/>
                <a:endCxn id="370" idx="1"/>
              </p:cNvCxnSpPr>
              <p:nvPr/>
            </p:nvCxnSpPr>
            <p:spPr>
              <a:xfrm rot="16200000" flipH="1">
                <a:off x="2690783" y="16806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98F6E6BC-F3F1-E845-BE68-2480312DB3FE}"/>
                  </a:ext>
                </a:extLst>
              </p:cNvPr>
              <p:cNvCxnSpPr>
                <a:cxnSpLocks/>
                <a:stCxn id="374" idx="6"/>
                <a:endCxn id="379" idx="2"/>
              </p:cNvCxnSpPr>
              <p:nvPr/>
            </p:nvCxnSpPr>
            <p:spPr>
              <a:xfrm>
                <a:off x="2127580" y="16244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9ECCBA24-236E-454B-A373-03B0BE088947}"/>
                  </a:ext>
                </a:extLst>
              </p:cNvPr>
              <p:cNvSpPr/>
              <p:nvPr/>
            </p:nvSpPr>
            <p:spPr>
              <a:xfrm flipV="1">
                <a:off x="3543971" y="14866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605F88C7-494D-D346-B2BD-AD062A3F3B17}"/>
                  </a:ext>
                </a:extLst>
              </p:cNvPr>
              <p:cNvSpPr/>
              <p:nvPr/>
            </p:nvSpPr>
            <p:spPr>
              <a:xfrm flipV="1">
                <a:off x="734927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81" name="Arc 380">
                <a:extLst>
                  <a:ext uri="{FF2B5EF4-FFF2-40B4-BE49-F238E27FC236}">
                    <a16:creationId xmlns:a16="http://schemas.microsoft.com/office/drawing/2014/main" id="{C0029132-1C9B-984D-BAC5-709DC5E60BC2}"/>
                  </a:ext>
                </a:extLst>
              </p:cNvPr>
              <p:cNvSpPr/>
              <p:nvPr/>
            </p:nvSpPr>
            <p:spPr>
              <a:xfrm flipV="1">
                <a:off x="687971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B8A99145-0E16-2042-9739-CB5ABA29A20E}"/>
                  </a:ext>
                </a:extLst>
              </p:cNvPr>
              <p:cNvCxnSpPr>
                <a:cxnSpLocks/>
                <a:endCxn id="380" idx="1"/>
              </p:cNvCxnSpPr>
              <p:nvPr/>
            </p:nvCxnSpPr>
            <p:spPr>
              <a:xfrm flipV="1">
                <a:off x="709064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Elbow Connector 382">
                <a:extLst>
                  <a:ext uri="{FF2B5EF4-FFF2-40B4-BE49-F238E27FC236}">
                    <a16:creationId xmlns:a16="http://schemas.microsoft.com/office/drawing/2014/main" id="{3B220BE0-E6B7-4241-9099-2697070BF42F}"/>
                  </a:ext>
                </a:extLst>
              </p:cNvPr>
              <p:cNvCxnSpPr>
                <a:cxnSpLocks/>
                <a:stCxn id="380" idx="3"/>
              </p:cNvCxnSpPr>
              <p:nvPr/>
            </p:nvCxnSpPr>
            <p:spPr>
              <a:xfrm flipV="1">
                <a:off x="761246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04BCDF90-026D-824C-A72A-318C3A070A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1624472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5FB0BFC9-856E-0747-A193-E303302BACE6}"/>
                  </a:ext>
                </a:extLst>
              </p:cNvPr>
              <p:cNvSpPr/>
              <p:nvPr/>
            </p:nvSpPr>
            <p:spPr>
              <a:xfrm flipV="1">
                <a:off x="8640284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B8D37493-1DC2-9348-9AA2-8839E8DB18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2559" y="1624473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AA9FE235-D00C-4143-A8C2-37EEC145C162}"/>
                  </a:ext>
                </a:extLst>
              </p:cNvPr>
              <p:cNvSpPr/>
              <p:nvPr/>
            </p:nvSpPr>
            <p:spPr>
              <a:xfrm>
                <a:off x="801204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D22B5DFB-0EAE-E54B-B0CD-FB868806ED99}"/>
                  </a:ext>
                </a:extLst>
              </p:cNvPr>
              <p:cNvSpPr/>
              <p:nvPr/>
            </p:nvSpPr>
            <p:spPr>
              <a:xfrm>
                <a:off x="817171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131DE737-50D2-C74C-A5F6-A8797EF059EA}"/>
                  </a:ext>
                </a:extLst>
              </p:cNvPr>
              <p:cNvSpPr/>
              <p:nvPr/>
            </p:nvSpPr>
            <p:spPr>
              <a:xfrm>
                <a:off x="8329367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90" name="Google Shape;399;p3">
                <a:extLst>
                  <a:ext uri="{FF2B5EF4-FFF2-40B4-BE49-F238E27FC236}">
                    <a16:creationId xmlns:a16="http://schemas.microsoft.com/office/drawing/2014/main" id="{7A4B393F-4749-6046-8A87-81E180ECC3B6}"/>
                  </a:ext>
                </a:extLst>
              </p:cNvPr>
              <p:cNvSpPr/>
              <p:nvPr/>
            </p:nvSpPr>
            <p:spPr>
              <a:xfrm rot="16200000">
                <a:off x="1270288" y="147742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862440A7-9F8A-3A4F-BF63-56CAF9B1AD4A}"/>
                  </a:ext>
                </a:extLst>
              </p:cNvPr>
              <p:cNvCxnSpPr>
                <a:cxnSpLocks/>
                <a:stCxn id="390" idx="2"/>
              </p:cNvCxnSpPr>
              <p:nvPr/>
            </p:nvCxnSpPr>
            <p:spPr>
              <a:xfrm>
                <a:off x="1581784" y="163143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2" name="TextBox 391">
                <a:extLst>
                  <a:ext uri="{FF2B5EF4-FFF2-40B4-BE49-F238E27FC236}">
                    <a16:creationId xmlns:a16="http://schemas.microsoft.com/office/drawing/2014/main" id="{95CB36DE-66DC-BA41-A5CE-B9BCA7EC80DD}"/>
                  </a:ext>
                </a:extLst>
              </p:cNvPr>
              <p:cNvSpPr txBox="1"/>
              <p:nvPr/>
            </p:nvSpPr>
            <p:spPr>
              <a:xfrm>
                <a:off x="867015" y="1406035"/>
                <a:ext cx="285296" cy="473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</p:txBody>
          </p:sp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35DFDB96-29FF-C34D-A69D-9F0EDE12B336}"/>
                </a:ext>
              </a:extLst>
            </p:cNvPr>
            <p:cNvGrpSpPr/>
            <p:nvPr/>
          </p:nvGrpSpPr>
          <p:grpSpPr>
            <a:xfrm>
              <a:off x="941402" y="5933481"/>
              <a:ext cx="8865223" cy="603235"/>
              <a:chOff x="368449" y="4698797"/>
              <a:chExt cx="9973376" cy="678639"/>
            </a:xfrm>
          </p:grpSpPr>
          <p:cxnSp>
            <p:nvCxnSpPr>
              <p:cNvPr id="284" name="Elbow Connector 283">
                <a:extLst>
                  <a:ext uri="{FF2B5EF4-FFF2-40B4-BE49-F238E27FC236}">
                    <a16:creationId xmlns:a16="http://schemas.microsoft.com/office/drawing/2014/main" id="{1FD793DB-5F63-9D48-89E1-3EADB3DB4B84}"/>
                  </a:ext>
                </a:extLst>
              </p:cNvPr>
              <p:cNvCxnSpPr>
                <a:cxnSpLocks/>
                <a:endCxn id="321" idx="1"/>
              </p:cNvCxnSpPr>
              <p:nvPr/>
            </p:nvCxnSpPr>
            <p:spPr>
              <a:xfrm rot="16200000" flipH="1">
                <a:off x="7147540" y="4991297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Elbow Connector 284">
                <a:extLst>
                  <a:ext uri="{FF2B5EF4-FFF2-40B4-BE49-F238E27FC236}">
                    <a16:creationId xmlns:a16="http://schemas.microsoft.com/office/drawing/2014/main" id="{882A7DD2-CD70-F946-97BF-FA1140DC9137}"/>
                  </a:ext>
                </a:extLst>
              </p:cNvPr>
              <p:cNvCxnSpPr>
                <a:cxnSpLocks/>
                <a:endCxn id="286" idx="1"/>
              </p:cNvCxnSpPr>
              <p:nvPr/>
            </p:nvCxnSpPr>
            <p:spPr>
              <a:xfrm rot="16200000" flipH="1">
                <a:off x="8846310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8B059D1B-14E2-C14D-81DA-8810CBDBF418}"/>
                  </a:ext>
                </a:extLst>
              </p:cNvPr>
              <p:cNvSpPr/>
              <p:nvPr/>
            </p:nvSpPr>
            <p:spPr>
              <a:xfrm flipV="1">
                <a:off x="905081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87" name="Diamond 286">
                <a:extLst>
                  <a:ext uri="{FF2B5EF4-FFF2-40B4-BE49-F238E27FC236}">
                    <a16:creationId xmlns:a16="http://schemas.microsoft.com/office/drawing/2014/main" id="{3AB4CF42-2AC7-A54F-BD60-BE444C6CF581}"/>
                  </a:ext>
                </a:extLst>
              </p:cNvPr>
              <p:cNvSpPr/>
              <p:nvPr/>
            </p:nvSpPr>
            <p:spPr>
              <a:xfrm flipV="1">
                <a:off x="9716117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88" name="Arc 287">
                <a:extLst>
                  <a:ext uri="{FF2B5EF4-FFF2-40B4-BE49-F238E27FC236}">
                    <a16:creationId xmlns:a16="http://schemas.microsoft.com/office/drawing/2014/main" id="{26D1648A-8893-B14C-8201-33751CBECE90}"/>
                  </a:ext>
                </a:extLst>
              </p:cNvPr>
              <p:cNvSpPr/>
              <p:nvPr/>
            </p:nvSpPr>
            <p:spPr>
              <a:xfrm flipV="1">
                <a:off x="858125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89" name="Elbow Connector 288">
                <a:extLst>
                  <a:ext uri="{FF2B5EF4-FFF2-40B4-BE49-F238E27FC236}">
                    <a16:creationId xmlns:a16="http://schemas.microsoft.com/office/drawing/2014/main" id="{D02004E9-1D24-1D4F-A8C0-53F8EB37BE4F}"/>
                  </a:ext>
                </a:extLst>
              </p:cNvPr>
              <p:cNvCxnSpPr>
                <a:cxnSpLocks/>
                <a:stCxn id="286" idx="3"/>
              </p:cNvCxnSpPr>
              <p:nvPr/>
            </p:nvCxnSpPr>
            <p:spPr>
              <a:xfrm flipV="1">
                <a:off x="931400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Elbow Connector 289">
                <a:extLst>
                  <a:ext uri="{FF2B5EF4-FFF2-40B4-BE49-F238E27FC236}">
                    <a16:creationId xmlns:a16="http://schemas.microsoft.com/office/drawing/2014/main" id="{E159FB07-1755-3F46-B3BC-EA2871E9A072}"/>
                  </a:ext>
                </a:extLst>
              </p:cNvPr>
              <p:cNvCxnSpPr>
                <a:cxnSpLocks/>
                <a:stCxn id="287" idx="3"/>
              </p:cNvCxnSpPr>
              <p:nvPr/>
            </p:nvCxnSpPr>
            <p:spPr>
              <a:xfrm flipV="1">
                <a:off x="10079383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Elbow Connector 290">
                <a:extLst>
                  <a:ext uri="{FF2B5EF4-FFF2-40B4-BE49-F238E27FC236}">
                    <a16:creationId xmlns:a16="http://schemas.microsoft.com/office/drawing/2014/main" id="{C2967A26-F7DB-4741-AC63-A20A06E28A78}"/>
                  </a:ext>
                </a:extLst>
              </p:cNvPr>
              <p:cNvCxnSpPr>
                <a:cxnSpLocks/>
                <a:endCxn id="287" idx="1"/>
              </p:cNvCxnSpPr>
              <p:nvPr/>
            </p:nvCxnSpPr>
            <p:spPr>
              <a:xfrm rot="16200000" flipH="1">
                <a:off x="9488636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19DA827E-7487-B14C-B824-0B624F27A1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5434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Elbow Connector 292">
                <a:extLst>
                  <a:ext uri="{FF2B5EF4-FFF2-40B4-BE49-F238E27FC236}">
                    <a16:creationId xmlns:a16="http://schemas.microsoft.com/office/drawing/2014/main" id="{CFD62AAF-67DD-5F40-86CD-7A56BE60DFC7}"/>
                  </a:ext>
                </a:extLst>
              </p:cNvPr>
              <p:cNvCxnSpPr>
                <a:cxnSpLocks/>
                <a:endCxn id="294" idx="1"/>
              </p:cNvCxnSpPr>
              <p:nvPr/>
            </p:nvCxnSpPr>
            <p:spPr>
              <a:xfrm rot="16200000" flipH="1">
                <a:off x="544876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0A943FD4-7CF8-CB49-BEE0-64B1D0281085}"/>
                  </a:ext>
                </a:extLst>
              </p:cNvPr>
              <p:cNvSpPr/>
              <p:nvPr/>
            </p:nvSpPr>
            <p:spPr>
              <a:xfrm flipV="1">
                <a:off x="565327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95" name="Diamond 294">
                <a:extLst>
                  <a:ext uri="{FF2B5EF4-FFF2-40B4-BE49-F238E27FC236}">
                    <a16:creationId xmlns:a16="http://schemas.microsoft.com/office/drawing/2014/main" id="{5AFA0F19-0ACF-F341-9DD7-20BB0097C650}"/>
                  </a:ext>
                </a:extLst>
              </p:cNvPr>
              <p:cNvSpPr/>
              <p:nvPr/>
            </p:nvSpPr>
            <p:spPr>
              <a:xfrm flipV="1">
                <a:off x="631857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96" name="Arc 295">
                <a:extLst>
                  <a:ext uri="{FF2B5EF4-FFF2-40B4-BE49-F238E27FC236}">
                    <a16:creationId xmlns:a16="http://schemas.microsoft.com/office/drawing/2014/main" id="{7C160BFE-945A-0542-A5A6-08205C32A88F}"/>
                  </a:ext>
                </a:extLst>
              </p:cNvPr>
              <p:cNvSpPr/>
              <p:nvPr/>
            </p:nvSpPr>
            <p:spPr>
              <a:xfrm flipV="1">
                <a:off x="518370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97" name="Elbow Connector 296">
                <a:extLst>
                  <a:ext uri="{FF2B5EF4-FFF2-40B4-BE49-F238E27FC236}">
                    <a16:creationId xmlns:a16="http://schemas.microsoft.com/office/drawing/2014/main" id="{F8176B14-4EFE-B144-8821-E8B22A4E860E}"/>
                  </a:ext>
                </a:extLst>
              </p:cNvPr>
              <p:cNvCxnSpPr>
                <a:cxnSpLocks/>
                <a:stCxn id="294" idx="3"/>
              </p:cNvCxnSpPr>
              <p:nvPr/>
            </p:nvCxnSpPr>
            <p:spPr>
              <a:xfrm flipV="1">
                <a:off x="591646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Elbow Connector 297">
                <a:extLst>
                  <a:ext uri="{FF2B5EF4-FFF2-40B4-BE49-F238E27FC236}">
                    <a16:creationId xmlns:a16="http://schemas.microsoft.com/office/drawing/2014/main" id="{3DA78E36-80CB-0946-8228-E630DBBF7B89}"/>
                  </a:ext>
                </a:extLst>
              </p:cNvPr>
              <p:cNvCxnSpPr>
                <a:cxnSpLocks/>
                <a:stCxn id="295" idx="3"/>
              </p:cNvCxnSpPr>
              <p:nvPr/>
            </p:nvCxnSpPr>
            <p:spPr>
              <a:xfrm flipV="1">
                <a:off x="6681842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Elbow Connector 298">
                <a:extLst>
                  <a:ext uri="{FF2B5EF4-FFF2-40B4-BE49-F238E27FC236}">
                    <a16:creationId xmlns:a16="http://schemas.microsoft.com/office/drawing/2014/main" id="{CC1F102F-B7B7-184A-AFF0-3FA897FB80EC}"/>
                  </a:ext>
                </a:extLst>
              </p:cNvPr>
              <p:cNvCxnSpPr>
                <a:cxnSpLocks/>
                <a:endCxn id="295" idx="1"/>
              </p:cNvCxnSpPr>
              <p:nvPr/>
            </p:nvCxnSpPr>
            <p:spPr>
              <a:xfrm rot="16200000" flipH="1">
                <a:off x="609109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1F85AA61-DED7-584C-B5B8-E465E0FB4E2B}"/>
                  </a:ext>
                </a:extLst>
              </p:cNvPr>
              <p:cNvCxnSpPr>
                <a:cxnSpLocks/>
                <a:endCxn id="301" idx="2"/>
              </p:cNvCxnSpPr>
              <p:nvPr/>
            </p:nvCxnSpPr>
            <p:spPr>
              <a:xfrm>
                <a:off x="552789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32FE6622-D931-DD42-A3BA-B81848A8F90F}"/>
                  </a:ext>
                </a:extLst>
              </p:cNvPr>
              <p:cNvSpPr/>
              <p:nvPr/>
            </p:nvSpPr>
            <p:spPr>
              <a:xfrm flipV="1">
                <a:off x="6944283" y="47743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02" name="Elbow Connector 301">
                <a:extLst>
                  <a:ext uri="{FF2B5EF4-FFF2-40B4-BE49-F238E27FC236}">
                    <a16:creationId xmlns:a16="http://schemas.microsoft.com/office/drawing/2014/main" id="{59079573-656D-C44D-800F-D36A550E4E75}"/>
                  </a:ext>
                </a:extLst>
              </p:cNvPr>
              <p:cNvCxnSpPr>
                <a:cxnSpLocks/>
                <a:endCxn id="303" idx="1"/>
              </p:cNvCxnSpPr>
              <p:nvPr/>
            </p:nvCxnSpPr>
            <p:spPr>
              <a:xfrm rot="16200000" flipH="1">
                <a:off x="374999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4691F2C6-F4A8-794B-9BF6-06596D50C1F5}"/>
                  </a:ext>
                </a:extLst>
              </p:cNvPr>
              <p:cNvSpPr/>
              <p:nvPr/>
            </p:nvSpPr>
            <p:spPr>
              <a:xfrm flipV="1">
                <a:off x="395450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04" name="Diamond 303">
                <a:extLst>
                  <a:ext uri="{FF2B5EF4-FFF2-40B4-BE49-F238E27FC236}">
                    <a16:creationId xmlns:a16="http://schemas.microsoft.com/office/drawing/2014/main" id="{12133DC1-CB3B-F44A-9803-2B7EF84BE765}"/>
                  </a:ext>
                </a:extLst>
              </p:cNvPr>
              <p:cNvSpPr/>
              <p:nvPr/>
            </p:nvSpPr>
            <p:spPr>
              <a:xfrm flipV="1">
                <a:off x="461980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05" name="Arc 304">
                <a:extLst>
                  <a:ext uri="{FF2B5EF4-FFF2-40B4-BE49-F238E27FC236}">
                    <a16:creationId xmlns:a16="http://schemas.microsoft.com/office/drawing/2014/main" id="{7EA4FEF8-C960-2447-8F67-6DD990CA3480}"/>
                  </a:ext>
                </a:extLst>
              </p:cNvPr>
              <p:cNvSpPr/>
              <p:nvPr/>
            </p:nvSpPr>
            <p:spPr>
              <a:xfrm flipV="1">
                <a:off x="348493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06" name="Elbow Connector 305">
                <a:extLst>
                  <a:ext uri="{FF2B5EF4-FFF2-40B4-BE49-F238E27FC236}">
                    <a16:creationId xmlns:a16="http://schemas.microsoft.com/office/drawing/2014/main" id="{3C70F9B8-D3FD-EC48-9AB6-CEBE26E6C320}"/>
                  </a:ext>
                </a:extLst>
              </p:cNvPr>
              <p:cNvCxnSpPr>
                <a:cxnSpLocks/>
                <a:stCxn id="303" idx="3"/>
              </p:cNvCxnSpPr>
              <p:nvPr/>
            </p:nvCxnSpPr>
            <p:spPr>
              <a:xfrm flipV="1">
                <a:off x="421769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Elbow Connector 306">
                <a:extLst>
                  <a:ext uri="{FF2B5EF4-FFF2-40B4-BE49-F238E27FC236}">
                    <a16:creationId xmlns:a16="http://schemas.microsoft.com/office/drawing/2014/main" id="{00CCB81C-52EE-7649-AFF0-B1BF64806E51}"/>
                  </a:ext>
                </a:extLst>
              </p:cNvPr>
              <p:cNvCxnSpPr>
                <a:cxnSpLocks/>
                <a:stCxn id="304" idx="3"/>
              </p:cNvCxnSpPr>
              <p:nvPr/>
            </p:nvCxnSpPr>
            <p:spPr>
              <a:xfrm flipV="1">
                <a:off x="4983071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Elbow Connector 307">
                <a:extLst>
                  <a:ext uri="{FF2B5EF4-FFF2-40B4-BE49-F238E27FC236}">
                    <a16:creationId xmlns:a16="http://schemas.microsoft.com/office/drawing/2014/main" id="{E75CA180-19A7-6B49-B88C-29DD44ED9566}"/>
                  </a:ext>
                </a:extLst>
              </p:cNvPr>
              <p:cNvCxnSpPr>
                <a:cxnSpLocks/>
                <a:endCxn id="304" idx="1"/>
              </p:cNvCxnSpPr>
              <p:nvPr/>
            </p:nvCxnSpPr>
            <p:spPr>
              <a:xfrm rot="16200000" flipH="1">
                <a:off x="439232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8BE4BDC7-B68F-8442-B105-353F2DD08700}"/>
                  </a:ext>
                </a:extLst>
              </p:cNvPr>
              <p:cNvCxnSpPr>
                <a:cxnSpLocks/>
                <a:endCxn id="310" idx="2"/>
              </p:cNvCxnSpPr>
              <p:nvPr/>
            </p:nvCxnSpPr>
            <p:spPr>
              <a:xfrm>
                <a:off x="382912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8B115B5C-504D-5846-8970-03F8CFAA1C74}"/>
                  </a:ext>
                </a:extLst>
              </p:cNvPr>
              <p:cNvSpPr/>
              <p:nvPr/>
            </p:nvSpPr>
            <p:spPr>
              <a:xfrm flipV="1">
                <a:off x="5245512" y="47743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11" name="Elbow Connector 310">
                <a:extLst>
                  <a:ext uri="{FF2B5EF4-FFF2-40B4-BE49-F238E27FC236}">
                    <a16:creationId xmlns:a16="http://schemas.microsoft.com/office/drawing/2014/main" id="{D08902BD-F74E-D84F-B647-432CC1C10480}"/>
                  </a:ext>
                </a:extLst>
              </p:cNvPr>
              <p:cNvCxnSpPr>
                <a:cxnSpLocks/>
                <a:stCxn id="315" idx="0"/>
                <a:endCxn id="312" idx="1"/>
              </p:cNvCxnSpPr>
              <p:nvPr/>
            </p:nvCxnSpPr>
            <p:spPr>
              <a:xfrm rot="16200000" flipH="1">
                <a:off x="2051226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4FFE439D-0189-D14A-9A79-9BD3C7637933}"/>
                  </a:ext>
                </a:extLst>
              </p:cNvPr>
              <p:cNvSpPr/>
              <p:nvPr/>
            </p:nvSpPr>
            <p:spPr>
              <a:xfrm flipV="1">
                <a:off x="2255731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3" name="Diamond 312">
                <a:extLst>
                  <a:ext uri="{FF2B5EF4-FFF2-40B4-BE49-F238E27FC236}">
                    <a16:creationId xmlns:a16="http://schemas.microsoft.com/office/drawing/2014/main" id="{F064A474-CE98-5043-A75B-3E1E8A75B385}"/>
                  </a:ext>
                </a:extLst>
              </p:cNvPr>
              <p:cNvSpPr/>
              <p:nvPr/>
            </p:nvSpPr>
            <p:spPr>
              <a:xfrm flipV="1">
                <a:off x="2921034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4" name="Arc 313">
                <a:extLst>
                  <a:ext uri="{FF2B5EF4-FFF2-40B4-BE49-F238E27FC236}">
                    <a16:creationId xmlns:a16="http://schemas.microsoft.com/office/drawing/2014/main" id="{6E3F8A6C-36BB-5B4F-9EB3-82FC9805DFE8}"/>
                  </a:ext>
                </a:extLst>
              </p:cNvPr>
              <p:cNvSpPr/>
              <p:nvPr/>
            </p:nvSpPr>
            <p:spPr>
              <a:xfrm flipV="1">
                <a:off x="1786166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1A516273-227E-3B42-8F30-25A1C1D59E19}"/>
                  </a:ext>
                </a:extLst>
              </p:cNvPr>
              <p:cNvSpPr/>
              <p:nvPr/>
            </p:nvSpPr>
            <p:spPr>
              <a:xfrm flipV="1">
                <a:off x="1854798" y="47743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16" name="Elbow Connector 315">
                <a:extLst>
                  <a:ext uri="{FF2B5EF4-FFF2-40B4-BE49-F238E27FC236}">
                    <a16:creationId xmlns:a16="http://schemas.microsoft.com/office/drawing/2014/main" id="{12029618-F7E0-2643-AEEB-E72B8A7101D7}"/>
                  </a:ext>
                </a:extLst>
              </p:cNvPr>
              <p:cNvCxnSpPr>
                <a:cxnSpLocks/>
                <a:stCxn id="312" idx="3"/>
              </p:cNvCxnSpPr>
              <p:nvPr/>
            </p:nvCxnSpPr>
            <p:spPr>
              <a:xfrm flipV="1">
                <a:off x="2518925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Elbow Connector 316">
                <a:extLst>
                  <a:ext uri="{FF2B5EF4-FFF2-40B4-BE49-F238E27FC236}">
                    <a16:creationId xmlns:a16="http://schemas.microsoft.com/office/drawing/2014/main" id="{4E30DE1E-ABF4-EE46-B1FD-5832D065A9E0}"/>
                  </a:ext>
                </a:extLst>
              </p:cNvPr>
              <p:cNvCxnSpPr>
                <a:cxnSpLocks/>
                <a:stCxn id="313" idx="3"/>
              </p:cNvCxnSpPr>
              <p:nvPr/>
            </p:nvCxnSpPr>
            <p:spPr>
              <a:xfrm flipV="1">
                <a:off x="3284300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Elbow Connector 317">
                <a:extLst>
                  <a:ext uri="{FF2B5EF4-FFF2-40B4-BE49-F238E27FC236}">
                    <a16:creationId xmlns:a16="http://schemas.microsoft.com/office/drawing/2014/main" id="{7D2CADE9-B2E4-3546-9D6F-B8B158EEA09C}"/>
                  </a:ext>
                </a:extLst>
              </p:cNvPr>
              <p:cNvCxnSpPr>
                <a:cxnSpLocks/>
                <a:endCxn id="313" idx="1"/>
              </p:cNvCxnSpPr>
              <p:nvPr/>
            </p:nvCxnSpPr>
            <p:spPr>
              <a:xfrm rot="16200000" flipH="1">
                <a:off x="2693553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37D5D330-B241-9440-839C-1A2377E2610A}"/>
                  </a:ext>
                </a:extLst>
              </p:cNvPr>
              <p:cNvCxnSpPr>
                <a:cxnSpLocks/>
                <a:stCxn id="315" idx="6"/>
                <a:endCxn id="320" idx="2"/>
              </p:cNvCxnSpPr>
              <p:nvPr/>
            </p:nvCxnSpPr>
            <p:spPr>
              <a:xfrm>
                <a:off x="2130350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F825CDA8-DCED-5D40-A7FB-804DD6C1530C}"/>
                  </a:ext>
                </a:extLst>
              </p:cNvPr>
              <p:cNvSpPr/>
              <p:nvPr/>
            </p:nvSpPr>
            <p:spPr>
              <a:xfrm flipV="1">
                <a:off x="3546741" y="47743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C16868E8-7B5D-A744-A202-8F44001078EF}"/>
                  </a:ext>
                </a:extLst>
              </p:cNvPr>
              <p:cNvSpPr/>
              <p:nvPr/>
            </p:nvSpPr>
            <p:spPr>
              <a:xfrm flipV="1">
                <a:off x="735204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22" name="Arc 321">
                <a:extLst>
                  <a:ext uri="{FF2B5EF4-FFF2-40B4-BE49-F238E27FC236}">
                    <a16:creationId xmlns:a16="http://schemas.microsoft.com/office/drawing/2014/main" id="{DFB9C287-8A9A-AF44-8A1B-1C27E0465FCC}"/>
                  </a:ext>
                </a:extLst>
              </p:cNvPr>
              <p:cNvSpPr/>
              <p:nvPr/>
            </p:nvSpPr>
            <p:spPr>
              <a:xfrm flipV="1">
                <a:off x="688248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23" name="Elbow Connector 322">
                <a:extLst>
                  <a:ext uri="{FF2B5EF4-FFF2-40B4-BE49-F238E27FC236}">
                    <a16:creationId xmlns:a16="http://schemas.microsoft.com/office/drawing/2014/main" id="{96D2602D-4375-2D41-A312-CF6CF1E9A90E}"/>
                  </a:ext>
                </a:extLst>
              </p:cNvPr>
              <p:cNvCxnSpPr>
                <a:cxnSpLocks/>
                <a:stCxn id="321" idx="3"/>
              </p:cNvCxnSpPr>
              <p:nvPr/>
            </p:nvCxnSpPr>
            <p:spPr>
              <a:xfrm flipV="1">
                <a:off x="761523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B296BD95-F55B-494B-AA79-90C5D5995B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6664" y="4912173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1B179F9B-350F-7043-AECD-7C618FA62856}"/>
                  </a:ext>
                </a:extLst>
              </p:cNvPr>
              <p:cNvSpPr/>
              <p:nvPr/>
            </p:nvSpPr>
            <p:spPr>
              <a:xfrm flipV="1">
                <a:off x="8643054" y="47743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ADB08CC6-0D5B-5F48-A4B1-0086A75666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5329" y="4912174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DB8E96E8-BCE6-B64F-AA01-FD4658AE60FE}"/>
                  </a:ext>
                </a:extLst>
              </p:cNvPr>
              <p:cNvSpPr/>
              <p:nvPr/>
            </p:nvSpPr>
            <p:spPr>
              <a:xfrm>
                <a:off x="801481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F2C7EB25-431D-7745-B79D-4E3D270728A5}"/>
                  </a:ext>
                </a:extLst>
              </p:cNvPr>
              <p:cNvSpPr/>
              <p:nvPr/>
            </p:nvSpPr>
            <p:spPr>
              <a:xfrm>
                <a:off x="817448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A35216FC-16D5-7D4B-9F90-F7B2AB089CEF}"/>
                  </a:ext>
                </a:extLst>
              </p:cNvPr>
              <p:cNvSpPr/>
              <p:nvPr/>
            </p:nvSpPr>
            <p:spPr>
              <a:xfrm>
                <a:off x="8332137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0" name="Google Shape;399;p3">
                <a:extLst>
                  <a:ext uri="{FF2B5EF4-FFF2-40B4-BE49-F238E27FC236}">
                    <a16:creationId xmlns:a16="http://schemas.microsoft.com/office/drawing/2014/main" id="{F32F5973-A77B-2947-B102-ADD4E978B527}"/>
                  </a:ext>
                </a:extLst>
              </p:cNvPr>
              <p:cNvSpPr/>
              <p:nvPr/>
            </p:nvSpPr>
            <p:spPr>
              <a:xfrm rot="16200000">
                <a:off x="1273058" y="4759584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79AB335B-8BD2-5E4E-8E4D-0ED2DD15D3EE}"/>
                  </a:ext>
                </a:extLst>
              </p:cNvPr>
              <p:cNvCxnSpPr>
                <a:cxnSpLocks/>
                <a:stCxn id="330" idx="2"/>
              </p:cNvCxnSpPr>
              <p:nvPr/>
            </p:nvCxnSpPr>
            <p:spPr>
              <a:xfrm>
                <a:off x="1584554" y="4913593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2" name="TextBox 331">
                <a:extLst>
                  <a:ext uri="{FF2B5EF4-FFF2-40B4-BE49-F238E27FC236}">
                    <a16:creationId xmlns:a16="http://schemas.microsoft.com/office/drawing/2014/main" id="{CC71D8CB-C8A9-7A4E-9A8C-8FFBB957318B}"/>
                  </a:ext>
                </a:extLst>
              </p:cNvPr>
              <p:cNvSpPr txBox="1"/>
              <p:nvPr/>
            </p:nvSpPr>
            <p:spPr>
              <a:xfrm>
                <a:off x="368449" y="4698797"/>
                <a:ext cx="786634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slow</a:t>
                </a:r>
              </a:p>
            </p:txBody>
          </p:sp>
        </p:grpSp>
        <p:sp>
          <p:nvSpPr>
            <p:cNvPr id="271" name="Google Shape;399;p3">
              <a:extLst>
                <a:ext uri="{FF2B5EF4-FFF2-40B4-BE49-F238E27FC236}">
                  <a16:creationId xmlns:a16="http://schemas.microsoft.com/office/drawing/2014/main" id="{0FD8474E-CE2C-F84C-B6FD-1D937B2C2995}"/>
                </a:ext>
              </a:extLst>
            </p:cNvPr>
            <p:cNvSpPr/>
            <p:nvPr/>
          </p:nvSpPr>
          <p:spPr>
            <a:xfrm rot="5400000" flipH="1">
              <a:off x="10304248" y="5988955"/>
              <a:ext cx="279978" cy="273793"/>
            </a:xfrm>
            <a:prstGeom prst="trapezoid">
              <a:avLst>
                <a:gd name="adj" fmla="val 25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1268" tIns="40622" rIns="81268" bIns="40622" anchor="ctr" anchorCtr="0">
              <a:noAutofit/>
            </a:bodyPr>
            <a:lstStyle/>
            <a:p>
              <a:pPr algn="ctr"/>
              <a:endParaRPr sz="978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F8265366-AA78-424A-ADAB-073C29DCB99C}"/>
                </a:ext>
              </a:extLst>
            </p:cNvPr>
            <p:cNvGrpSpPr/>
            <p:nvPr/>
          </p:nvGrpSpPr>
          <p:grpSpPr>
            <a:xfrm>
              <a:off x="9806438" y="6000677"/>
              <a:ext cx="500898" cy="244935"/>
              <a:chOff x="10341615" y="4774398"/>
              <a:chExt cx="563510" cy="275552"/>
            </a:xfrm>
          </p:grpSpPr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A51A20ED-EBC3-784F-AD66-3A34E8F0DE60}"/>
                  </a:ext>
                </a:extLst>
              </p:cNvPr>
              <p:cNvSpPr/>
              <p:nvPr/>
            </p:nvSpPr>
            <p:spPr>
              <a:xfrm flipV="1">
                <a:off x="10341615" y="47743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88872E57-4012-854C-929C-6BCAFCC965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34883" y="4915214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36" name="Curved Connector 535">
            <a:extLst>
              <a:ext uri="{FF2B5EF4-FFF2-40B4-BE49-F238E27FC236}">
                <a16:creationId xmlns:a16="http://schemas.microsoft.com/office/drawing/2014/main" id="{ACDA2C7A-A397-2945-B665-9461D64E16CB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82454" y="1611782"/>
            <a:ext cx="12700" cy="2761488"/>
          </a:xfrm>
          <a:prstGeom prst="curvedConnector3">
            <a:avLst>
              <a:gd name="adj1" fmla="val 1800000"/>
            </a:avLst>
          </a:prstGeom>
          <a:ln w="152400">
            <a:solidFill>
              <a:srgbClr val="7030A0">
                <a:alpha val="67088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89EAE2-3FA2-DD45-8474-7C865443C50F}"/>
              </a:ext>
            </a:extLst>
          </p:cNvPr>
          <p:cNvGrpSpPr/>
          <p:nvPr/>
        </p:nvGrpSpPr>
        <p:grpSpPr>
          <a:xfrm>
            <a:off x="3767305" y="4239046"/>
            <a:ext cx="6284823" cy="244941"/>
            <a:chOff x="3837252" y="4236628"/>
            <a:chExt cx="6284823" cy="244941"/>
          </a:xfrm>
        </p:grpSpPr>
        <p:sp>
          <p:nvSpPr>
            <p:cNvPr id="540" name="Oval 539">
              <a:extLst>
                <a:ext uri="{FF2B5EF4-FFF2-40B4-BE49-F238E27FC236}">
                  <a16:creationId xmlns:a16="http://schemas.microsoft.com/office/drawing/2014/main" id="{53EA5379-A6F4-3743-9188-5F6F8A33CDB5}"/>
                </a:ext>
              </a:extLst>
            </p:cNvPr>
            <p:cNvSpPr/>
            <p:nvPr/>
          </p:nvSpPr>
          <p:spPr>
            <a:xfrm flipV="1">
              <a:off x="6857290" y="423663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63" name="Oval 562">
              <a:extLst>
                <a:ext uri="{FF2B5EF4-FFF2-40B4-BE49-F238E27FC236}">
                  <a16:creationId xmlns:a16="http://schemas.microsoft.com/office/drawing/2014/main" id="{726F3536-5D1E-2C43-92B0-90CDE94BF1B6}"/>
                </a:ext>
              </a:extLst>
            </p:cNvPr>
            <p:cNvSpPr/>
            <p:nvPr/>
          </p:nvSpPr>
          <p:spPr>
            <a:xfrm flipV="1">
              <a:off x="5347271" y="423663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64" name="Oval 563">
              <a:extLst>
                <a:ext uri="{FF2B5EF4-FFF2-40B4-BE49-F238E27FC236}">
                  <a16:creationId xmlns:a16="http://schemas.microsoft.com/office/drawing/2014/main" id="{BC9431E2-C462-BB4F-9303-54B5E2DB4EEC}"/>
                </a:ext>
              </a:extLst>
            </p:cNvPr>
            <p:cNvSpPr/>
            <p:nvPr/>
          </p:nvSpPr>
          <p:spPr>
            <a:xfrm flipV="1">
              <a:off x="3837252" y="423663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65" name="Oval 564">
              <a:extLst>
                <a:ext uri="{FF2B5EF4-FFF2-40B4-BE49-F238E27FC236}">
                  <a16:creationId xmlns:a16="http://schemas.microsoft.com/office/drawing/2014/main" id="{B0BA6269-3B05-E941-AE66-A3C28007CD77}"/>
                </a:ext>
              </a:extLst>
            </p:cNvPr>
            <p:cNvSpPr/>
            <p:nvPr/>
          </p:nvSpPr>
          <p:spPr>
            <a:xfrm flipV="1">
              <a:off x="8367308" y="4236633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44D4E9CA-DA41-694D-8AC5-E874918543BA}"/>
                </a:ext>
              </a:extLst>
            </p:cNvPr>
            <p:cNvSpPr/>
            <p:nvPr/>
          </p:nvSpPr>
          <p:spPr>
            <a:xfrm flipV="1">
              <a:off x="9877140" y="4236628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sp>
        <p:nvSpPr>
          <p:cNvPr id="568" name="TextBox 567">
            <a:extLst>
              <a:ext uri="{FF2B5EF4-FFF2-40B4-BE49-F238E27FC236}">
                <a16:creationId xmlns:a16="http://schemas.microsoft.com/office/drawing/2014/main" id="{7D122277-A8E5-974A-BA05-A8805B087860}"/>
              </a:ext>
            </a:extLst>
          </p:cNvPr>
          <p:cNvSpPr txBox="1"/>
          <p:nvPr/>
        </p:nvSpPr>
        <p:spPr>
          <a:xfrm>
            <a:off x="10043684" y="5931854"/>
            <a:ext cx="1475084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(Corrupted)</a:t>
            </a:r>
          </a:p>
        </p:txBody>
      </p:sp>
      <p:sp>
        <p:nvSpPr>
          <p:cNvPr id="569" name="Rectangle 568">
            <a:extLst>
              <a:ext uri="{FF2B5EF4-FFF2-40B4-BE49-F238E27FC236}">
                <a16:creationId xmlns:a16="http://schemas.microsoft.com/office/drawing/2014/main" id="{3352CD80-FA8D-4147-B100-A376045E302E}"/>
              </a:ext>
            </a:extLst>
          </p:cNvPr>
          <p:cNvSpPr/>
          <p:nvPr/>
        </p:nvSpPr>
        <p:spPr>
          <a:xfrm>
            <a:off x="9747193" y="5801289"/>
            <a:ext cx="2068067" cy="9671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4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3FD4B9F-4EC6-C34F-B5BD-5E2874C92AC8}"/>
              </a:ext>
            </a:extLst>
          </p:cNvPr>
          <p:cNvGrpSpPr/>
          <p:nvPr/>
        </p:nvGrpSpPr>
        <p:grpSpPr>
          <a:xfrm>
            <a:off x="498973" y="1334403"/>
            <a:ext cx="11704665" cy="2569085"/>
            <a:chOff x="498973" y="1469313"/>
            <a:chExt cx="11704665" cy="256908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802F971-7365-4842-B076-BAF4BCF4D98C}"/>
                </a:ext>
              </a:extLst>
            </p:cNvPr>
            <p:cNvGrpSpPr/>
            <p:nvPr/>
          </p:nvGrpSpPr>
          <p:grpSpPr>
            <a:xfrm>
              <a:off x="3889019" y="1734940"/>
              <a:ext cx="578460" cy="369091"/>
              <a:chOff x="3681747" y="309619"/>
              <a:chExt cx="650768" cy="415227"/>
            </a:xfrm>
          </p:grpSpPr>
          <p:cxnSp>
            <p:nvCxnSpPr>
              <p:cNvPr id="787" name="Elbow Connector 786">
                <a:extLst>
                  <a:ext uri="{FF2B5EF4-FFF2-40B4-BE49-F238E27FC236}">
                    <a16:creationId xmlns:a16="http://schemas.microsoft.com/office/drawing/2014/main" id="{0EADCD0C-508C-9247-B8CD-CA8B009BE206}"/>
                  </a:ext>
                </a:extLst>
              </p:cNvPr>
              <p:cNvCxnSpPr>
                <a:cxnSpLocks/>
                <a:stCxn id="2643" idx="0"/>
                <a:endCxn id="2566" idx="1"/>
              </p:cNvCxnSpPr>
              <p:nvPr/>
            </p:nvCxnSpPr>
            <p:spPr>
              <a:xfrm rot="16200000" flipH="1">
                <a:off x="3743813" y="385331"/>
                <a:ext cx="145852" cy="269984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6" name="Rectangle 2565">
                <a:extLst>
                  <a:ext uri="{FF2B5EF4-FFF2-40B4-BE49-F238E27FC236}">
                    <a16:creationId xmlns:a16="http://schemas.microsoft.com/office/drawing/2014/main" id="{323364E7-03E6-2E49-974F-FE695D388315}"/>
                  </a:ext>
                </a:extLst>
              </p:cNvPr>
              <p:cNvSpPr/>
              <p:nvPr/>
            </p:nvSpPr>
            <p:spPr>
              <a:xfrm flipV="1">
                <a:off x="3951732" y="461652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70" name="Elbow Connector 2569">
                <a:extLst>
                  <a:ext uri="{FF2B5EF4-FFF2-40B4-BE49-F238E27FC236}">
                    <a16:creationId xmlns:a16="http://schemas.microsoft.com/office/drawing/2014/main" id="{640F0598-880E-5D41-8A85-2274D331591B}"/>
                  </a:ext>
                </a:extLst>
              </p:cNvPr>
              <p:cNvCxnSpPr>
                <a:cxnSpLocks/>
                <a:stCxn id="2566" idx="3"/>
              </p:cNvCxnSpPr>
              <p:nvPr/>
            </p:nvCxnSpPr>
            <p:spPr>
              <a:xfrm flipV="1">
                <a:off x="4214926" y="309619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CA800B-1EAF-DA45-B009-37D73C39D300}"/>
                </a:ext>
              </a:extLst>
            </p:cNvPr>
            <p:cNvGrpSpPr/>
            <p:nvPr/>
          </p:nvGrpSpPr>
          <p:grpSpPr>
            <a:xfrm>
              <a:off x="4568091" y="1734941"/>
              <a:ext cx="565695" cy="413566"/>
              <a:chOff x="4445702" y="309620"/>
              <a:chExt cx="636407" cy="465262"/>
            </a:xfrm>
          </p:grpSpPr>
          <p:sp>
            <p:nvSpPr>
              <p:cNvPr id="2567" name="Diamond 2566">
                <a:extLst>
                  <a:ext uri="{FF2B5EF4-FFF2-40B4-BE49-F238E27FC236}">
                    <a16:creationId xmlns:a16="http://schemas.microsoft.com/office/drawing/2014/main" id="{55D456C4-5A08-7E45-887A-0FEDE12F955B}"/>
                  </a:ext>
                </a:extLst>
              </p:cNvPr>
              <p:cNvSpPr/>
              <p:nvPr/>
            </p:nvSpPr>
            <p:spPr>
              <a:xfrm flipV="1">
                <a:off x="4617035" y="411616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571" name="Elbow Connector 2570">
                <a:extLst>
                  <a:ext uri="{FF2B5EF4-FFF2-40B4-BE49-F238E27FC236}">
                    <a16:creationId xmlns:a16="http://schemas.microsoft.com/office/drawing/2014/main" id="{49A6F735-05C9-2347-9831-1C21C0F7F698}"/>
                  </a:ext>
                </a:extLst>
              </p:cNvPr>
              <p:cNvCxnSpPr>
                <a:cxnSpLocks/>
                <a:stCxn id="2567" idx="3"/>
              </p:cNvCxnSpPr>
              <p:nvPr/>
            </p:nvCxnSpPr>
            <p:spPr>
              <a:xfrm flipV="1">
                <a:off x="4980301" y="309622"/>
                <a:ext cx="101808" cy="283627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2" name="Elbow Connector 2571">
                <a:extLst>
                  <a:ext uri="{FF2B5EF4-FFF2-40B4-BE49-F238E27FC236}">
                    <a16:creationId xmlns:a16="http://schemas.microsoft.com/office/drawing/2014/main" id="{C0C7B2ED-7871-9344-8488-393B0AE5A08A}"/>
                  </a:ext>
                </a:extLst>
              </p:cNvPr>
              <p:cNvCxnSpPr>
                <a:cxnSpLocks/>
                <a:endCxn id="2567" idx="1"/>
              </p:cNvCxnSpPr>
              <p:nvPr/>
            </p:nvCxnSpPr>
            <p:spPr>
              <a:xfrm rot="16200000" flipH="1">
                <a:off x="4389554" y="365768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73" name="Straight Connector 2572">
              <a:extLst>
                <a:ext uri="{FF2B5EF4-FFF2-40B4-BE49-F238E27FC236}">
                  <a16:creationId xmlns:a16="http://schemas.microsoft.com/office/drawing/2014/main" id="{4E5CFC9E-AE13-E54C-8DDB-1A4F6FB08669}"/>
                </a:ext>
              </a:extLst>
            </p:cNvPr>
            <p:cNvCxnSpPr>
              <a:cxnSpLocks/>
              <a:endCxn id="2574" idx="2"/>
            </p:cNvCxnSpPr>
            <p:nvPr/>
          </p:nvCxnSpPr>
          <p:spPr>
            <a:xfrm>
              <a:off x="4017556" y="1734941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4" name="Oval 2573">
              <a:extLst>
                <a:ext uri="{FF2B5EF4-FFF2-40B4-BE49-F238E27FC236}">
                  <a16:creationId xmlns:a16="http://schemas.microsoft.com/office/drawing/2014/main" id="{BEE5AE06-8AF0-4546-A733-01546C8B8422}"/>
                </a:ext>
              </a:extLst>
            </p:cNvPr>
            <p:cNvSpPr/>
            <p:nvPr/>
          </p:nvSpPr>
          <p:spPr>
            <a:xfrm flipV="1">
              <a:off x="5276570" y="161247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BE39BD5-60F2-3749-A3EF-E518E763843B}"/>
                </a:ext>
              </a:extLst>
            </p:cNvPr>
            <p:cNvGrpSpPr/>
            <p:nvPr/>
          </p:nvGrpSpPr>
          <p:grpSpPr>
            <a:xfrm>
              <a:off x="2385071" y="1734941"/>
              <a:ext cx="572391" cy="369091"/>
              <a:chOff x="1989805" y="309620"/>
              <a:chExt cx="643940" cy="415227"/>
            </a:xfrm>
          </p:grpSpPr>
          <p:cxnSp>
            <p:nvCxnSpPr>
              <p:cNvPr id="784" name="Elbow Connector 783">
                <a:extLst>
                  <a:ext uri="{FF2B5EF4-FFF2-40B4-BE49-F238E27FC236}">
                    <a16:creationId xmlns:a16="http://schemas.microsoft.com/office/drawing/2014/main" id="{775BC5B5-04EB-E547-A627-7A2B100B5FAE}"/>
                  </a:ext>
                </a:extLst>
              </p:cNvPr>
              <p:cNvCxnSpPr>
                <a:cxnSpLocks/>
                <a:stCxn id="2638" idx="0"/>
                <a:endCxn id="2634" idx="1"/>
              </p:cNvCxnSpPr>
              <p:nvPr/>
            </p:nvCxnSpPr>
            <p:spPr>
              <a:xfrm rot="16200000" flipH="1">
                <a:off x="2048456" y="388746"/>
                <a:ext cx="145854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34" name="Rectangle 2633">
                <a:extLst>
                  <a:ext uri="{FF2B5EF4-FFF2-40B4-BE49-F238E27FC236}">
                    <a16:creationId xmlns:a16="http://schemas.microsoft.com/office/drawing/2014/main" id="{B1CB6D4B-A3E6-6F47-A2F1-655CF2106F5A}"/>
                  </a:ext>
                </a:extLst>
              </p:cNvPr>
              <p:cNvSpPr/>
              <p:nvPr/>
            </p:nvSpPr>
            <p:spPr>
              <a:xfrm flipV="1">
                <a:off x="2252961" y="461653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639" name="Elbow Connector 2638">
                <a:extLst>
                  <a:ext uri="{FF2B5EF4-FFF2-40B4-BE49-F238E27FC236}">
                    <a16:creationId xmlns:a16="http://schemas.microsoft.com/office/drawing/2014/main" id="{C42BDD3F-9756-884D-91E0-BC80A06BAD10}"/>
                  </a:ext>
                </a:extLst>
              </p:cNvPr>
              <p:cNvCxnSpPr>
                <a:cxnSpLocks/>
                <a:stCxn id="2634" idx="3"/>
              </p:cNvCxnSpPr>
              <p:nvPr/>
            </p:nvCxnSpPr>
            <p:spPr>
              <a:xfrm flipV="1">
                <a:off x="2516156" y="309620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3B3BC96-5601-0F4C-AB09-D73C6937B887}"/>
                </a:ext>
              </a:extLst>
            </p:cNvPr>
            <p:cNvGrpSpPr/>
            <p:nvPr/>
          </p:nvGrpSpPr>
          <p:grpSpPr>
            <a:xfrm>
              <a:off x="3058072" y="1734942"/>
              <a:ext cx="565695" cy="413566"/>
              <a:chOff x="2746931" y="309621"/>
              <a:chExt cx="636407" cy="465262"/>
            </a:xfrm>
          </p:grpSpPr>
          <p:sp>
            <p:nvSpPr>
              <p:cNvPr id="2635" name="Diamond 2634">
                <a:extLst>
                  <a:ext uri="{FF2B5EF4-FFF2-40B4-BE49-F238E27FC236}">
                    <a16:creationId xmlns:a16="http://schemas.microsoft.com/office/drawing/2014/main" id="{E128F510-96FF-E043-A016-44D33AC76A2F}"/>
                  </a:ext>
                </a:extLst>
              </p:cNvPr>
              <p:cNvSpPr/>
              <p:nvPr/>
            </p:nvSpPr>
            <p:spPr>
              <a:xfrm flipV="1">
                <a:off x="2918264" y="411617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640" name="Elbow Connector 2639">
                <a:extLst>
                  <a:ext uri="{FF2B5EF4-FFF2-40B4-BE49-F238E27FC236}">
                    <a16:creationId xmlns:a16="http://schemas.microsoft.com/office/drawing/2014/main" id="{8EB3AFA0-D84B-A348-9DC0-4BCDF598D8A4}"/>
                  </a:ext>
                </a:extLst>
              </p:cNvPr>
              <p:cNvCxnSpPr>
                <a:cxnSpLocks/>
                <a:stCxn id="2635" idx="3"/>
              </p:cNvCxnSpPr>
              <p:nvPr/>
            </p:nvCxnSpPr>
            <p:spPr>
              <a:xfrm flipV="1">
                <a:off x="3281530" y="309623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1" name="Elbow Connector 2640">
                <a:extLst>
                  <a:ext uri="{FF2B5EF4-FFF2-40B4-BE49-F238E27FC236}">
                    <a16:creationId xmlns:a16="http://schemas.microsoft.com/office/drawing/2014/main" id="{90648D0B-ED83-C346-BB6E-B21305379F6A}"/>
                  </a:ext>
                </a:extLst>
              </p:cNvPr>
              <p:cNvCxnSpPr>
                <a:cxnSpLocks/>
                <a:endCxn id="2635" idx="1"/>
              </p:cNvCxnSpPr>
              <p:nvPr/>
            </p:nvCxnSpPr>
            <p:spPr>
              <a:xfrm rot="16200000" flipH="1">
                <a:off x="2690783" y="365769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42" name="Straight Connector 2641">
              <a:extLst>
                <a:ext uri="{FF2B5EF4-FFF2-40B4-BE49-F238E27FC236}">
                  <a16:creationId xmlns:a16="http://schemas.microsoft.com/office/drawing/2014/main" id="{4DA4E4F1-FE0C-C045-B49B-83313530C249}"/>
                </a:ext>
              </a:extLst>
            </p:cNvPr>
            <p:cNvCxnSpPr>
              <a:cxnSpLocks/>
              <a:stCxn id="2638" idx="6"/>
              <a:endCxn id="2643" idx="2"/>
            </p:cNvCxnSpPr>
            <p:nvPr/>
          </p:nvCxnSpPr>
          <p:spPr>
            <a:xfrm>
              <a:off x="2507537" y="1734942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3" name="Oval 2642">
              <a:extLst>
                <a:ext uri="{FF2B5EF4-FFF2-40B4-BE49-F238E27FC236}">
                  <a16:creationId xmlns:a16="http://schemas.microsoft.com/office/drawing/2014/main" id="{0C93B56E-9D25-3240-8171-F08E5283C9AD}"/>
                </a:ext>
              </a:extLst>
            </p:cNvPr>
            <p:cNvSpPr/>
            <p:nvPr/>
          </p:nvSpPr>
          <p:spPr>
            <a:xfrm flipV="1">
              <a:off x="3766551" y="1612475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AAD469-EC82-1748-972F-FE42159B9B83}"/>
                </a:ext>
              </a:extLst>
            </p:cNvPr>
            <p:cNvGrpSpPr/>
            <p:nvPr/>
          </p:nvGrpSpPr>
          <p:grpSpPr>
            <a:xfrm>
              <a:off x="5399038" y="1612474"/>
              <a:ext cx="4654612" cy="536033"/>
              <a:chOff x="5325620" y="171845"/>
              <a:chExt cx="5236436" cy="60303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049CFD-62C7-934F-ADD6-D2EF3464C7BC}"/>
                  </a:ext>
                </a:extLst>
              </p:cNvPr>
              <p:cNvGrpSpPr/>
              <p:nvPr/>
            </p:nvGrpSpPr>
            <p:grpSpPr>
              <a:xfrm>
                <a:off x="9489464" y="309620"/>
                <a:ext cx="636407" cy="465262"/>
                <a:chOff x="9489464" y="309620"/>
                <a:chExt cx="636407" cy="465262"/>
              </a:xfrm>
            </p:grpSpPr>
            <p:sp>
              <p:nvSpPr>
                <p:cNvPr id="2431" name="Diamond 2430">
                  <a:extLst>
                    <a:ext uri="{FF2B5EF4-FFF2-40B4-BE49-F238E27FC236}">
                      <a16:creationId xmlns:a16="http://schemas.microsoft.com/office/drawing/2014/main" id="{EE328A82-22D1-014B-B186-00A066053B15}"/>
                    </a:ext>
                  </a:extLst>
                </p:cNvPr>
                <p:cNvSpPr/>
                <p:nvPr/>
              </p:nvSpPr>
              <p:spPr>
                <a:xfrm flipV="1">
                  <a:off x="9660797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435" name="Elbow Connector 2434">
                  <a:extLst>
                    <a:ext uri="{FF2B5EF4-FFF2-40B4-BE49-F238E27FC236}">
                      <a16:creationId xmlns:a16="http://schemas.microsoft.com/office/drawing/2014/main" id="{60AE7FB5-30DB-F040-B9F1-264E4A34A6D9}"/>
                    </a:ext>
                  </a:extLst>
                </p:cNvPr>
                <p:cNvCxnSpPr>
                  <a:cxnSpLocks/>
                  <a:stCxn id="2431" idx="3"/>
                </p:cNvCxnSpPr>
                <p:nvPr/>
              </p:nvCxnSpPr>
              <p:spPr>
                <a:xfrm flipV="1">
                  <a:off x="10024063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6" name="Elbow Connector 2435">
                  <a:extLst>
                    <a:ext uri="{FF2B5EF4-FFF2-40B4-BE49-F238E27FC236}">
                      <a16:creationId xmlns:a16="http://schemas.microsoft.com/office/drawing/2014/main" id="{D9EF71A4-4D97-D949-9F76-DFF3C24F646C}"/>
                    </a:ext>
                  </a:extLst>
                </p:cNvPr>
                <p:cNvCxnSpPr>
                  <a:cxnSpLocks/>
                  <a:endCxn id="2431" idx="1"/>
                </p:cNvCxnSpPr>
                <p:nvPr/>
              </p:nvCxnSpPr>
              <p:spPr>
                <a:xfrm rot="16200000" flipH="1">
                  <a:off x="9433316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37" name="Straight Connector 2436">
                <a:extLst>
                  <a:ext uri="{FF2B5EF4-FFF2-40B4-BE49-F238E27FC236}">
                    <a16:creationId xmlns:a16="http://schemas.microsoft.com/office/drawing/2014/main" id="{1E7470AA-341C-FF41-B8A3-5FA882CAF961}"/>
                  </a:ext>
                </a:extLst>
              </p:cNvPr>
              <p:cNvCxnSpPr>
                <a:cxnSpLocks/>
                <a:endCxn id="2438" idx="2"/>
              </p:cNvCxnSpPr>
              <p:nvPr/>
            </p:nvCxnSpPr>
            <p:spPr>
              <a:xfrm>
                <a:off x="8870114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38" name="Oval 2437">
                <a:extLst>
                  <a:ext uri="{FF2B5EF4-FFF2-40B4-BE49-F238E27FC236}">
                    <a16:creationId xmlns:a16="http://schemas.microsoft.com/office/drawing/2014/main" id="{46FF1856-C6A7-3042-81AA-2D3828C35714}"/>
                  </a:ext>
                </a:extLst>
              </p:cNvPr>
              <p:cNvSpPr/>
              <p:nvPr/>
            </p:nvSpPr>
            <p:spPr>
              <a:xfrm flipV="1">
                <a:off x="10286504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6BFAAE0-1AB6-2543-8289-2661270F64EC}"/>
                  </a:ext>
                </a:extLst>
              </p:cNvPr>
              <p:cNvGrpSpPr/>
              <p:nvPr/>
            </p:nvGrpSpPr>
            <p:grpSpPr>
              <a:xfrm>
                <a:off x="5325620" y="309619"/>
                <a:ext cx="653115" cy="415227"/>
                <a:chOff x="5325620" y="309619"/>
                <a:chExt cx="653115" cy="415227"/>
              </a:xfrm>
            </p:grpSpPr>
            <p:cxnSp>
              <p:nvCxnSpPr>
                <p:cNvPr id="791" name="Elbow Connector 790">
                  <a:extLst>
                    <a:ext uri="{FF2B5EF4-FFF2-40B4-BE49-F238E27FC236}">
                      <a16:creationId xmlns:a16="http://schemas.microsoft.com/office/drawing/2014/main" id="{D28B09B1-6935-4C44-A942-C9301FE98612}"/>
                    </a:ext>
                  </a:extLst>
                </p:cNvPr>
                <p:cNvCxnSpPr>
                  <a:cxnSpLocks/>
                  <a:stCxn id="2574" idx="0"/>
                  <a:endCxn id="2498" idx="1"/>
                </p:cNvCxnSpPr>
                <p:nvPr/>
              </p:nvCxnSpPr>
              <p:spPr>
                <a:xfrm rot="16200000" flipH="1">
                  <a:off x="5382587" y="377884"/>
                  <a:ext cx="158398" cy="272332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98" name="Rectangle 2497">
                  <a:extLst>
                    <a:ext uri="{FF2B5EF4-FFF2-40B4-BE49-F238E27FC236}">
                      <a16:creationId xmlns:a16="http://schemas.microsoft.com/office/drawing/2014/main" id="{B65CA45A-E149-2E4F-986A-792C96ECCADD}"/>
                    </a:ext>
                  </a:extLst>
                </p:cNvPr>
                <p:cNvSpPr/>
                <p:nvPr/>
              </p:nvSpPr>
              <p:spPr>
                <a:xfrm flipV="1">
                  <a:off x="5597952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502" name="Elbow Connector 2501">
                  <a:extLst>
                    <a:ext uri="{FF2B5EF4-FFF2-40B4-BE49-F238E27FC236}">
                      <a16:creationId xmlns:a16="http://schemas.microsoft.com/office/drawing/2014/main" id="{15778A96-720D-BF4B-AE5A-A88A7CD76EBC}"/>
                    </a:ext>
                  </a:extLst>
                </p:cNvPr>
                <p:cNvCxnSpPr>
                  <a:cxnSpLocks/>
                  <a:stCxn id="2498" idx="3"/>
                </p:cNvCxnSpPr>
                <p:nvPr/>
              </p:nvCxnSpPr>
              <p:spPr>
                <a:xfrm flipV="1">
                  <a:off x="5861146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271E305-B6B0-5448-A826-62BE7D06C14E}"/>
                  </a:ext>
                </a:extLst>
              </p:cNvPr>
              <p:cNvGrpSpPr/>
              <p:nvPr/>
            </p:nvGrpSpPr>
            <p:grpSpPr>
              <a:xfrm>
                <a:off x="6091922" y="309620"/>
                <a:ext cx="636408" cy="465262"/>
                <a:chOff x="6091922" y="309620"/>
                <a:chExt cx="636408" cy="465262"/>
              </a:xfrm>
            </p:grpSpPr>
            <p:sp>
              <p:nvSpPr>
                <p:cNvPr id="2499" name="Diamond 2498">
                  <a:extLst>
                    <a:ext uri="{FF2B5EF4-FFF2-40B4-BE49-F238E27FC236}">
                      <a16:creationId xmlns:a16="http://schemas.microsoft.com/office/drawing/2014/main" id="{5EDDC164-716E-EA4F-B6CB-8C5632D68F88}"/>
                    </a:ext>
                  </a:extLst>
                </p:cNvPr>
                <p:cNvSpPr/>
                <p:nvPr/>
              </p:nvSpPr>
              <p:spPr>
                <a:xfrm flipV="1">
                  <a:off x="6263255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503" name="Elbow Connector 2502">
                  <a:extLst>
                    <a:ext uri="{FF2B5EF4-FFF2-40B4-BE49-F238E27FC236}">
                      <a16:creationId xmlns:a16="http://schemas.microsoft.com/office/drawing/2014/main" id="{D97075EB-5478-D049-A78E-A0D5D3C5960E}"/>
                    </a:ext>
                  </a:extLst>
                </p:cNvPr>
                <p:cNvCxnSpPr>
                  <a:cxnSpLocks/>
                  <a:stCxn id="2499" idx="3"/>
                </p:cNvCxnSpPr>
                <p:nvPr/>
              </p:nvCxnSpPr>
              <p:spPr>
                <a:xfrm flipV="1">
                  <a:off x="6626522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4" name="Elbow Connector 2503">
                  <a:extLst>
                    <a:ext uri="{FF2B5EF4-FFF2-40B4-BE49-F238E27FC236}">
                      <a16:creationId xmlns:a16="http://schemas.microsoft.com/office/drawing/2014/main" id="{CA15D127-84CC-1C47-A341-CA54E9E9435C}"/>
                    </a:ext>
                  </a:extLst>
                </p:cNvPr>
                <p:cNvCxnSpPr>
                  <a:cxnSpLocks/>
                  <a:endCxn id="2499" idx="1"/>
                </p:cNvCxnSpPr>
                <p:nvPr/>
              </p:nvCxnSpPr>
              <p:spPr>
                <a:xfrm rot="16200000" flipH="1">
                  <a:off x="6035774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05" name="Straight Connector 2504">
                <a:extLst>
                  <a:ext uri="{FF2B5EF4-FFF2-40B4-BE49-F238E27FC236}">
                    <a16:creationId xmlns:a16="http://schemas.microsoft.com/office/drawing/2014/main" id="{700AB41C-9F90-DC48-BE96-32C35B038F79}"/>
                  </a:ext>
                </a:extLst>
              </p:cNvPr>
              <p:cNvCxnSpPr>
                <a:cxnSpLocks/>
                <a:endCxn id="2506" idx="2"/>
              </p:cNvCxnSpPr>
              <p:nvPr/>
            </p:nvCxnSpPr>
            <p:spPr>
              <a:xfrm>
                <a:off x="5472572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06" name="Oval 2505">
                <a:extLst>
                  <a:ext uri="{FF2B5EF4-FFF2-40B4-BE49-F238E27FC236}">
                    <a16:creationId xmlns:a16="http://schemas.microsoft.com/office/drawing/2014/main" id="{CBE1E400-DA1B-C24D-A6DB-DE8D128B77AE}"/>
                  </a:ext>
                </a:extLst>
              </p:cNvPr>
              <p:cNvSpPr/>
              <p:nvPr/>
            </p:nvSpPr>
            <p:spPr>
              <a:xfrm flipV="1">
                <a:off x="6888963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B2486C8-8A6F-304C-93F2-133231658E9C}"/>
                  </a:ext>
                </a:extLst>
              </p:cNvPr>
              <p:cNvGrpSpPr/>
              <p:nvPr/>
            </p:nvGrpSpPr>
            <p:grpSpPr>
              <a:xfrm>
                <a:off x="7026738" y="309619"/>
                <a:ext cx="650769" cy="415227"/>
                <a:chOff x="7026738" y="309619"/>
                <a:chExt cx="650769" cy="415227"/>
              </a:xfrm>
            </p:grpSpPr>
            <p:cxnSp>
              <p:nvCxnSpPr>
                <p:cNvPr id="794" name="Elbow Connector 793">
                  <a:extLst>
                    <a:ext uri="{FF2B5EF4-FFF2-40B4-BE49-F238E27FC236}">
                      <a16:creationId xmlns:a16="http://schemas.microsoft.com/office/drawing/2014/main" id="{65D0FD3C-0353-A244-B566-1E889E84D744}"/>
                    </a:ext>
                  </a:extLst>
                </p:cNvPr>
                <p:cNvCxnSpPr>
                  <a:cxnSpLocks/>
                  <a:stCxn id="2506" idx="0"/>
                  <a:endCxn id="2709" idx="1"/>
                </p:cNvCxnSpPr>
                <p:nvPr/>
              </p:nvCxnSpPr>
              <p:spPr>
                <a:xfrm rot="16200000" flipH="1">
                  <a:off x="7088805" y="385330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09" name="Rectangle 2708">
                  <a:extLst>
                    <a:ext uri="{FF2B5EF4-FFF2-40B4-BE49-F238E27FC236}">
                      <a16:creationId xmlns:a16="http://schemas.microsoft.com/office/drawing/2014/main" id="{0CDB2ED0-B2BF-DD4E-9B34-48F796AF13EB}"/>
                    </a:ext>
                  </a:extLst>
                </p:cNvPr>
                <p:cNvSpPr/>
                <p:nvPr/>
              </p:nvSpPr>
              <p:spPr>
                <a:xfrm flipV="1">
                  <a:off x="729672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711" name="Elbow Connector 2710">
                  <a:extLst>
                    <a:ext uri="{FF2B5EF4-FFF2-40B4-BE49-F238E27FC236}">
                      <a16:creationId xmlns:a16="http://schemas.microsoft.com/office/drawing/2014/main" id="{65B62BA9-EB60-A342-AA0D-DD9760DB6D9C}"/>
                    </a:ext>
                  </a:extLst>
                </p:cNvPr>
                <p:cNvCxnSpPr>
                  <a:cxnSpLocks/>
                  <a:stCxn id="2709" idx="3"/>
                </p:cNvCxnSpPr>
                <p:nvPr/>
              </p:nvCxnSpPr>
              <p:spPr>
                <a:xfrm flipV="1">
                  <a:off x="755991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12" name="Straight Connector 2711">
                <a:extLst>
                  <a:ext uri="{FF2B5EF4-FFF2-40B4-BE49-F238E27FC236}">
                    <a16:creationId xmlns:a16="http://schemas.microsoft.com/office/drawing/2014/main" id="{C1768B2D-4E3F-084F-8DF0-71A9445E67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1344" y="309620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9FAD6C31-0D6E-E740-A947-8D1BDAAE3426}"/>
                  </a:ext>
                </a:extLst>
              </p:cNvPr>
              <p:cNvGrpSpPr/>
              <p:nvPr/>
            </p:nvGrpSpPr>
            <p:grpSpPr>
              <a:xfrm>
                <a:off x="8725510" y="309619"/>
                <a:ext cx="650767" cy="415227"/>
                <a:chOff x="8725510" y="309619"/>
                <a:chExt cx="650767" cy="415227"/>
              </a:xfrm>
            </p:grpSpPr>
            <p:cxnSp>
              <p:nvCxnSpPr>
                <p:cNvPr id="797" name="Elbow Connector 796">
                  <a:extLst>
                    <a:ext uri="{FF2B5EF4-FFF2-40B4-BE49-F238E27FC236}">
                      <a16:creationId xmlns:a16="http://schemas.microsoft.com/office/drawing/2014/main" id="{71D93826-75E2-314A-BEFD-F27C26E63609}"/>
                    </a:ext>
                  </a:extLst>
                </p:cNvPr>
                <p:cNvCxnSpPr>
                  <a:cxnSpLocks/>
                  <a:stCxn id="2713" idx="0"/>
                  <a:endCxn id="2430" idx="1"/>
                </p:cNvCxnSpPr>
                <p:nvPr/>
              </p:nvCxnSpPr>
              <p:spPr>
                <a:xfrm rot="16200000" flipH="1">
                  <a:off x="8787576" y="385331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30" name="Rectangle 2429">
                  <a:extLst>
                    <a:ext uri="{FF2B5EF4-FFF2-40B4-BE49-F238E27FC236}">
                      <a16:creationId xmlns:a16="http://schemas.microsoft.com/office/drawing/2014/main" id="{B2DAFAC7-464D-CA42-927D-BF2C135AE998}"/>
                    </a:ext>
                  </a:extLst>
                </p:cNvPr>
                <p:cNvSpPr/>
                <p:nvPr/>
              </p:nvSpPr>
              <p:spPr>
                <a:xfrm flipV="1">
                  <a:off x="899549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2434" name="Elbow Connector 2433">
                  <a:extLst>
                    <a:ext uri="{FF2B5EF4-FFF2-40B4-BE49-F238E27FC236}">
                      <a16:creationId xmlns:a16="http://schemas.microsoft.com/office/drawing/2014/main" id="{43621DD4-5E96-7841-B531-1E3D5A07EDE6}"/>
                    </a:ext>
                  </a:extLst>
                </p:cNvPr>
                <p:cNvCxnSpPr>
                  <a:cxnSpLocks/>
                  <a:stCxn id="2430" idx="3"/>
                </p:cNvCxnSpPr>
                <p:nvPr/>
              </p:nvCxnSpPr>
              <p:spPr>
                <a:xfrm flipV="1">
                  <a:off x="925868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13" name="Oval 2712">
                <a:extLst>
                  <a:ext uri="{FF2B5EF4-FFF2-40B4-BE49-F238E27FC236}">
                    <a16:creationId xmlns:a16="http://schemas.microsoft.com/office/drawing/2014/main" id="{FFCA9093-1F93-DF4F-8A32-28A752F0432E}"/>
                  </a:ext>
                </a:extLst>
              </p:cNvPr>
              <p:cNvSpPr/>
              <p:nvPr/>
            </p:nvSpPr>
            <p:spPr>
              <a:xfrm flipV="1">
                <a:off x="8587734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8C3F0E2-035B-AE47-88A7-34F9C04CEE8C}"/>
                  </a:ext>
                </a:extLst>
              </p:cNvPr>
              <p:cNvGrpSpPr/>
              <p:nvPr/>
            </p:nvGrpSpPr>
            <p:grpSpPr>
              <a:xfrm>
                <a:off x="7959493" y="275993"/>
                <a:ext cx="628241" cy="67256"/>
                <a:chOff x="7959493" y="275993"/>
                <a:chExt cx="628241" cy="67256"/>
              </a:xfrm>
            </p:grpSpPr>
            <p:cxnSp>
              <p:nvCxnSpPr>
                <p:cNvPr id="2714" name="Straight Connector 2713">
                  <a:extLst>
                    <a:ext uri="{FF2B5EF4-FFF2-40B4-BE49-F238E27FC236}">
                      <a16:creationId xmlns:a16="http://schemas.microsoft.com/office/drawing/2014/main" id="{331366CF-672D-1A49-AE5B-9E0EEC829A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30009" y="309621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15" name="Oval 2714">
                  <a:extLst>
                    <a:ext uri="{FF2B5EF4-FFF2-40B4-BE49-F238E27FC236}">
                      <a16:creationId xmlns:a16="http://schemas.microsoft.com/office/drawing/2014/main" id="{7103A916-8270-AC4A-8EF8-B935C5B44D4B}"/>
                    </a:ext>
                  </a:extLst>
                </p:cNvPr>
                <p:cNvSpPr/>
                <p:nvPr/>
              </p:nvSpPr>
              <p:spPr>
                <a:xfrm>
                  <a:off x="795949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2716" name="Oval 2715">
                  <a:extLst>
                    <a:ext uri="{FF2B5EF4-FFF2-40B4-BE49-F238E27FC236}">
                      <a16:creationId xmlns:a16="http://schemas.microsoft.com/office/drawing/2014/main" id="{8BA31D40-37A3-3942-AECC-5803CE6862A5}"/>
                    </a:ext>
                  </a:extLst>
                </p:cNvPr>
                <p:cNvSpPr/>
                <p:nvPr/>
              </p:nvSpPr>
              <p:spPr>
                <a:xfrm>
                  <a:off x="811916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2717" name="Oval 2716">
                  <a:extLst>
                    <a:ext uri="{FF2B5EF4-FFF2-40B4-BE49-F238E27FC236}">
                      <a16:creationId xmlns:a16="http://schemas.microsoft.com/office/drawing/2014/main" id="{D0E870F0-8743-7D4A-908A-284AEB444BA2}"/>
                    </a:ext>
                  </a:extLst>
                </p:cNvPr>
                <p:cNvSpPr/>
                <p:nvPr/>
              </p:nvSpPr>
              <p:spPr>
                <a:xfrm>
                  <a:off x="8276817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F485BD0-16A5-BD4A-AFEF-63F9D2FCEDCE}"/>
                </a:ext>
              </a:extLst>
            </p:cNvPr>
            <p:cNvGrpSpPr/>
            <p:nvPr/>
          </p:nvGrpSpPr>
          <p:grpSpPr>
            <a:xfrm>
              <a:off x="835602" y="1522011"/>
              <a:ext cx="1671937" cy="420564"/>
              <a:chOff x="246648" y="70075"/>
              <a:chExt cx="1880932" cy="473134"/>
            </a:xfrm>
          </p:grpSpPr>
          <p:sp>
            <p:nvSpPr>
              <p:cNvPr id="2638" name="Oval 2637">
                <a:extLst>
                  <a:ext uri="{FF2B5EF4-FFF2-40B4-BE49-F238E27FC236}">
                    <a16:creationId xmlns:a16="http://schemas.microsoft.com/office/drawing/2014/main" id="{3C0A490E-AD06-ED40-8936-229ABA144387}"/>
                  </a:ext>
                </a:extLst>
              </p:cNvPr>
              <p:cNvSpPr/>
              <p:nvPr/>
            </p:nvSpPr>
            <p:spPr>
              <a:xfrm flipV="1">
                <a:off x="1852028" y="171845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777" name="Google Shape;399;p3">
                <a:extLst>
                  <a:ext uri="{FF2B5EF4-FFF2-40B4-BE49-F238E27FC236}">
                    <a16:creationId xmlns:a16="http://schemas.microsoft.com/office/drawing/2014/main" id="{E9E608DF-446F-3A43-85A9-0932B8E23077}"/>
                  </a:ext>
                </a:extLst>
              </p:cNvPr>
              <p:cNvSpPr/>
              <p:nvPr/>
            </p:nvSpPr>
            <p:spPr>
              <a:xfrm rot="16200000">
                <a:off x="1270288" y="15561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2778" name="Straight Connector 2777">
                <a:extLst>
                  <a:ext uri="{FF2B5EF4-FFF2-40B4-BE49-F238E27FC236}">
                    <a16:creationId xmlns:a16="http://schemas.microsoft.com/office/drawing/2014/main" id="{EF38875D-288D-0842-B329-97490651A92A}"/>
                  </a:ext>
                </a:extLst>
              </p:cNvPr>
              <p:cNvCxnSpPr>
                <a:cxnSpLocks/>
                <a:stCxn id="2777" idx="2"/>
                <a:endCxn id="2638" idx="2"/>
              </p:cNvCxnSpPr>
              <p:nvPr/>
            </p:nvCxnSpPr>
            <p:spPr>
              <a:xfrm>
                <a:off x="1581784" y="30962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01" name="TextBox 2800">
                <a:extLst>
                  <a:ext uri="{FF2B5EF4-FFF2-40B4-BE49-F238E27FC236}">
                    <a16:creationId xmlns:a16="http://schemas.microsoft.com/office/drawing/2014/main" id="{38E9179E-2AC6-8E4D-82B4-098EC078AFE4}"/>
                  </a:ext>
                </a:extLst>
              </p:cNvPr>
              <p:cNvSpPr txBox="1"/>
              <p:nvPr/>
            </p:nvSpPr>
            <p:spPr>
              <a:xfrm>
                <a:off x="246648" y="70075"/>
                <a:ext cx="905659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small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DB1E27B-557E-B942-96C3-E0FE26CDF53E}"/>
                </a:ext>
              </a:extLst>
            </p:cNvPr>
            <p:cNvGrpSpPr/>
            <p:nvPr/>
          </p:nvGrpSpPr>
          <p:grpSpPr>
            <a:xfrm>
              <a:off x="1092084" y="1857409"/>
              <a:ext cx="8959476" cy="882470"/>
              <a:chOff x="535195" y="439531"/>
              <a:chExt cx="10079411" cy="992779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B93B202C-B0EC-B04C-83C9-2804390C9A34}"/>
                  </a:ext>
                </a:extLst>
              </p:cNvPr>
              <p:cNvGrpSpPr/>
              <p:nvPr/>
            </p:nvGrpSpPr>
            <p:grpSpPr>
              <a:xfrm>
                <a:off x="9542014" y="967047"/>
                <a:ext cx="636407" cy="465262"/>
                <a:chOff x="9542014" y="967047"/>
                <a:chExt cx="636407" cy="465262"/>
              </a:xfrm>
            </p:grpSpPr>
            <p:sp>
              <p:nvSpPr>
                <p:cNvPr id="72" name="Diamond 71">
                  <a:extLst>
                    <a:ext uri="{FF2B5EF4-FFF2-40B4-BE49-F238E27FC236}">
                      <a16:creationId xmlns:a16="http://schemas.microsoft.com/office/drawing/2014/main" id="{60EA3C38-4D79-D74C-A449-62741262411C}"/>
                    </a:ext>
                  </a:extLst>
                </p:cNvPr>
                <p:cNvSpPr/>
                <p:nvPr/>
              </p:nvSpPr>
              <p:spPr>
                <a:xfrm flipV="1">
                  <a:off x="9713347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77" name="Elbow Connector 76">
                  <a:extLst>
                    <a:ext uri="{FF2B5EF4-FFF2-40B4-BE49-F238E27FC236}">
                      <a16:creationId xmlns:a16="http://schemas.microsoft.com/office/drawing/2014/main" id="{F7A9D1D9-F1D8-3640-B4C0-0B26430B11D7}"/>
                    </a:ext>
                  </a:extLst>
                </p:cNvPr>
                <p:cNvCxnSpPr>
                  <a:cxnSpLocks/>
                  <a:stCxn id="72" idx="3"/>
                </p:cNvCxnSpPr>
                <p:nvPr/>
              </p:nvCxnSpPr>
              <p:spPr>
                <a:xfrm flipV="1">
                  <a:off x="10076613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Elbow Connector 77">
                  <a:extLst>
                    <a:ext uri="{FF2B5EF4-FFF2-40B4-BE49-F238E27FC236}">
                      <a16:creationId xmlns:a16="http://schemas.microsoft.com/office/drawing/2014/main" id="{7E5769C0-6AF6-7340-92DB-B8B9C47924D3}"/>
                    </a:ext>
                  </a:extLst>
                </p:cNvPr>
                <p:cNvCxnSpPr>
                  <a:cxnSpLocks/>
                  <a:endCxn id="72" idx="1"/>
                </p:cNvCxnSpPr>
                <p:nvPr/>
              </p:nvCxnSpPr>
              <p:spPr>
                <a:xfrm rot="16200000" flipH="1">
                  <a:off x="9485866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9ABFD481-C5F3-964D-A2A2-570CB64FD94A}"/>
                  </a:ext>
                </a:extLst>
              </p:cNvPr>
              <p:cNvCxnSpPr>
                <a:cxnSpLocks/>
                <a:endCxn id="80" idx="2"/>
              </p:cNvCxnSpPr>
              <p:nvPr/>
            </p:nvCxnSpPr>
            <p:spPr>
              <a:xfrm>
                <a:off x="8922664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96C3B2B-3F9A-FF49-BD17-62EBCAB19301}"/>
                  </a:ext>
                </a:extLst>
              </p:cNvPr>
              <p:cNvSpPr/>
              <p:nvPr/>
            </p:nvSpPr>
            <p:spPr>
              <a:xfrm flipV="1">
                <a:off x="10339054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CDE1D4B-58E9-8042-9843-A3FB233D56D5}"/>
                  </a:ext>
                </a:extLst>
              </p:cNvPr>
              <p:cNvGrpSpPr/>
              <p:nvPr/>
            </p:nvGrpSpPr>
            <p:grpSpPr>
              <a:xfrm>
                <a:off x="6144472" y="967047"/>
                <a:ext cx="636408" cy="465262"/>
                <a:chOff x="6144472" y="967047"/>
                <a:chExt cx="636408" cy="465262"/>
              </a:xfrm>
            </p:grpSpPr>
            <p:sp>
              <p:nvSpPr>
                <p:cNvPr id="86" name="Diamond 85">
                  <a:extLst>
                    <a:ext uri="{FF2B5EF4-FFF2-40B4-BE49-F238E27FC236}">
                      <a16:creationId xmlns:a16="http://schemas.microsoft.com/office/drawing/2014/main" id="{1FFDF074-0EF1-9045-9B57-90C31302D161}"/>
                    </a:ext>
                  </a:extLst>
                </p:cNvPr>
                <p:cNvSpPr/>
                <p:nvPr/>
              </p:nvSpPr>
              <p:spPr>
                <a:xfrm flipV="1">
                  <a:off x="631580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91" name="Elbow Connector 90">
                  <a:extLst>
                    <a:ext uri="{FF2B5EF4-FFF2-40B4-BE49-F238E27FC236}">
                      <a16:creationId xmlns:a16="http://schemas.microsoft.com/office/drawing/2014/main" id="{44A8D05A-A476-274F-A7B4-5C2101570EBC}"/>
                    </a:ext>
                  </a:extLst>
                </p:cNvPr>
                <p:cNvCxnSpPr>
                  <a:cxnSpLocks/>
                  <a:stCxn id="86" idx="3"/>
                </p:cNvCxnSpPr>
                <p:nvPr/>
              </p:nvCxnSpPr>
              <p:spPr>
                <a:xfrm flipV="1">
                  <a:off x="6679072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Elbow Connector 91">
                  <a:extLst>
                    <a:ext uri="{FF2B5EF4-FFF2-40B4-BE49-F238E27FC236}">
                      <a16:creationId xmlns:a16="http://schemas.microsoft.com/office/drawing/2014/main" id="{9B6634E2-19DA-2943-A3E2-33430C464065}"/>
                    </a:ext>
                  </a:extLst>
                </p:cNvPr>
                <p:cNvCxnSpPr>
                  <a:cxnSpLocks/>
                  <a:endCxn id="86" idx="1"/>
                </p:cNvCxnSpPr>
                <p:nvPr/>
              </p:nvCxnSpPr>
              <p:spPr>
                <a:xfrm rot="16200000" flipH="1">
                  <a:off x="608832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C21DA154-3154-4043-A387-B48BB5489E45}"/>
                  </a:ext>
                </a:extLst>
              </p:cNvPr>
              <p:cNvCxnSpPr>
                <a:cxnSpLocks/>
                <a:endCxn id="94" idx="2"/>
              </p:cNvCxnSpPr>
              <p:nvPr/>
            </p:nvCxnSpPr>
            <p:spPr>
              <a:xfrm>
                <a:off x="552512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41FE7FE-B7A0-744A-9049-223EEA1FB6D9}"/>
                  </a:ext>
                </a:extLst>
              </p:cNvPr>
              <p:cNvSpPr/>
              <p:nvPr/>
            </p:nvSpPr>
            <p:spPr>
              <a:xfrm flipV="1">
                <a:off x="6941513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9129765-0286-7B49-897B-12A42F7DA195}"/>
                  </a:ext>
                </a:extLst>
              </p:cNvPr>
              <p:cNvGrpSpPr/>
              <p:nvPr/>
            </p:nvGrpSpPr>
            <p:grpSpPr>
              <a:xfrm>
                <a:off x="4445702" y="967047"/>
                <a:ext cx="636407" cy="465262"/>
                <a:chOff x="4445702" y="967047"/>
                <a:chExt cx="636407" cy="465262"/>
              </a:xfrm>
            </p:grpSpPr>
            <p:sp>
              <p:nvSpPr>
                <p:cNvPr id="100" name="Diamond 99">
                  <a:extLst>
                    <a:ext uri="{FF2B5EF4-FFF2-40B4-BE49-F238E27FC236}">
                      <a16:creationId xmlns:a16="http://schemas.microsoft.com/office/drawing/2014/main" id="{9EE256B1-90C5-6048-B39D-BB77F9746841}"/>
                    </a:ext>
                  </a:extLst>
                </p:cNvPr>
                <p:cNvSpPr/>
                <p:nvPr/>
              </p:nvSpPr>
              <p:spPr>
                <a:xfrm flipV="1">
                  <a:off x="461703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05" name="Elbow Connector 104">
                  <a:extLst>
                    <a:ext uri="{FF2B5EF4-FFF2-40B4-BE49-F238E27FC236}">
                      <a16:creationId xmlns:a16="http://schemas.microsoft.com/office/drawing/2014/main" id="{A49DF7DD-47B1-9648-B7DE-02CBD11B1752}"/>
                    </a:ext>
                  </a:extLst>
                </p:cNvPr>
                <p:cNvCxnSpPr>
                  <a:cxnSpLocks/>
                  <a:stCxn id="100" idx="3"/>
                </p:cNvCxnSpPr>
                <p:nvPr/>
              </p:nvCxnSpPr>
              <p:spPr>
                <a:xfrm flipV="1">
                  <a:off x="4980301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Elbow Connector 105">
                  <a:extLst>
                    <a:ext uri="{FF2B5EF4-FFF2-40B4-BE49-F238E27FC236}">
                      <a16:creationId xmlns:a16="http://schemas.microsoft.com/office/drawing/2014/main" id="{FBA90F9C-2F0F-6D49-9BD5-04D863C627E4}"/>
                    </a:ext>
                  </a:extLst>
                </p:cNvPr>
                <p:cNvCxnSpPr>
                  <a:cxnSpLocks/>
                  <a:endCxn id="100" idx="1"/>
                </p:cNvCxnSpPr>
                <p:nvPr/>
              </p:nvCxnSpPr>
              <p:spPr>
                <a:xfrm rot="16200000" flipH="1">
                  <a:off x="438955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BA53CC8E-761D-0941-A11D-47FE6860F367}"/>
                  </a:ext>
                </a:extLst>
              </p:cNvPr>
              <p:cNvCxnSpPr>
                <a:cxnSpLocks/>
                <a:endCxn id="108" idx="2"/>
              </p:cNvCxnSpPr>
              <p:nvPr/>
            </p:nvCxnSpPr>
            <p:spPr>
              <a:xfrm>
                <a:off x="382635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80C7E87E-E3CB-6343-81F8-9087C5193E94}"/>
                  </a:ext>
                </a:extLst>
              </p:cNvPr>
              <p:cNvSpPr/>
              <p:nvPr/>
            </p:nvSpPr>
            <p:spPr>
              <a:xfrm flipV="1">
                <a:off x="5242742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8654A29-37FD-4F42-BA89-2E1E69B3F5FF}"/>
                  </a:ext>
                </a:extLst>
              </p:cNvPr>
              <p:cNvGrpSpPr/>
              <p:nvPr/>
            </p:nvGrpSpPr>
            <p:grpSpPr>
              <a:xfrm>
                <a:off x="2746931" y="967048"/>
                <a:ext cx="636407" cy="465262"/>
                <a:chOff x="2746931" y="967048"/>
                <a:chExt cx="636407" cy="465262"/>
              </a:xfrm>
            </p:grpSpPr>
            <p:sp>
              <p:nvSpPr>
                <p:cNvPr id="114" name="Diamond 113">
                  <a:extLst>
                    <a:ext uri="{FF2B5EF4-FFF2-40B4-BE49-F238E27FC236}">
                      <a16:creationId xmlns:a16="http://schemas.microsoft.com/office/drawing/2014/main" id="{8AD0E0E3-E83A-9745-8905-BD2213983985}"/>
                    </a:ext>
                  </a:extLst>
                </p:cNvPr>
                <p:cNvSpPr/>
                <p:nvPr/>
              </p:nvSpPr>
              <p:spPr>
                <a:xfrm flipV="1">
                  <a:off x="2918264" y="1069044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20" name="Elbow Connector 119">
                  <a:extLst>
                    <a:ext uri="{FF2B5EF4-FFF2-40B4-BE49-F238E27FC236}">
                      <a16:creationId xmlns:a16="http://schemas.microsoft.com/office/drawing/2014/main" id="{F428F78B-2477-3E40-AC5D-529EE24C1A07}"/>
                    </a:ext>
                  </a:extLst>
                </p:cNvPr>
                <p:cNvCxnSpPr>
                  <a:cxnSpLocks/>
                  <a:stCxn id="114" idx="3"/>
                </p:cNvCxnSpPr>
                <p:nvPr/>
              </p:nvCxnSpPr>
              <p:spPr>
                <a:xfrm flipV="1">
                  <a:off x="3281530" y="967049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Elbow Connector 120">
                  <a:extLst>
                    <a:ext uri="{FF2B5EF4-FFF2-40B4-BE49-F238E27FC236}">
                      <a16:creationId xmlns:a16="http://schemas.microsoft.com/office/drawing/2014/main" id="{81948281-45F3-764D-8032-15F18A4E040E}"/>
                    </a:ext>
                  </a:extLst>
                </p:cNvPr>
                <p:cNvCxnSpPr>
                  <a:cxnSpLocks/>
                  <a:endCxn id="114" idx="1"/>
                </p:cNvCxnSpPr>
                <p:nvPr/>
              </p:nvCxnSpPr>
              <p:spPr>
                <a:xfrm rot="16200000" flipH="1">
                  <a:off x="2690783" y="1023196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F51D2CF9-3CB8-1640-A127-5AB002917103}"/>
                  </a:ext>
                </a:extLst>
              </p:cNvPr>
              <p:cNvCxnSpPr>
                <a:cxnSpLocks/>
                <a:stCxn id="118" idx="6"/>
                <a:endCxn id="123" idx="2"/>
              </p:cNvCxnSpPr>
              <p:nvPr/>
            </p:nvCxnSpPr>
            <p:spPr>
              <a:xfrm>
                <a:off x="2127580" y="967047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EA477C6E-1D1D-9C41-886A-6E7AB1CCAF48}"/>
                  </a:ext>
                </a:extLst>
              </p:cNvPr>
              <p:cNvSpPr/>
              <p:nvPr/>
            </p:nvSpPr>
            <p:spPr>
              <a:xfrm flipV="1">
                <a:off x="3543971" y="829272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66DD8F91-5116-CA42-B559-5BA85C2310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967046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5334194-3EA3-B943-B3BB-F7B3420BC6B0}"/>
                  </a:ext>
                </a:extLst>
              </p:cNvPr>
              <p:cNvSpPr/>
              <p:nvPr/>
            </p:nvSpPr>
            <p:spPr>
              <a:xfrm flipV="1">
                <a:off x="8640284" y="829271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EA89A08-6A09-D34C-BB7A-C1A0C18EF65B}"/>
                  </a:ext>
                </a:extLst>
              </p:cNvPr>
              <p:cNvGrpSpPr/>
              <p:nvPr/>
            </p:nvGrpSpPr>
            <p:grpSpPr>
              <a:xfrm>
                <a:off x="8012043" y="933419"/>
                <a:ext cx="628241" cy="67256"/>
                <a:chOff x="8012043" y="933419"/>
                <a:chExt cx="628241" cy="67256"/>
              </a:xfrm>
            </p:grpSpPr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A42F1F6F-C9E9-2349-B641-5791F97F07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82559" y="967047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67B7021D-9F15-2A4F-AF1B-ACF2017D0452}"/>
                    </a:ext>
                  </a:extLst>
                </p:cNvPr>
                <p:cNvSpPr/>
                <p:nvPr/>
              </p:nvSpPr>
              <p:spPr>
                <a:xfrm>
                  <a:off x="801204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135" name="Oval 134">
                  <a:extLst>
                    <a:ext uri="{FF2B5EF4-FFF2-40B4-BE49-F238E27FC236}">
                      <a16:creationId xmlns:a16="http://schemas.microsoft.com/office/drawing/2014/main" id="{04515D3E-9457-944A-BE8B-B97414CAEB3E}"/>
                    </a:ext>
                  </a:extLst>
                </p:cNvPr>
                <p:cNvSpPr/>
                <p:nvPr/>
              </p:nvSpPr>
              <p:spPr>
                <a:xfrm>
                  <a:off x="817171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36" name="Oval 135">
                  <a:extLst>
                    <a:ext uri="{FF2B5EF4-FFF2-40B4-BE49-F238E27FC236}">
                      <a16:creationId xmlns:a16="http://schemas.microsoft.com/office/drawing/2014/main" id="{9A68568E-01B4-2945-91BC-0F4AB08E9014}"/>
                    </a:ext>
                  </a:extLst>
                </p:cNvPr>
                <p:cNvSpPr/>
                <p:nvPr/>
              </p:nvSpPr>
              <p:spPr>
                <a:xfrm>
                  <a:off x="8329367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BEC645A-63F7-C444-962C-B9E8E9F66015}"/>
                  </a:ext>
                </a:extLst>
              </p:cNvPr>
              <p:cNvGrpSpPr/>
              <p:nvPr/>
            </p:nvGrpSpPr>
            <p:grpSpPr>
              <a:xfrm>
                <a:off x="535195" y="747077"/>
                <a:ext cx="1592385" cy="473135"/>
                <a:chOff x="535195" y="747077"/>
                <a:chExt cx="1592385" cy="473135"/>
              </a:xfrm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BE6A7A7C-C7AF-2546-80F9-2F0775569D3B}"/>
                    </a:ext>
                  </a:extLst>
                </p:cNvPr>
                <p:cNvSpPr/>
                <p:nvPr/>
              </p:nvSpPr>
              <p:spPr>
                <a:xfrm flipV="1">
                  <a:off x="1852028" y="829271"/>
                  <a:ext cx="275552" cy="275552"/>
                </a:xfrm>
                <a:prstGeom prst="ellipse">
                  <a:avLst/>
                </a:prstGeom>
                <a:solidFill>
                  <a:srgbClr val="E8CAFF"/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142" name="Google Shape;399;p3">
                  <a:extLst>
                    <a:ext uri="{FF2B5EF4-FFF2-40B4-BE49-F238E27FC236}">
                      <a16:creationId xmlns:a16="http://schemas.microsoft.com/office/drawing/2014/main" id="{C95DAF7E-01DD-9A43-B411-AF5010C43AC3}"/>
                    </a:ext>
                  </a:extLst>
                </p:cNvPr>
                <p:cNvSpPr/>
                <p:nvPr/>
              </p:nvSpPr>
              <p:spPr>
                <a:xfrm rot="16200000">
                  <a:off x="1270288" y="813038"/>
                  <a:ext cx="314975" cy="308017"/>
                </a:xfrm>
                <a:prstGeom prst="trapezoid">
                  <a:avLst>
                    <a:gd name="adj" fmla="val 25000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8100" cap="flat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81268" tIns="40622" rIns="81268" bIns="40622" anchor="ctr" anchorCtr="0">
                  <a:noAutofit/>
                </a:bodyPr>
                <a:lstStyle/>
                <a:p>
                  <a:pPr algn="ctr"/>
                  <a:endParaRPr sz="978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9AA28F9E-FE12-7F4B-8A52-A8F4E640E69F}"/>
                    </a:ext>
                  </a:extLst>
                </p:cNvPr>
                <p:cNvCxnSpPr>
                  <a:cxnSpLocks/>
                  <a:stCxn id="142" idx="2"/>
                </p:cNvCxnSpPr>
                <p:nvPr/>
              </p:nvCxnSpPr>
              <p:spPr>
                <a:xfrm>
                  <a:off x="1581784" y="967047"/>
                  <a:ext cx="270242" cy="0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ECC91A00-33ED-D749-9EAD-B675E94939E3}"/>
                    </a:ext>
                  </a:extLst>
                </p:cNvPr>
                <p:cNvSpPr txBox="1"/>
                <p:nvPr/>
              </p:nvSpPr>
              <p:spPr>
                <a:xfrm>
                  <a:off x="535195" y="747077"/>
                  <a:ext cx="617117" cy="4731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2133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big</a:t>
                  </a:r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E3E7793-BB1E-6C4D-886F-4926384EA1C6}"/>
                  </a:ext>
                </a:extLst>
              </p:cNvPr>
              <p:cNvGrpSpPr/>
              <p:nvPr/>
            </p:nvGrpSpPr>
            <p:grpSpPr>
              <a:xfrm>
                <a:off x="8578480" y="439532"/>
                <a:ext cx="850347" cy="942740"/>
                <a:chOff x="8578480" y="439532"/>
                <a:chExt cx="850347" cy="942740"/>
              </a:xfrm>
            </p:grpSpPr>
            <p:cxnSp>
              <p:nvCxnSpPr>
                <p:cNvPr id="159" name="Elbow Connector 158">
                  <a:extLst>
                    <a:ext uri="{FF2B5EF4-FFF2-40B4-BE49-F238E27FC236}">
                      <a16:creationId xmlns:a16="http://schemas.microsoft.com/office/drawing/2014/main" id="{B07E5388-8878-AE4F-9309-25CC44A35CD8}"/>
                    </a:ext>
                  </a:extLst>
                </p:cNvPr>
                <p:cNvCxnSpPr>
                  <a:cxnSpLocks/>
                  <a:stCxn id="132" idx="0"/>
                  <a:endCxn id="71" idx="1"/>
                </p:cNvCxnSpPr>
                <p:nvPr/>
              </p:nvCxnSpPr>
              <p:spPr>
                <a:xfrm rot="16200000" flipH="1">
                  <a:off x="8840126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039EF53B-3A59-AC45-8AFB-BEDBC14FE022}"/>
                    </a:ext>
                  </a:extLst>
                </p:cNvPr>
                <p:cNvCxnSpPr>
                  <a:cxnSpLocks/>
                  <a:stCxn id="2713" idx="0"/>
                  <a:endCxn id="73" idx="2"/>
                </p:cNvCxnSpPr>
                <p:nvPr/>
              </p:nvCxnSpPr>
              <p:spPr>
                <a:xfrm flipH="1">
                  <a:off x="8778591" y="439532"/>
                  <a:ext cx="1820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93E2374D-8F1A-3F44-B7EF-ADC5D449E915}"/>
                    </a:ext>
                  </a:extLst>
                </p:cNvPr>
                <p:cNvSpPr/>
                <p:nvPr/>
              </p:nvSpPr>
              <p:spPr>
                <a:xfrm flipV="1">
                  <a:off x="904804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76" name="Elbow Connector 75">
                  <a:extLst>
                    <a:ext uri="{FF2B5EF4-FFF2-40B4-BE49-F238E27FC236}">
                      <a16:creationId xmlns:a16="http://schemas.microsoft.com/office/drawing/2014/main" id="{E3976B7E-2A6B-FD45-A6DC-EF68805232CB}"/>
                    </a:ext>
                  </a:extLst>
                </p:cNvPr>
                <p:cNvCxnSpPr>
                  <a:cxnSpLocks/>
                  <a:stCxn id="71" idx="3"/>
                </p:cNvCxnSpPr>
                <p:nvPr/>
              </p:nvCxnSpPr>
              <p:spPr>
                <a:xfrm flipV="1">
                  <a:off x="931123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Arc 72">
                  <a:extLst>
                    <a:ext uri="{FF2B5EF4-FFF2-40B4-BE49-F238E27FC236}">
                      <a16:creationId xmlns:a16="http://schemas.microsoft.com/office/drawing/2014/main" id="{069C2DC4-FD84-EC4A-A00F-9A0BED7FD01F}"/>
                    </a:ext>
                  </a:extLst>
                </p:cNvPr>
                <p:cNvSpPr/>
                <p:nvPr/>
              </p:nvSpPr>
              <p:spPr>
                <a:xfrm flipV="1">
                  <a:off x="857848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41792DE-DD25-3842-B517-D68688580ED7}"/>
                  </a:ext>
                </a:extLst>
              </p:cNvPr>
              <p:cNvGrpSpPr/>
              <p:nvPr/>
            </p:nvGrpSpPr>
            <p:grpSpPr>
              <a:xfrm>
                <a:off x="5180938" y="439531"/>
                <a:ext cx="850347" cy="942741"/>
                <a:chOff x="5180938" y="439531"/>
                <a:chExt cx="850347" cy="942741"/>
              </a:xfrm>
            </p:grpSpPr>
            <p:cxnSp>
              <p:nvCxnSpPr>
                <p:cNvPr id="152" name="Elbow Connector 151">
                  <a:extLst>
                    <a:ext uri="{FF2B5EF4-FFF2-40B4-BE49-F238E27FC236}">
                      <a16:creationId xmlns:a16="http://schemas.microsoft.com/office/drawing/2014/main" id="{2DDDB7EA-4F95-E341-942B-16939762A31A}"/>
                    </a:ext>
                  </a:extLst>
                </p:cNvPr>
                <p:cNvCxnSpPr>
                  <a:cxnSpLocks/>
                  <a:stCxn id="108" idx="0"/>
                  <a:endCxn id="85" idx="1"/>
                </p:cNvCxnSpPr>
                <p:nvPr/>
              </p:nvCxnSpPr>
              <p:spPr>
                <a:xfrm rot="16200000" flipH="1">
                  <a:off x="5442584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1A7BA5E9-01BD-1445-B332-B0B9C07F62F1}"/>
                    </a:ext>
                  </a:extLst>
                </p:cNvPr>
                <p:cNvCxnSpPr>
                  <a:cxnSpLocks/>
                  <a:stCxn id="2574" idx="0"/>
                </p:cNvCxnSpPr>
                <p:nvPr/>
              </p:nvCxnSpPr>
              <p:spPr>
                <a:xfrm flipH="1">
                  <a:off x="5378554" y="439531"/>
                  <a:ext cx="1964" cy="335351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C96B353-5F96-FC47-BE99-CD072B5B5FDA}"/>
                    </a:ext>
                  </a:extLst>
                </p:cNvPr>
                <p:cNvSpPr/>
                <p:nvPr/>
              </p:nvSpPr>
              <p:spPr>
                <a:xfrm flipV="1">
                  <a:off x="565050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90" name="Elbow Connector 89">
                  <a:extLst>
                    <a:ext uri="{FF2B5EF4-FFF2-40B4-BE49-F238E27FC236}">
                      <a16:creationId xmlns:a16="http://schemas.microsoft.com/office/drawing/2014/main" id="{29A8D6C9-BFCE-194B-9D24-A1B3A3BCA8D5}"/>
                    </a:ext>
                  </a:extLst>
                </p:cNvPr>
                <p:cNvCxnSpPr>
                  <a:cxnSpLocks/>
                  <a:stCxn id="85" idx="3"/>
                </p:cNvCxnSpPr>
                <p:nvPr/>
              </p:nvCxnSpPr>
              <p:spPr>
                <a:xfrm flipV="1">
                  <a:off x="591369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Arc 86">
                  <a:extLst>
                    <a:ext uri="{FF2B5EF4-FFF2-40B4-BE49-F238E27FC236}">
                      <a16:creationId xmlns:a16="http://schemas.microsoft.com/office/drawing/2014/main" id="{DE535308-B657-0A46-99F3-A7361D0F812E}"/>
                    </a:ext>
                  </a:extLst>
                </p:cNvPr>
                <p:cNvSpPr/>
                <p:nvPr/>
              </p:nvSpPr>
              <p:spPr>
                <a:xfrm flipV="1">
                  <a:off x="518093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0730F84-7A76-3A49-9986-4E3E5F39B06B}"/>
                  </a:ext>
                </a:extLst>
              </p:cNvPr>
              <p:cNvGrpSpPr/>
              <p:nvPr/>
            </p:nvGrpSpPr>
            <p:grpSpPr>
              <a:xfrm>
                <a:off x="6879710" y="439532"/>
                <a:ext cx="850347" cy="942740"/>
                <a:chOff x="6879710" y="439532"/>
                <a:chExt cx="850347" cy="942740"/>
              </a:xfrm>
            </p:grpSpPr>
            <p:cxnSp>
              <p:nvCxnSpPr>
                <p:cNvPr id="155" name="Elbow Connector 154">
                  <a:extLst>
                    <a:ext uri="{FF2B5EF4-FFF2-40B4-BE49-F238E27FC236}">
                      <a16:creationId xmlns:a16="http://schemas.microsoft.com/office/drawing/2014/main" id="{0017268F-D077-E543-87E3-4551D9BAAAB3}"/>
                    </a:ext>
                  </a:extLst>
                </p:cNvPr>
                <p:cNvCxnSpPr>
                  <a:cxnSpLocks/>
                  <a:stCxn id="94" idx="0"/>
                  <a:endCxn id="127" idx="1"/>
                </p:cNvCxnSpPr>
                <p:nvPr/>
              </p:nvCxnSpPr>
              <p:spPr>
                <a:xfrm rot="16200000" flipH="1">
                  <a:off x="7141355" y="1042756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:a16="http://schemas.microsoft.com/office/drawing/2014/main" id="{89268FBA-AD61-B74C-B04D-E7CEE402BD21}"/>
                    </a:ext>
                  </a:extLst>
                </p:cNvPr>
                <p:cNvCxnSpPr>
                  <a:cxnSpLocks/>
                  <a:stCxn id="2506" idx="0"/>
                  <a:endCxn id="128" idx="2"/>
                </p:cNvCxnSpPr>
                <p:nvPr/>
              </p:nvCxnSpPr>
              <p:spPr>
                <a:xfrm flipH="1">
                  <a:off x="7079821" y="439532"/>
                  <a:ext cx="1819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1B90B186-A61E-E345-BC71-E961D5ADC0C1}"/>
                    </a:ext>
                  </a:extLst>
                </p:cNvPr>
                <p:cNvSpPr/>
                <p:nvPr/>
              </p:nvSpPr>
              <p:spPr>
                <a:xfrm flipV="1">
                  <a:off x="734927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30" name="Elbow Connector 129">
                  <a:extLst>
                    <a:ext uri="{FF2B5EF4-FFF2-40B4-BE49-F238E27FC236}">
                      <a16:creationId xmlns:a16="http://schemas.microsoft.com/office/drawing/2014/main" id="{18080D05-C03B-6445-86B8-67661AEA7B87}"/>
                    </a:ext>
                  </a:extLst>
                </p:cNvPr>
                <p:cNvCxnSpPr>
                  <a:cxnSpLocks/>
                  <a:stCxn id="127" idx="3"/>
                </p:cNvCxnSpPr>
                <p:nvPr/>
              </p:nvCxnSpPr>
              <p:spPr>
                <a:xfrm flipV="1">
                  <a:off x="761246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8" name="Arc 127">
                  <a:extLst>
                    <a:ext uri="{FF2B5EF4-FFF2-40B4-BE49-F238E27FC236}">
                      <a16:creationId xmlns:a16="http://schemas.microsoft.com/office/drawing/2014/main" id="{6E5C2AC4-B33A-264D-B284-99CF24C80298}"/>
                    </a:ext>
                  </a:extLst>
                </p:cNvPr>
                <p:cNvSpPr/>
                <p:nvPr/>
              </p:nvSpPr>
              <p:spPr>
                <a:xfrm flipV="1">
                  <a:off x="687971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831DA0C-DCBD-6E4C-9DD5-81B9AEB81EF4}"/>
                  </a:ext>
                </a:extLst>
              </p:cNvPr>
              <p:cNvGrpSpPr/>
              <p:nvPr/>
            </p:nvGrpSpPr>
            <p:grpSpPr>
              <a:xfrm>
                <a:off x="1783396" y="447397"/>
                <a:ext cx="850348" cy="934876"/>
                <a:chOff x="1783396" y="447397"/>
                <a:chExt cx="850348" cy="934876"/>
              </a:xfrm>
            </p:grpSpPr>
            <p:cxnSp>
              <p:nvCxnSpPr>
                <p:cNvPr id="146" name="Elbow Connector 145">
                  <a:extLst>
                    <a:ext uri="{FF2B5EF4-FFF2-40B4-BE49-F238E27FC236}">
                      <a16:creationId xmlns:a16="http://schemas.microsoft.com/office/drawing/2014/main" id="{6D6647CD-A64C-5240-B745-DB77EEE94A08}"/>
                    </a:ext>
                  </a:extLst>
                </p:cNvPr>
                <p:cNvCxnSpPr>
                  <a:cxnSpLocks/>
                  <a:stCxn id="118" idx="0"/>
                  <a:endCxn id="113" idx="1"/>
                </p:cNvCxnSpPr>
                <p:nvPr/>
              </p:nvCxnSpPr>
              <p:spPr>
                <a:xfrm rot="16200000" flipH="1">
                  <a:off x="2048456" y="1046170"/>
                  <a:ext cx="145853" cy="263157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9A84B65F-71E3-B547-AC7E-E62C2CCA5B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89804" y="447397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370D1630-4E2C-FD4F-B9F7-A2BFB3A35EB6}"/>
                    </a:ext>
                  </a:extLst>
                </p:cNvPr>
                <p:cNvSpPr/>
                <p:nvPr/>
              </p:nvSpPr>
              <p:spPr>
                <a:xfrm flipV="1">
                  <a:off x="2252961" y="1119079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19" name="Elbow Connector 118">
                  <a:extLst>
                    <a:ext uri="{FF2B5EF4-FFF2-40B4-BE49-F238E27FC236}">
                      <a16:creationId xmlns:a16="http://schemas.microsoft.com/office/drawing/2014/main" id="{AC4BF05F-B2C5-E745-A9DD-08859C0CE78B}"/>
                    </a:ext>
                  </a:extLst>
                </p:cNvPr>
                <p:cNvCxnSpPr>
                  <a:cxnSpLocks/>
                  <a:stCxn id="113" idx="3"/>
                </p:cNvCxnSpPr>
                <p:nvPr/>
              </p:nvCxnSpPr>
              <p:spPr>
                <a:xfrm flipV="1">
                  <a:off x="2516155" y="967047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Arc 114">
                  <a:extLst>
                    <a:ext uri="{FF2B5EF4-FFF2-40B4-BE49-F238E27FC236}">
                      <a16:creationId xmlns:a16="http://schemas.microsoft.com/office/drawing/2014/main" id="{CA165BDE-910D-A741-B943-1BCD813B172E}"/>
                    </a:ext>
                  </a:extLst>
                </p:cNvPr>
                <p:cNvSpPr/>
                <p:nvPr/>
              </p:nvSpPr>
              <p:spPr>
                <a:xfrm flipV="1">
                  <a:off x="1783396" y="759142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DF883DB1-D42C-EA4D-9044-3E09849A4486}"/>
                  </a:ext>
                </a:extLst>
              </p:cNvPr>
              <p:cNvGrpSpPr/>
              <p:nvPr/>
            </p:nvGrpSpPr>
            <p:grpSpPr>
              <a:xfrm>
                <a:off x="3482168" y="447396"/>
                <a:ext cx="850347" cy="934876"/>
                <a:chOff x="3482168" y="447396"/>
                <a:chExt cx="850347" cy="934876"/>
              </a:xfrm>
            </p:grpSpPr>
            <p:cxnSp>
              <p:nvCxnSpPr>
                <p:cNvPr id="149" name="Elbow Connector 148">
                  <a:extLst>
                    <a:ext uri="{FF2B5EF4-FFF2-40B4-BE49-F238E27FC236}">
                      <a16:creationId xmlns:a16="http://schemas.microsoft.com/office/drawing/2014/main" id="{23986276-6B06-9548-8FD4-CF897E5A31D7}"/>
                    </a:ext>
                  </a:extLst>
                </p:cNvPr>
                <p:cNvCxnSpPr>
                  <a:cxnSpLocks/>
                  <a:stCxn id="123" idx="0"/>
                  <a:endCxn id="99" idx="1"/>
                </p:cNvCxnSpPr>
                <p:nvPr/>
              </p:nvCxnSpPr>
              <p:spPr>
                <a:xfrm rot="16200000" flipH="1">
                  <a:off x="3743814" y="1042756"/>
                  <a:ext cx="145851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DA6C1333-E181-A543-9524-E63995CF1D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9784" y="447396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9F84EB17-D715-CC43-9709-6CC34D3A0BAA}"/>
                    </a:ext>
                  </a:extLst>
                </p:cNvPr>
                <p:cNvSpPr/>
                <p:nvPr/>
              </p:nvSpPr>
              <p:spPr>
                <a:xfrm flipV="1">
                  <a:off x="395173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104" name="Elbow Connector 103">
                  <a:extLst>
                    <a:ext uri="{FF2B5EF4-FFF2-40B4-BE49-F238E27FC236}">
                      <a16:creationId xmlns:a16="http://schemas.microsoft.com/office/drawing/2014/main" id="{3371EDE3-A06C-5945-94E0-6B02EA6D3BEC}"/>
                    </a:ext>
                  </a:extLst>
                </p:cNvPr>
                <p:cNvCxnSpPr>
                  <a:cxnSpLocks/>
                  <a:stCxn id="99" idx="3"/>
                </p:cNvCxnSpPr>
                <p:nvPr/>
              </p:nvCxnSpPr>
              <p:spPr>
                <a:xfrm flipV="1">
                  <a:off x="421492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Arc 100">
                  <a:extLst>
                    <a:ext uri="{FF2B5EF4-FFF2-40B4-BE49-F238E27FC236}">
                      <a16:creationId xmlns:a16="http://schemas.microsoft.com/office/drawing/2014/main" id="{B53CADA6-59E6-7543-B8C9-853FF982F074}"/>
                    </a:ext>
                  </a:extLst>
                </p:cNvPr>
                <p:cNvSpPr/>
                <p:nvPr/>
              </p:nvSpPr>
              <p:spPr>
                <a:xfrm flipV="1">
                  <a:off x="348216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A2DFAD9-5086-4E4E-91E4-B80B818407C8}"/>
                </a:ext>
              </a:extLst>
            </p:cNvPr>
            <p:cNvGrpSpPr/>
            <p:nvPr/>
          </p:nvGrpSpPr>
          <p:grpSpPr>
            <a:xfrm>
              <a:off x="1387036" y="2452939"/>
              <a:ext cx="8664524" cy="875478"/>
              <a:chOff x="867015" y="1104823"/>
              <a:chExt cx="9747591" cy="984913"/>
            </a:xfrm>
          </p:grpSpPr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E0C271B2-BCCE-0D42-B6BD-593DE6F830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52D90FF4-1FB7-9546-BB3F-486BD86407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47C2C166-6B62-C241-8BF1-EE87410D38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89200848-E286-C14C-B12C-870425A5ABF6}"/>
                  </a:ext>
                </a:extLst>
              </p:cNvPr>
              <p:cNvSpPr/>
              <p:nvPr/>
            </p:nvSpPr>
            <p:spPr>
              <a:xfrm flipV="1">
                <a:off x="904804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1" name="Diamond 140">
                <a:extLst>
                  <a:ext uri="{FF2B5EF4-FFF2-40B4-BE49-F238E27FC236}">
                    <a16:creationId xmlns:a16="http://schemas.microsoft.com/office/drawing/2014/main" id="{8F05A9BC-CF0A-E84A-BF09-2C118F22103B}"/>
                  </a:ext>
                </a:extLst>
              </p:cNvPr>
              <p:cNvSpPr/>
              <p:nvPr/>
            </p:nvSpPr>
            <p:spPr>
              <a:xfrm flipV="1">
                <a:off x="9713347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44" name="Arc 143">
                <a:extLst>
                  <a:ext uri="{FF2B5EF4-FFF2-40B4-BE49-F238E27FC236}">
                    <a16:creationId xmlns:a16="http://schemas.microsoft.com/office/drawing/2014/main" id="{FA50A7C9-FA2E-B148-BFF9-C5E87B732D42}"/>
                  </a:ext>
                </a:extLst>
              </p:cNvPr>
              <p:cNvSpPr/>
              <p:nvPr/>
            </p:nvSpPr>
            <p:spPr>
              <a:xfrm flipV="1">
                <a:off x="857848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F96B3604-EAC5-1F40-B07F-085AE2E6FE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189745EA-2D00-7E40-8DD9-C63BFFD1BFFD}"/>
                  </a:ext>
                </a:extLst>
              </p:cNvPr>
              <p:cNvCxnSpPr>
                <a:cxnSpLocks/>
                <a:endCxn id="140" idx="1"/>
              </p:cNvCxnSpPr>
              <p:nvPr/>
            </p:nvCxnSpPr>
            <p:spPr>
              <a:xfrm flipV="1">
                <a:off x="878941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Elbow Connector 149">
                <a:extLst>
                  <a:ext uri="{FF2B5EF4-FFF2-40B4-BE49-F238E27FC236}">
                    <a16:creationId xmlns:a16="http://schemas.microsoft.com/office/drawing/2014/main" id="{0A334FB7-84FE-8042-91B5-9EE9EFCF0619}"/>
                  </a:ext>
                </a:extLst>
              </p:cNvPr>
              <p:cNvCxnSpPr>
                <a:cxnSpLocks/>
                <a:stCxn id="140" idx="3"/>
              </p:cNvCxnSpPr>
              <p:nvPr/>
            </p:nvCxnSpPr>
            <p:spPr>
              <a:xfrm flipV="1">
                <a:off x="931123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Elbow Connector 150">
                <a:extLst>
                  <a:ext uri="{FF2B5EF4-FFF2-40B4-BE49-F238E27FC236}">
                    <a16:creationId xmlns:a16="http://schemas.microsoft.com/office/drawing/2014/main" id="{1DF21625-1EF1-6542-A348-EB71BAF25BEE}"/>
                  </a:ext>
                </a:extLst>
              </p:cNvPr>
              <p:cNvCxnSpPr>
                <a:cxnSpLocks/>
                <a:stCxn id="141" idx="3"/>
              </p:cNvCxnSpPr>
              <p:nvPr/>
            </p:nvCxnSpPr>
            <p:spPr>
              <a:xfrm flipV="1">
                <a:off x="10076613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Elbow Connector 152">
                <a:extLst>
                  <a:ext uri="{FF2B5EF4-FFF2-40B4-BE49-F238E27FC236}">
                    <a16:creationId xmlns:a16="http://schemas.microsoft.com/office/drawing/2014/main" id="{80837C2B-4BEF-D344-8728-E5FDFC520195}"/>
                  </a:ext>
                </a:extLst>
              </p:cNvPr>
              <p:cNvCxnSpPr>
                <a:cxnSpLocks/>
                <a:endCxn id="141" idx="1"/>
              </p:cNvCxnSpPr>
              <p:nvPr/>
            </p:nvCxnSpPr>
            <p:spPr>
              <a:xfrm rot="16200000" flipH="1">
                <a:off x="9485866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0F6D3E4F-69A1-C345-B8F1-23E16832E128}"/>
                  </a:ext>
                </a:extLst>
              </p:cNvPr>
              <p:cNvCxnSpPr>
                <a:cxnSpLocks/>
                <a:endCxn id="156" idx="2"/>
              </p:cNvCxnSpPr>
              <p:nvPr/>
            </p:nvCxnSpPr>
            <p:spPr>
              <a:xfrm>
                <a:off x="8922664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7A13A5F3-63E2-C84C-969E-644C7B582A03}"/>
                  </a:ext>
                </a:extLst>
              </p:cNvPr>
              <p:cNvSpPr/>
              <p:nvPr/>
            </p:nvSpPr>
            <p:spPr>
              <a:xfrm flipV="1">
                <a:off x="10339054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FFB4A8D5-7E46-274E-9C0B-F556F9E452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48A77722-B004-9249-85BB-9A36CC500256}"/>
                  </a:ext>
                </a:extLst>
              </p:cNvPr>
              <p:cNvSpPr/>
              <p:nvPr/>
            </p:nvSpPr>
            <p:spPr>
              <a:xfrm flipV="1">
                <a:off x="565050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60" name="Diamond 159">
                <a:extLst>
                  <a:ext uri="{FF2B5EF4-FFF2-40B4-BE49-F238E27FC236}">
                    <a16:creationId xmlns:a16="http://schemas.microsoft.com/office/drawing/2014/main" id="{3A4D00DF-6ACC-D245-ABED-C3C343BC30AA}"/>
                  </a:ext>
                </a:extLst>
              </p:cNvPr>
              <p:cNvSpPr/>
              <p:nvPr/>
            </p:nvSpPr>
            <p:spPr>
              <a:xfrm flipV="1">
                <a:off x="631580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61" name="Arc 160">
                <a:extLst>
                  <a:ext uri="{FF2B5EF4-FFF2-40B4-BE49-F238E27FC236}">
                    <a16:creationId xmlns:a16="http://schemas.microsoft.com/office/drawing/2014/main" id="{BF36EC0D-7A21-C944-904E-9F65C958D103}"/>
                  </a:ext>
                </a:extLst>
              </p:cNvPr>
              <p:cNvSpPr/>
              <p:nvPr/>
            </p:nvSpPr>
            <p:spPr>
              <a:xfrm flipV="1">
                <a:off x="518093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A94E6ADF-714C-054E-87F0-8F24DF8CB0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BDBE1443-2068-304A-B343-2F5BE807FBE6}"/>
                  </a:ext>
                </a:extLst>
              </p:cNvPr>
              <p:cNvCxnSpPr>
                <a:cxnSpLocks/>
                <a:endCxn id="158" idx="1"/>
              </p:cNvCxnSpPr>
              <p:nvPr/>
            </p:nvCxnSpPr>
            <p:spPr>
              <a:xfrm flipV="1">
                <a:off x="539187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Elbow Connector 163">
                <a:extLst>
                  <a:ext uri="{FF2B5EF4-FFF2-40B4-BE49-F238E27FC236}">
                    <a16:creationId xmlns:a16="http://schemas.microsoft.com/office/drawing/2014/main" id="{4F83FF4F-11B3-7A4C-8AD7-309C9F19810A}"/>
                  </a:ext>
                </a:extLst>
              </p:cNvPr>
              <p:cNvCxnSpPr>
                <a:cxnSpLocks/>
                <a:stCxn id="158" idx="3"/>
              </p:cNvCxnSpPr>
              <p:nvPr/>
            </p:nvCxnSpPr>
            <p:spPr>
              <a:xfrm flipV="1">
                <a:off x="591369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Elbow Connector 164">
                <a:extLst>
                  <a:ext uri="{FF2B5EF4-FFF2-40B4-BE49-F238E27FC236}">
                    <a16:creationId xmlns:a16="http://schemas.microsoft.com/office/drawing/2014/main" id="{BB266AAC-6BD3-D441-A61C-DACF74E08DBC}"/>
                  </a:ext>
                </a:extLst>
              </p:cNvPr>
              <p:cNvCxnSpPr>
                <a:cxnSpLocks/>
                <a:stCxn id="160" idx="3"/>
              </p:cNvCxnSpPr>
              <p:nvPr/>
            </p:nvCxnSpPr>
            <p:spPr>
              <a:xfrm flipV="1">
                <a:off x="6679072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Elbow Connector 165">
                <a:extLst>
                  <a:ext uri="{FF2B5EF4-FFF2-40B4-BE49-F238E27FC236}">
                    <a16:creationId xmlns:a16="http://schemas.microsoft.com/office/drawing/2014/main" id="{F484D6AA-1BFA-1244-BA0F-D2985976BA1D}"/>
                  </a:ext>
                </a:extLst>
              </p:cNvPr>
              <p:cNvCxnSpPr>
                <a:cxnSpLocks/>
                <a:endCxn id="160" idx="1"/>
              </p:cNvCxnSpPr>
              <p:nvPr/>
            </p:nvCxnSpPr>
            <p:spPr>
              <a:xfrm rot="16200000" flipH="1">
                <a:off x="608832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7979A88E-1205-7E40-AEDB-7204EB308629}"/>
                  </a:ext>
                </a:extLst>
              </p:cNvPr>
              <p:cNvCxnSpPr>
                <a:cxnSpLocks/>
                <a:endCxn id="168" idx="2"/>
              </p:cNvCxnSpPr>
              <p:nvPr/>
            </p:nvCxnSpPr>
            <p:spPr>
              <a:xfrm>
                <a:off x="552512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E9C8F817-EDC5-1247-AEFE-4D5AED5374A2}"/>
                  </a:ext>
                </a:extLst>
              </p:cNvPr>
              <p:cNvSpPr/>
              <p:nvPr/>
            </p:nvSpPr>
            <p:spPr>
              <a:xfrm flipV="1">
                <a:off x="6941513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505B2EB3-375F-1E41-A2BC-027C9C183F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AFA76DC8-98EC-544D-BDD2-D01304CEDE94}"/>
                  </a:ext>
                </a:extLst>
              </p:cNvPr>
              <p:cNvSpPr/>
              <p:nvPr/>
            </p:nvSpPr>
            <p:spPr>
              <a:xfrm flipV="1">
                <a:off x="395173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71" name="Diamond 170">
                <a:extLst>
                  <a:ext uri="{FF2B5EF4-FFF2-40B4-BE49-F238E27FC236}">
                    <a16:creationId xmlns:a16="http://schemas.microsoft.com/office/drawing/2014/main" id="{96B05BC1-C7A8-6A4B-A1D4-AB7B69FE1273}"/>
                  </a:ext>
                </a:extLst>
              </p:cNvPr>
              <p:cNvSpPr/>
              <p:nvPr/>
            </p:nvSpPr>
            <p:spPr>
              <a:xfrm flipV="1">
                <a:off x="461703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72" name="Arc 171">
                <a:extLst>
                  <a:ext uri="{FF2B5EF4-FFF2-40B4-BE49-F238E27FC236}">
                    <a16:creationId xmlns:a16="http://schemas.microsoft.com/office/drawing/2014/main" id="{F5C11A32-7050-BC40-8592-1C16A0618398}"/>
                  </a:ext>
                </a:extLst>
              </p:cNvPr>
              <p:cNvSpPr/>
              <p:nvPr/>
            </p:nvSpPr>
            <p:spPr>
              <a:xfrm flipV="1">
                <a:off x="348216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FA407184-4CCF-EB41-9613-81A73C3D4F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79B7BE26-48D7-EB40-A414-09DB41F9E2D8}"/>
                  </a:ext>
                </a:extLst>
              </p:cNvPr>
              <p:cNvCxnSpPr>
                <a:cxnSpLocks/>
                <a:endCxn id="170" idx="1"/>
              </p:cNvCxnSpPr>
              <p:nvPr/>
            </p:nvCxnSpPr>
            <p:spPr>
              <a:xfrm flipV="1">
                <a:off x="369310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Elbow Connector 174">
                <a:extLst>
                  <a:ext uri="{FF2B5EF4-FFF2-40B4-BE49-F238E27FC236}">
                    <a16:creationId xmlns:a16="http://schemas.microsoft.com/office/drawing/2014/main" id="{9191DC4D-E48B-2149-B572-BEDEA3499D7F}"/>
                  </a:ext>
                </a:extLst>
              </p:cNvPr>
              <p:cNvCxnSpPr>
                <a:cxnSpLocks/>
                <a:stCxn id="170" idx="3"/>
              </p:cNvCxnSpPr>
              <p:nvPr/>
            </p:nvCxnSpPr>
            <p:spPr>
              <a:xfrm flipV="1">
                <a:off x="421492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Elbow Connector 175">
                <a:extLst>
                  <a:ext uri="{FF2B5EF4-FFF2-40B4-BE49-F238E27FC236}">
                    <a16:creationId xmlns:a16="http://schemas.microsoft.com/office/drawing/2014/main" id="{B6623D66-9473-8C4E-AC81-DA43E1B0414C}"/>
                  </a:ext>
                </a:extLst>
              </p:cNvPr>
              <p:cNvCxnSpPr>
                <a:cxnSpLocks/>
                <a:stCxn id="171" idx="3"/>
              </p:cNvCxnSpPr>
              <p:nvPr/>
            </p:nvCxnSpPr>
            <p:spPr>
              <a:xfrm flipV="1">
                <a:off x="4980301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Elbow Connector 176">
                <a:extLst>
                  <a:ext uri="{FF2B5EF4-FFF2-40B4-BE49-F238E27FC236}">
                    <a16:creationId xmlns:a16="http://schemas.microsoft.com/office/drawing/2014/main" id="{A90703FC-CFF5-D741-A47A-535BB150B4F4}"/>
                  </a:ext>
                </a:extLst>
              </p:cNvPr>
              <p:cNvCxnSpPr>
                <a:cxnSpLocks/>
                <a:endCxn id="171" idx="1"/>
              </p:cNvCxnSpPr>
              <p:nvPr/>
            </p:nvCxnSpPr>
            <p:spPr>
              <a:xfrm rot="16200000" flipH="1">
                <a:off x="438955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9203792A-B4D5-4A47-AAB9-0FE207CBD0DB}"/>
                  </a:ext>
                </a:extLst>
              </p:cNvPr>
              <p:cNvCxnSpPr>
                <a:cxnSpLocks/>
                <a:endCxn id="179" idx="2"/>
              </p:cNvCxnSpPr>
              <p:nvPr/>
            </p:nvCxnSpPr>
            <p:spPr>
              <a:xfrm>
                <a:off x="382635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55416067-3771-474C-9780-1741433D896D}"/>
                  </a:ext>
                </a:extLst>
              </p:cNvPr>
              <p:cNvSpPr/>
              <p:nvPr/>
            </p:nvSpPr>
            <p:spPr>
              <a:xfrm flipV="1">
                <a:off x="5242742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BB5DCC7F-F4FF-3A45-8986-9C57D7F324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9804" y="1104824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58DDBA35-BCFD-E048-8525-8FC0BA3457FA}"/>
                  </a:ext>
                </a:extLst>
              </p:cNvPr>
              <p:cNvSpPr/>
              <p:nvPr/>
            </p:nvSpPr>
            <p:spPr>
              <a:xfrm flipV="1">
                <a:off x="2252961" y="17765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2" name="Diamond 181">
                <a:extLst>
                  <a:ext uri="{FF2B5EF4-FFF2-40B4-BE49-F238E27FC236}">
                    <a16:creationId xmlns:a16="http://schemas.microsoft.com/office/drawing/2014/main" id="{B40A690A-B44F-0348-BFF2-04DE6724ABC2}"/>
                  </a:ext>
                </a:extLst>
              </p:cNvPr>
              <p:cNvSpPr/>
              <p:nvPr/>
            </p:nvSpPr>
            <p:spPr>
              <a:xfrm flipV="1">
                <a:off x="2918264" y="17264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83" name="Arc 182">
                <a:extLst>
                  <a:ext uri="{FF2B5EF4-FFF2-40B4-BE49-F238E27FC236}">
                    <a16:creationId xmlns:a16="http://schemas.microsoft.com/office/drawing/2014/main" id="{1FCB9CC8-4B6B-3043-9EBA-99609AE06523}"/>
                  </a:ext>
                </a:extLst>
              </p:cNvPr>
              <p:cNvSpPr/>
              <p:nvPr/>
            </p:nvSpPr>
            <p:spPr>
              <a:xfrm flipV="1">
                <a:off x="1783396" y="1416569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9F9FFD13-A1FC-B94D-AE12-E016EC7CCD07}"/>
                  </a:ext>
                </a:extLst>
              </p:cNvPr>
              <p:cNvCxnSpPr>
                <a:cxnSpLocks/>
                <a:stCxn id="186" idx="0"/>
              </p:cNvCxnSpPr>
              <p:nvPr/>
            </p:nvCxnSpPr>
            <p:spPr>
              <a:xfrm>
                <a:off x="1989804" y="1762250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410247F9-2B1E-8441-A51E-E06E36BD9BA5}"/>
                  </a:ext>
                </a:extLst>
              </p:cNvPr>
              <p:cNvCxnSpPr>
                <a:cxnSpLocks/>
                <a:endCxn id="181" idx="1"/>
              </p:cNvCxnSpPr>
              <p:nvPr/>
            </p:nvCxnSpPr>
            <p:spPr>
              <a:xfrm flipV="1">
                <a:off x="1994331" y="1908102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F5C2F35B-8D3A-4F4F-91F1-22187FDFBF17}"/>
                  </a:ext>
                </a:extLst>
              </p:cNvPr>
              <p:cNvSpPr/>
              <p:nvPr/>
            </p:nvSpPr>
            <p:spPr>
              <a:xfrm flipV="1">
                <a:off x="1852028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87" name="Elbow Connector 186">
                <a:extLst>
                  <a:ext uri="{FF2B5EF4-FFF2-40B4-BE49-F238E27FC236}">
                    <a16:creationId xmlns:a16="http://schemas.microsoft.com/office/drawing/2014/main" id="{44CE9C3B-F334-CA48-ACAE-A35C17FB1D0F}"/>
                  </a:ext>
                </a:extLst>
              </p:cNvPr>
              <p:cNvCxnSpPr>
                <a:cxnSpLocks/>
                <a:stCxn id="181" idx="3"/>
              </p:cNvCxnSpPr>
              <p:nvPr/>
            </p:nvCxnSpPr>
            <p:spPr>
              <a:xfrm flipV="1">
                <a:off x="2516155" y="16244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Elbow Connector 187">
                <a:extLst>
                  <a:ext uri="{FF2B5EF4-FFF2-40B4-BE49-F238E27FC236}">
                    <a16:creationId xmlns:a16="http://schemas.microsoft.com/office/drawing/2014/main" id="{6C30ACD5-31CC-A34E-A332-8CFB87E2C4B8}"/>
                  </a:ext>
                </a:extLst>
              </p:cNvPr>
              <p:cNvCxnSpPr>
                <a:cxnSpLocks/>
                <a:stCxn id="182" idx="3"/>
              </p:cNvCxnSpPr>
              <p:nvPr/>
            </p:nvCxnSpPr>
            <p:spPr>
              <a:xfrm flipV="1">
                <a:off x="3281530" y="16244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Elbow Connector 188">
                <a:extLst>
                  <a:ext uri="{FF2B5EF4-FFF2-40B4-BE49-F238E27FC236}">
                    <a16:creationId xmlns:a16="http://schemas.microsoft.com/office/drawing/2014/main" id="{2A52F9AD-FE35-D84A-A8FB-8DF39281DF56}"/>
                  </a:ext>
                </a:extLst>
              </p:cNvPr>
              <p:cNvCxnSpPr>
                <a:cxnSpLocks/>
                <a:endCxn id="182" idx="1"/>
              </p:cNvCxnSpPr>
              <p:nvPr/>
            </p:nvCxnSpPr>
            <p:spPr>
              <a:xfrm rot="16200000" flipH="1">
                <a:off x="2690783" y="16806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B8BFF590-9AB3-DE42-B2CE-45C0A7D0A427}"/>
                  </a:ext>
                </a:extLst>
              </p:cNvPr>
              <p:cNvCxnSpPr>
                <a:cxnSpLocks/>
                <a:stCxn id="186" idx="6"/>
                <a:endCxn id="191" idx="2"/>
              </p:cNvCxnSpPr>
              <p:nvPr/>
            </p:nvCxnSpPr>
            <p:spPr>
              <a:xfrm>
                <a:off x="2127580" y="16244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970470B8-10C4-4A4A-A357-72B9F48381D9}"/>
                  </a:ext>
                </a:extLst>
              </p:cNvPr>
              <p:cNvSpPr/>
              <p:nvPr/>
            </p:nvSpPr>
            <p:spPr>
              <a:xfrm flipV="1">
                <a:off x="3543971" y="14866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D8B97D58-55F1-6846-9D04-CB13D57DACDA}"/>
                  </a:ext>
                </a:extLst>
              </p:cNvPr>
              <p:cNvSpPr/>
              <p:nvPr/>
            </p:nvSpPr>
            <p:spPr>
              <a:xfrm flipV="1">
                <a:off x="734927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93" name="Arc 192">
                <a:extLst>
                  <a:ext uri="{FF2B5EF4-FFF2-40B4-BE49-F238E27FC236}">
                    <a16:creationId xmlns:a16="http://schemas.microsoft.com/office/drawing/2014/main" id="{BC4F7CBA-8198-BF4C-BD8D-CB3805DB812A}"/>
                  </a:ext>
                </a:extLst>
              </p:cNvPr>
              <p:cNvSpPr/>
              <p:nvPr/>
            </p:nvSpPr>
            <p:spPr>
              <a:xfrm flipV="1">
                <a:off x="687971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2DF30063-FE96-5B4E-A952-B5257D5E07A2}"/>
                  </a:ext>
                </a:extLst>
              </p:cNvPr>
              <p:cNvCxnSpPr>
                <a:cxnSpLocks/>
                <a:endCxn id="192" idx="1"/>
              </p:cNvCxnSpPr>
              <p:nvPr/>
            </p:nvCxnSpPr>
            <p:spPr>
              <a:xfrm flipV="1">
                <a:off x="709064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Elbow Connector 194">
                <a:extLst>
                  <a:ext uri="{FF2B5EF4-FFF2-40B4-BE49-F238E27FC236}">
                    <a16:creationId xmlns:a16="http://schemas.microsoft.com/office/drawing/2014/main" id="{2C0C49F1-64ED-B64A-B524-4A69D58DB4F6}"/>
                  </a:ext>
                </a:extLst>
              </p:cNvPr>
              <p:cNvCxnSpPr>
                <a:cxnSpLocks/>
                <a:stCxn id="192" idx="3"/>
              </p:cNvCxnSpPr>
              <p:nvPr/>
            </p:nvCxnSpPr>
            <p:spPr>
              <a:xfrm flipV="1">
                <a:off x="761246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E5F4FE1E-ED3F-5A48-B617-3551DC4877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1624472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3B9097DF-5163-6241-9158-5E4BD7F62040}"/>
                  </a:ext>
                </a:extLst>
              </p:cNvPr>
              <p:cNvSpPr/>
              <p:nvPr/>
            </p:nvSpPr>
            <p:spPr>
              <a:xfrm flipV="1">
                <a:off x="8640284" y="14866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6301189E-0124-974D-AB14-BF66BB4C8A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2559" y="1624473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59C6A484-6ACA-6B46-B67E-273EA7F01272}"/>
                  </a:ext>
                </a:extLst>
              </p:cNvPr>
              <p:cNvSpPr/>
              <p:nvPr/>
            </p:nvSpPr>
            <p:spPr>
              <a:xfrm>
                <a:off x="801204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A15D8414-5071-B240-B03F-8C942B082C57}"/>
                  </a:ext>
                </a:extLst>
              </p:cNvPr>
              <p:cNvSpPr/>
              <p:nvPr/>
            </p:nvSpPr>
            <p:spPr>
              <a:xfrm>
                <a:off x="817171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A4BC3157-DA97-954C-A6CB-A32AD13A4298}"/>
                  </a:ext>
                </a:extLst>
              </p:cNvPr>
              <p:cNvSpPr/>
              <p:nvPr/>
            </p:nvSpPr>
            <p:spPr>
              <a:xfrm>
                <a:off x="8329367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02" name="Google Shape;399;p3">
                <a:extLst>
                  <a:ext uri="{FF2B5EF4-FFF2-40B4-BE49-F238E27FC236}">
                    <a16:creationId xmlns:a16="http://schemas.microsoft.com/office/drawing/2014/main" id="{10CD81D9-1E80-2F46-95C7-CF5F265B2D57}"/>
                  </a:ext>
                </a:extLst>
              </p:cNvPr>
              <p:cNvSpPr/>
              <p:nvPr/>
            </p:nvSpPr>
            <p:spPr>
              <a:xfrm rot="16200000">
                <a:off x="1270288" y="147742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3733E445-8E71-654A-A7ED-5297AE78006F}"/>
                  </a:ext>
                </a:extLst>
              </p:cNvPr>
              <p:cNvCxnSpPr>
                <a:cxnSpLocks/>
                <a:stCxn id="202" idx="2"/>
              </p:cNvCxnSpPr>
              <p:nvPr/>
            </p:nvCxnSpPr>
            <p:spPr>
              <a:xfrm>
                <a:off x="1581784" y="163143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DFAA7A1C-DE8C-F64F-951E-27F07F74A2E4}"/>
                  </a:ext>
                </a:extLst>
              </p:cNvPr>
              <p:cNvSpPr txBox="1"/>
              <p:nvPr/>
            </p:nvSpPr>
            <p:spPr>
              <a:xfrm>
                <a:off x="867015" y="1406035"/>
                <a:ext cx="285296" cy="473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7CBA9D4-8763-034C-B08B-365F33DA863F}"/>
                </a:ext>
              </a:extLst>
            </p:cNvPr>
            <p:cNvGrpSpPr/>
            <p:nvPr/>
          </p:nvGrpSpPr>
          <p:grpSpPr>
            <a:xfrm>
              <a:off x="498973" y="3306903"/>
              <a:ext cx="9307652" cy="603235"/>
              <a:chOff x="-129283" y="4698797"/>
              <a:chExt cx="10471108" cy="678639"/>
            </a:xfrm>
          </p:grpSpPr>
          <p:cxnSp>
            <p:nvCxnSpPr>
              <p:cNvPr id="487" name="Elbow Connector 486">
                <a:extLst>
                  <a:ext uri="{FF2B5EF4-FFF2-40B4-BE49-F238E27FC236}">
                    <a16:creationId xmlns:a16="http://schemas.microsoft.com/office/drawing/2014/main" id="{F67302CD-95FF-4640-8113-EFDA4CA0C83B}"/>
                  </a:ext>
                </a:extLst>
              </p:cNvPr>
              <p:cNvCxnSpPr>
                <a:cxnSpLocks/>
                <a:endCxn id="524" idx="1"/>
              </p:cNvCxnSpPr>
              <p:nvPr/>
            </p:nvCxnSpPr>
            <p:spPr>
              <a:xfrm rot="16200000" flipH="1">
                <a:off x="7147540" y="4991297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Elbow Connector 487">
                <a:extLst>
                  <a:ext uri="{FF2B5EF4-FFF2-40B4-BE49-F238E27FC236}">
                    <a16:creationId xmlns:a16="http://schemas.microsoft.com/office/drawing/2014/main" id="{E5EF4AC9-1472-1E4B-AA5B-6D12B1D293B3}"/>
                  </a:ext>
                </a:extLst>
              </p:cNvPr>
              <p:cNvCxnSpPr>
                <a:cxnSpLocks/>
                <a:endCxn id="489" idx="1"/>
              </p:cNvCxnSpPr>
              <p:nvPr/>
            </p:nvCxnSpPr>
            <p:spPr>
              <a:xfrm rot="16200000" flipH="1">
                <a:off x="8846310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id="{2CD3460D-CD72-8A46-985F-5AAFC57F0B4B}"/>
                  </a:ext>
                </a:extLst>
              </p:cNvPr>
              <p:cNvSpPr/>
              <p:nvPr/>
            </p:nvSpPr>
            <p:spPr>
              <a:xfrm flipV="1">
                <a:off x="905081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0" name="Diamond 489">
                <a:extLst>
                  <a:ext uri="{FF2B5EF4-FFF2-40B4-BE49-F238E27FC236}">
                    <a16:creationId xmlns:a16="http://schemas.microsoft.com/office/drawing/2014/main" id="{290AA60A-93D7-D14E-A255-3B30E0BEEA66}"/>
                  </a:ext>
                </a:extLst>
              </p:cNvPr>
              <p:cNvSpPr/>
              <p:nvPr/>
            </p:nvSpPr>
            <p:spPr>
              <a:xfrm flipV="1">
                <a:off x="9716117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1" name="Arc 490">
                <a:extLst>
                  <a:ext uri="{FF2B5EF4-FFF2-40B4-BE49-F238E27FC236}">
                    <a16:creationId xmlns:a16="http://schemas.microsoft.com/office/drawing/2014/main" id="{0EF5ECDA-62C6-DE46-AA8B-399ADBC7F52E}"/>
                  </a:ext>
                </a:extLst>
              </p:cNvPr>
              <p:cNvSpPr/>
              <p:nvPr/>
            </p:nvSpPr>
            <p:spPr>
              <a:xfrm flipV="1">
                <a:off x="858125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492" name="Elbow Connector 491">
                <a:extLst>
                  <a:ext uri="{FF2B5EF4-FFF2-40B4-BE49-F238E27FC236}">
                    <a16:creationId xmlns:a16="http://schemas.microsoft.com/office/drawing/2014/main" id="{605CBDAF-EA74-594E-9CD2-16C8DB171F42}"/>
                  </a:ext>
                </a:extLst>
              </p:cNvPr>
              <p:cNvCxnSpPr>
                <a:cxnSpLocks/>
                <a:stCxn id="489" idx="3"/>
              </p:cNvCxnSpPr>
              <p:nvPr/>
            </p:nvCxnSpPr>
            <p:spPr>
              <a:xfrm flipV="1">
                <a:off x="931400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Elbow Connector 492">
                <a:extLst>
                  <a:ext uri="{FF2B5EF4-FFF2-40B4-BE49-F238E27FC236}">
                    <a16:creationId xmlns:a16="http://schemas.microsoft.com/office/drawing/2014/main" id="{FCB09107-DBF9-064F-9EEA-4FCA9CD73620}"/>
                  </a:ext>
                </a:extLst>
              </p:cNvPr>
              <p:cNvCxnSpPr>
                <a:cxnSpLocks/>
                <a:stCxn id="490" idx="3"/>
              </p:cNvCxnSpPr>
              <p:nvPr/>
            </p:nvCxnSpPr>
            <p:spPr>
              <a:xfrm flipV="1">
                <a:off x="10079383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Elbow Connector 493">
                <a:extLst>
                  <a:ext uri="{FF2B5EF4-FFF2-40B4-BE49-F238E27FC236}">
                    <a16:creationId xmlns:a16="http://schemas.microsoft.com/office/drawing/2014/main" id="{9C188B8F-7FA3-4F48-8422-FB6C84A60754}"/>
                  </a:ext>
                </a:extLst>
              </p:cNvPr>
              <p:cNvCxnSpPr>
                <a:cxnSpLocks/>
                <a:endCxn id="490" idx="1"/>
              </p:cNvCxnSpPr>
              <p:nvPr/>
            </p:nvCxnSpPr>
            <p:spPr>
              <a:xfrm rot="16200000" flipH="1">
                <a:off x="9488636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Straight Connector 494">
                <a:extLst>
                  <a:ext uri="{FF2B5EF4-FFF2-40B4-BE49-F238E27FC236}">
                    <a16:creationId xmlns:a16="http://schemas.microsoft.com/office/drawing/2014/main" id="{A0795B56-D61C-1345-AC88-9C868FF015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5434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Elbow Connector 495">
                <a:extLst>
                  <a:ext uri="{FF2B5EF4-FFF2-40B4-BE49-F238E27FC236}">
                    <a16:creationId xmlns:a16="http://schemas.microsoft.com/office/drawing/2014/main" id="{D108EDCA-0A7E-1B4E-A987-86241CB8DB6C}"/>
                  </a:ext>
                </a:extLst>
              </p:cNvPr>
              <p:cNvCxnSpPr>
                <a:cxnSpLocks/>
                <a:endCxn id="497" idx="1"/>
              </p:cNvCxnSpPr>
              <p:nvPr/>
            </p:nvCxnSpPr>
            <p:spPr>
              <a:xfrm rot="16200000" flipH="1">
                <a:off x="544876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7" name="Rectangle 496">
                <a:extLst>
                  <a:ext uri="{FF2B5EF4-FFF2-40B4-BE49-F238E27FC236}">
                    <a16:creationId xmlns:a16="http://schemas.microsoft.com/office/drawing/2014/main" id="{4A55BB94-D188-7448-A552-C1896E94F4B0}"/>
                  </a:ext>
                </a:extLst>
              </p:cNvPr>
              <p:cNvSpPr/>
              <p:nvPr/>
            </p:nvSpPr>
            <p:spPr>
              <a:xfrm flipV="1">
                <a:off x="565327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8" name="Diamond 497">
                <a:extLst>
                  <a:ext uri="{FF2B5EF4-FFF2-40B4-BE49-F238E27FC236}">
                    <a16:creationId xmlns:a16="http://schemas.microsoft.com/office/drawing/2014/main" id="{82C612D8-2521-734D-A665-A3429CF89B64}"/>
                  </a:ext>
                </a:extLst>
              </p:cNvPr>
              <p:cNvSpPr/>
              <p:nvPr/>
            </p:nvSpPr>
            <p:spPr>
              <a:xfrm flipV="1">
                <a:off x="631857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499" name="Arc 498">
                <a:extLst>
                  <a:ext uri="{FF2B5EF4-FFF2-40B4-BE49-F238E27FC236}">
                    <a16:creationId xmlns:a16="http://schemas.microsoft.com/office/drawing/2014/main" id="{403F0214-724F-AB42-96B8-C2BC1FFC18E3}"/>
                  </a:ext>
                </a:extLst>
              </p:cNvPr>
              <p:cNvSpPr/>
              <p:nvPr/>
            </p:nvSpPr>
            <p:spPr>
              <a:xfrm flipV="1">
                <a:off x="518370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0" name="Elbow Connector 499">
                <a:extLst>
                  <a:ext uri="{FF2B5EF4-FFF2-40B4-BE49-F238E27FC236}">
                    <a16:creationId xmlns:a16="http://schemas.microsoft.com/office/drawing/2014/main" id="{A34C037B-E12A-C741-B61D-6F61CD488BAD}"/>
                  </a:ext>
                </a:extLst>
              </p:cNvPr>
              <p:cNvCxnSpPr>
                <a:cxnSpLocks/>
                <a:stCxn id="497" idx="3"/>
              </p:cNvCxnSpPr>
              <p:nvPr/>
            </p:nvCxnSpPr>
            <p:spPr>
              <a:xfrm flipV="1">
                <a:off x="591646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Elbow Connector 500">
                <a:extLst>
                  <a:ext uri="{FF2B5EF4-FFF2-40B4-BE49-F238E27FC236}">
                    <a16:creationId xmlns:a16="http://schemas.microsoft.com/office/drawing/2014/main" id="{5365FF21-82BA-6045-BB4C-6B249E41E84B}"/>
                  </a:ext>
                </a:extLst>
              </p:cNvPr>
              <p:cNvCxnSpPr>
                <a:cxnSpLocks/>
                <a:stCxn id="498" idx="3"/>
              </p:cNvCxnSpPr>
              <p:nvPr/>
            </p:nvCxnSpPr>
            <p:spPr>
              <a:xfrm flipV="1">
                <a:off x="6681842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Elbow Connector 501">
                <a:extLst>
                  <a:ext uri="{FF2B5EF4-FFF2-40B4-BE49-F238E27FC236}">
                    <a16:creationId xmlns:a16="http://schemas.microsoft.com/office/drawing/2014/main" id="{814BC709-7987-3048-ACED-5813A7C76EC9}"/>
                  </a:ext>
                </a:extLst>
              </p:cNvPr>
              <p:cNvCxnSpPr>
                <a:cxnSpLocks/>
                <a:endCxn id="498" idx="1"/>
              </p:cNvCxnSpPr>
              <p:nvPr/>
            </p:nvCxnSpPr>
            <p:spPr>
              <a:xfrm rot="16200000" flipH="1">
                <a:off x="609109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>
                <a:extLst>
                  <a:ext uri="{FF2B5EF4-FFF2-40B4-BE49-F238E27FC236}">
                    <a16:creationId xmlns:a16="http://schemas.microsoft.com/office/drawing/2014/main" id="{BFE5EE97-1238-AD49-A3A4-E049332913F8}"/>
                  </a:ext>
                </a:extLst>
              </p:cNvPr>
              <p:cNvCxnSpPr>
                <a:cxnSpLocks/>
                <a:endCxn id="504" idx="2"/>
              </p:cNvCxnSpPr>
              <p:nvPr/>
            </p:nvCxnSpPr>
            <p:spPr>
              <a:xfrm>
                <a:off x="552789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4" name="Oval 503">
                <a:extLst>
                  <a:ext uri="{FF2B5EF4-FFF2-40B4-BE49-F238E27FC236}">
                    <a16:creationId xmlns:a16="http://schemas.microsoft.com/office/drawing/2014/main" id="{4CB097E7-4C1B-5A46-873E-679BBB526F1B}"/>
                  </a:ext>
                </a:extLst>
              </p:cNvPr>
              <p:cNvSpPr/>
              <p:nvPr/>
            </p:nvSpPr>
            <p:spPr>
              <a:xfrm flipV="1">
                <a:off x="6944283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5" name="Elbow Connector 504">
                <a:extLst>
                  <a:ext uri="{FF2B5EF4-FFF2-40B4-BE49-F238E27FC236}">
                    <a16:creationId xmlns:a16="http://schemas.microsoft.com/office/drawing/2014/main" id="{A4F66A20-7B59-BC4A-B649-0D538AD8B308}"/>
                  </a:ext>
                </a:extLst>
              </p:cNvPr>
              <p:cNvCxnSpPr>
                <a:cxnSpLocks/>
                <a:endCxn id="506" idx="1"/>
              </p:cNvCxnSpPr>
              <p:nvPr/>
            </p:nvCxnSpPr>
            <p:spPr>
              <a:xfrm rot="16200000" flipH="1">
                <a:off x="374999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6" name="Rectangle 505">
                <a:extLst>
                  <a:ext uri="{FF2B5EF4-FFF2-40B4-BE49-F238E27FC236}">
                    <a16:creationId xmlns:a16="http://schemas.microsoft.com/office/drawing/2014/main" id="{C0B2A80E-728D-B544-B32E-5A546323ECA4}"/>
                  </a:ext>
                </a:extLst>
              </p:cNvPr>
              <p:cNvSpPr/>
              <p:nvPr/>
            </p:nvSpPr>
            <p:spPr>
              <a:xfrm flipV="1">
                <a:off x="395450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07" name="Diamond 506">
                <a:extLst>
                  <a:ext uri="{FF2B5EF4-FFF2-40B4-BE49-F238E27FC236}">
                    <a16:creationId xmlns:a16="http://schemas.microsoft.com/office/drawing/2014/main" id="{35C0B8DB-4AE6-0D4D-9787-F2E2BAC36048}"/>
                  </a:ext>
                </a:extLst>
              </p:cNvPr>
              <p:cNvSpPr/>
              <p:nvPr/>
            </p:nvSpPr>
            <p:spPr>
              <a:xfrm flipV="1">
                <a:off x="461980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08" name="Arc 507">
                <a:extLst>
                  <a:ext uri="{FF2B5EF4-FFF2-40B4-BE49-F238E27FC236}">
                    <a16:creationId xmlns:a16="http://schemas.microsoft.com/office/drawing/2014/main" id="{7FE16606-BC1B-E447-928D-1D1780DC6D17}"/>
                  </a:ext>
                </a:extLst>
              </p:cNvPr>
              <p:cNvSpPr/>
              <p:nvPr/>
            </p:nvSpPr>
            <p:spPr>
              <a:xfrm flipV="1">
                <a:off x="348493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09" name="Elbow Connector 508">
                <a:extLst>
                  <a:ext uri="{FF2B5EF4-FFF2-40B4-BE49-F238E27FC236}">
                    <a16:creationId xmlns:a16="http://schemas.microsoft.com/office/drawing/2014/main" id="{896914DD-C1E7-2642-A2EC-BEF614AB92F8}"/>
                  </a:ext>
                </a:extLst>
              </p:cNvPr>
              <p:cNvCxnSpPr>
                <a:cxnSpLocks/>
                <a:stCxn id="506" idx="3"/>
              </p:cNvCxnSpPr>
              <p:nvPr/>
            </p:nvCxnSpPr>
            <p:spPr>
              <a:xfrm flipV="1">
                <a:off x="421769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Elbow Connector 509">
                <a:extLst>
                  <a:ext uri="{FF2B5EF4-FFF2-40B4-BE49-F238E27FC236}">
                    <a16:creationId xmlns:a16="http://schemas.microsoft.com/office/drawing/2014/main" id="{0098AFC8-A483-1041-A45A-2C53C10D0193}"/>
                  </a:ext>
                </a:extLst>
              </p:cNvPr>
              <p:cNvCxnSpPr>
                <a:cxnSpLocks/>
                <a:stCxn id="507" idx="3"/>
              </p:cNvCxnSpPr>
              <p:nvPr/>
            </p:nvCxnSpPr>
            <p:spPr>
              <a:xfrm flipV="1">
                <a:off x="4983071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Elbow Connector 510">
                <a:extLst>
                  <a:ext uri="{FF2B5EF4-FFF2-40B4-BE49-F238E27FC236}">
                    <a16:creationId xmlns:a16="http://schemas.microsoft.com/office/drawing/2014/main" id="{61AFB537-FA4C-0B46-A895-7D694071D992}"/>
                  </a:ext>
                </a:extLst>
              </p:cNvPr>
              <p:cNvCxnSpPr>
                <a:cxnSpLocks/>
                <a:endCxn id="507" idx="1"/>
              </p:cNvCxnSpPr>
              <p:nvPr/>
            </p:nvCxnSpPr>
            <p:spPr>
              <a:xfrm rot="16200000" flipH="1">
                <a:off x="439232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>
                <a:extLst>
                  <a:ext uri="{FF2B5EF4-FFF2-40B4-BE49-F238E27FC236}">
                    <a16:creationId xmlns:a16="http://schemas.microsoft.com/office/drawing/2014/main" id="{C0885A10-1208-1248-AE80-EFBCAAD098C7}"/>
                  </a:ext>
                </a:extLst>
              </p:cNvPr>
              <p:cNvCxnSpPr>
                <a:cxnSpLocks/>
                <a:endCxn id="513" idx="2"/>
              </p:cNvCxnSpPr>
              <p:nvPr/>
            </p:nvCxnSpPr>
            <p:spPr>
              <a:xfrm>
                <a:off x="382912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3" name="Oval 512">
                <a:extLst>
                  <a:ext uri="{FF2B5EF4-FFF2-40B4-BE49-F238E27FC236}">
                    <a16:creationId xmlns:a16="http://schemas.microsoft.com/office/drawing/2014/main" id="{2AC79807-51FC-0E43-8E0F-B03C81DC862D}"/>
                  </a:ext>
                </a:extLst>
              </p:cNvPr>
              <p:cNvSpPr/>
              <p:nvPr/>
            </p:nvSpPr>
            <p:spPr>
              <a:xfrm flipV="1">
                <a:off x="5245512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14" name="Elbow Connector 513">
                <a:extLst>
                  <a:ext uri="{FF2B5EF4-FFF2-40B4-BE49-F238E27FC236}">
                    <a16:creationId xmlns:a16="http://schemas.microsoft.com/office/drawing/2014/main" id="{EEA1F256-945A-BE4E-A6E6-84B5771876C0}"/>
                  </a:ext>
                </a:extLst>
              </p:cNvPr>
              <p:cNvCxnSpPr>
                <a:cxnSpLocks/>
                <a:stCxn id="518" idx="0"/>
                <a:endCxn id="515" idx="1"/>
              </p:cNvCxnSpPr>
              <p:nvPr/>
            </p:nvCxnSpPr>
            <p:spPr>
              <a:xfrm rot="16200000" flipH="1">
                <a:off x="2051226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5" name="Rectangle 514">
                <a:extLst>
                  <a:ext uri="{FF2B5EF4-FFF2-40B4-BE49-F238E27FC236}">
                    <a16:creationId xmlns:a16="http://schemas.microsoft.com/office/drawing/2014/main" id="{6BE7A984-A2CA-2541-A57A-7C29A0475697}"/>
                  </a:ext>
                </a:extLst>
              </p:cNvPr>
              <p:cNvSpPr/>
              <p:nvPr/>
            </p:nvSpPr>
            <p:spPr>
              <a:xfrm flipV="1">
                <a:off x="2255731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6" name="Diamond 515">
                <a:extLst>
                  <a:ext uri="{FF2B5EF4-FFF2-40B4-BE49-F238E27FC236}">
                    <a16:creationId xmlns:a16="http://schemas.microsoft.com/office/drawing/2014/main" id="{E9D0F320-819E-7841-9F39-9A88DC44C990}"/>
                  </a:ext>
                </a:extLst>
              </p:cNvPr>
              <p:cNvSpPr/>
              <p:nvPr/>
            </p:nvSpPr>
            <p:spPr>
              <a:xfrm flipV="1">
                <a:off x="2921034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7" name="Arc 516">
                <a:extLst>
                  <a:ext uri="{FF2B5EF4-FFF2-40B4-BE49-F238E27FC236}">
                    <a16:creationId xmlns:a16="http://schemas.microsoft.com/office/drawing/2014/main" id="{2B9D1FA9-B72A-3C4F-8B31-B0DB37A711E2}"/>
                  </a:ext>
                </a:extLst>
              </p:cNvPr>
              <p:cNvSpPr/>
              <p:nvPr/>
            </p:nvSpPr>
            <p:spPr>
              <a:xfrm flipV="1">
                <a:off x="1786166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2BA06FF9-847D-E840-858B-F53EC679F873}"/>
                  </a:ext>
                </a:extLst>
              </p:cNvPr>
              <p:cNvSpPr/>
              <p:nvPr/>
            </p:nvSpPr>
            <p:spPr>
              <a:xfrm flipV="1">
                <a:off x="1854798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19" name="Elbow Connector 518">
                <a:extLst>
                  <a:ext uri="{FF2B5EF4-FFF2-40B4-BE49-F238E27FC236}">
                    <a16:creationId xmlns:a16="http://schemas.microsoft.com/office/drawing/2014/main" id="{4BC469B3-7276-FE4D-9CBD-899819868643}"/>
                  </a:ext>
                </a:extLst>
              </p:cNvPr>
              <p:cNvCxnSpPr>
                <a:cxnSpLocks/>
                <a:stCxn id="515" idx="3"/>
              </p:cNvCxnSpPr>
              <p:nvPr/>
            </p:nvCxnSpPr>
            <p:spPr>
              <a:xfrm flipV="1">
                <a:off x="2518925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Elbow Connector 519">
                <a:extLst>
                  <a:ext uri="{FF2B5EF4-FFF2-40B4-BE49-F238E27FC236}">
                    <a16:creationId xmlns:a16="http://schemas.microsoft.com/office/drawing/2014/main" id="{B8CEA2FB-96E8-524D-8070-990F7EF714B3}"/>
                  </a:ext>
                </a:extLst>
              </p:cNvPr>
              <p:cNvCxnSpPr>
                <a:cxnSpLocks/>
                <a:stCxn id="516" idx="3"/>
              </p:cNvCxnSpPr>
              <p:nvPr/>
            </p:nvCxnSpPr>
            <p:spPr>
              <a:xfrm flipV="1">
                <a:off x="3284300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Elbow Connector 520">
                <a:extLst>
                  <a:ext uri="{FF2B5EF4-FFF2-40B4-BE49-F238E27FC236}">
                    <a16:creationId xmlns:a16="http://schemas.microsoft.com/office/drawing/2014/main" id="{864FD111-F7E9-1D4F-95DB-0AA017B9763D}"/>
                  </a:ext>
                </a:extLst>
              </p:cNvPr>
              <p:cNvCxnSpPr>
                <a:cxnSpLocks/>
                <a:endCxn id="516" idx="1"/>
              </p:cNvCxnSpPr>
              <p:nvPr/>
            </p:nvCxnSpPr>
            <p:spPr>
              <a:xfrm rot="16200000" flipH="1">
                <a:off x="2693553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Straight Connector 521">
                <a:extLst>
                  <a:ext uri="{FF2B5EF4-FFF2-40B4-BE49-F238E27FC236}">
                    <a16:creationId xmlns:a16="http://schemas.microsoft.com/office/drawing/2014/main" id="{E695B65A-F29F-C642-BB73-501AB52012D9}"/>
                  </a:ext>
                </a:extLst>
              </p:cNvPr>
              <p:cNvCxnSpPr>
                <a:cxnSpLocks/>
                <a:stCxn id="518" idx="6"/>
                <a:endCxn id="523" idx="2"/>
              </p:cNvCxnSpPr>
              <p:nvPr/>
            </p:nvCxnSpPr>
            <p:spPr>
              <a:xfrm>
                <a:off x="2130350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4D6F18DA-3C5B-E943-904A-B9AEA6AA9E33}"/>
                  </a:ext>
                </a:extLst>
              </p:cNvPr>
              <p:cNvSpPr/>
              <p:nvPr/>
            </p:nvSpPr>
            <p:spPr>
              <a:xfrm flipV="1">
                <a:off x="3546741" y="4774399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id="{302B0200-2E6D-9947-B879-CBF32329C299}"/>
                  </a:ext>
                </a:extLst>
              </p:cNvPr>
              <p:cNvSpPr/>
              <p:nvPr/>
            </p:nvSpPr>
            <p:spPr>
              <a:xfrm flipV="1">
                <a:off x="735204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25" name="Arc 524">
                <a:extLst>
                  <a:ext uri="{FF2B5EF4-FFF2-40B4-BE49-F238E27FC236}">
                    <a16:creationId xmlns:a16="http://schemas.microsoft.com/office/drawing/2014/main" id="{27AEE8B2-9381-394A-B0EF-0538457833B2}"/>
                  </a:ext>
                </a:extLst>
              </p:cNvPr>
              <p:cNvSpPr/>
              <p:nvPr/>
            </p:nvSpPr>
            <p:spPr>
              <a:xfrm flipV="1">
                <a:off x="688248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26" name="Elbow Connector 525">
                <a:extLst>
                  <a:ext uri="{FF2B5EF4-FFF2-40B4-BE49-F238E27FC236}">
                    <a16:creationId xmlns:a16="http://schemas.microsoft.com/office/drawing/2014/main" id="{74AAD851-C229-494C-BF97-E7308D07D744}"/>
                  </a:ext>
                </a:extLst>
              </p:cNvPr>
              <p:cNvCxnSpPr>
                <a:cxnSpLocks/>
                <a:stCxn id="524" idx="3"/>
              </p:cNvCxnSpPr>
              <p:nvPr/>
            </p:nvCxnSpPr>
            <p:spPr>
              <a:xfrm flipV="1">
                <a:off x="761523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>
                <a:extLst>
                  <a:ext uri="{FF2B5EF4-FFF2-40B4-BE49-F238E27FC236}">
                    <a16:creationId xmlns:a16="http://schemas.microsoft.com/office/drawing/2014/main" id="{AE0E5ECE-DDDB-D947-B0F5-72C5BB51A8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6664" y="4912173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32F64B65-40A9-6542-BAB8-983E106F8551}"/>
                  </a:ext>
                </a:extLst>
              </p:cNvPr>
              <p:cNvSpPr/>
              <p:nvPr/>
            </p:nvSpPr>
            <p:spPr>
              <a:xfrm flipV="1">
                <a:off x="8643054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29" name="Straight Connector 528">
                <a:extLst>
                  <a:ext uri="{FF2B5EF4-FFF2-40B4-BE49-F238E27FC236}">
                    <a16:creationId xmlns:a16="http://schemas.microsoft.com/office/drawing/2014/main" id="{60554054-2F35-8745-8F20-D40068DEE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5329" y="4912174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0" name="Oval 529">
                <a:extLst>
                  <a:ext uri="{FF2B5EF4-FFF2-40B4-BE49-F238E27FC236}">
                    <a16:creationId xmlns:a16="http://schemas.microsoft.com/office/drawing/2014/main" id="{773796B9-F090-584C-A5B6-C5DDC4A58E16}"/>
                  </a:ext>
                </a:extLst>
              </p:cNvPr>
              <p:cNvSpPr/>
              <p:nvPr/>
            </p:nvSpPr>
            <p:spPr>
              <a:xfrm>
                <a:off x="801481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49FE768B-C242-134A-BCBB-2ADB372C736D}"/>
                  </a:ext>
                </a:extLst>
              </p:cNvPr>
              <p:cNvSpPr/>
              <p:nvPr/>
            </p:nvSpPr>
            <p:spPr>
              <a:xfrm>
                <a:off x="817448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20FD0B50-9E92-1F42-9BCE-C6887776A112}"/>
                  </a:ext>
                </a:extLst>
              </p:cNvPr>
              <p:cNvSpPr/>
              <p:nvPr/>
            </p:nvSpPr>
            <p:spPr>
              <a:xfrm>
                <a:off x="8332137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533" name="Google Shape;399;p3">
                <a:extLst>
                  <a:ext uri="{FF2B5EF4-FFF2-40B4-BE49-F238E27FC236}">
                    <a16:creationId xmlns:a16="http://schemas.microsoft.com/office/drawing/2014/main" id="{6F02D99E-2DC9-0C4D-B6C1-733B899BD19E}"/>
                  </a:ext>
                </a:extLst>
              </p:cNvPr>
              <p:cNvSpPr/>
              <p:nvPr/>
            </p:nvSpPr>
            <p:spPr>
              <a:xfrm rot="16200000">
                <a:off x="1273058" y="4759584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99A061F5-A53B-9D47-ACCE-26D45B592064}"/>
                  </a:ext>
                </a:extLst>
              </p:cNvPr>
              <p:cNvCxnSpPr>
                <a:cxnSpLocks/>
                <a:stCxn id="533" idx="2"/>
              </p:cNvCxnSpPr>
              <p:nvPr/>
            </p:nvCxnSpPr>
            <p:spPr>
              <a:xfrm>
                <a:off x="1584554" y="4913593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5" name="TextBox 534">
                <a:extLst>
                  <a:ext uri="{FF2B5EF4-FFF2-40B4-BE49-F238E27FC236}">
                    <a16:creationId xmlns:a16="http://schemas.microsoft.com/office/drawing/2014/main" id="{371587C5-FBAA-2547-B5D3-468CCE6621D1}"/>
                  </a:ext>
                </a:extLst>
              </p:cNvPr>
              <p:cNvSpPr txBox="1"/>
              <p:nvPr/>
            </p:nvSpPr>
            <p:spPr>
              <a:xfrm>
                <a:off x="-129283" y="4698797"/>
                <a:ext cx="1284366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common</a:t>
                </a:r>
              </a:p>
            </p:txBody>
          </p:sp>
        </p:grpSp>
        <p:sp>
          <p:nvSpPr>
            <p:cNvPr id="539" name="TextBox 538">
              <a:extLst>
                <a:ext uri="{FF2B5EF4-FFF2-40B4-BE49-F238E27FC236}">
                  <a16:creationId xmlns:a16="http://schemas.microsoft.com/office/drawing/2014/main" id="{961C3CF9-ECC8-8D4F-8E0A-3686A176E104}"/>
                </a:ext>
              </a:extLst>
            </p:cNvPr>
            <p:cNvSpPr txBox="1"/>
            <p:nvPr/>
          </p:nvSpPr>
          <p:spPr>
            <a:xfrm>
              <a:off x="10219836" y="3289603"/>
              <a:ext cx="1127232" cy="748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rare</a:t>
              </a:r>
              <a:b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(correct)</a:t>
              </a:r>
            </a:p>
          </p:txBody>
        </p:sp>
        <p:sp>
          <p:nvSpPr>
            <p:cNvPr id="537" name="Google Shape;399;p3">
              <a:extLst>
                <a:ext uri="{FF2B5EF4-FFF2-40B4-BE49-F238E27FC236}">
                  <a16:creationId xmlns:a16="http://schemas.microsoft.com/office/drawing/2014/main" id="{27280068-E191-1144-B283-CA6F2B971562}"/>
                </a:ext>
              </a:extLst>
            </p:cNvPr>
            <p:cNvSpPr/>
            <p:nvPr/>
          </p:nvSpPr>
          <p:spPr>
            <a:xfrm rot="5400000" flipH="1">
              <a:off x="10304248" y="3362377"/>
              <a:ext cx="279978" cy="273793"/>
            </a:xfrm>
            <a:prstGeom prst="trapezoid">
              <a:avLst>
                <a:gd name="adj" fmla="val 25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1268" tIns="40622" rIns="81268" bIns="40622" anchor="ctr" anchorCtr="0">
              <a:noAutofit/>
            </a:bodyPr>
            <a:lstStyle/>
            <a:p>
              <a:pPr algn="ctr"/>
              <a:endParaRPr sz="978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F51B6F9-737D-654F-8616-480E136A2280}"/>
                </a:ext>
              </a:extLst>
            </p:cNvPr>
            <p:cNvGrpSpPr/>
            <p:nvPr/>
          </p:nvGrpSpPr>
          <p:grpSpPr>
            <a:xfrm>
              <a:off x="9806438" y="3374099"/>
              <a:ext cx="500898" cy="244935"/>
              <a:chOff x="10341615" y="4774398"/>
              <a:chExt cx="563510" cy="275552"/>
            </a:xfrm>
          </p:grpSpPr>
          <p:sp>
            <p:nvSpPr>
              <p:cNvPr id="485" name="Oval 484">
                <a:extLst>
                  <a:ext uri="{FF2B5EF4-FFF2-40B4-BE49-F238E27FC236}">
                    <a16:creationId xmlns:a16="http://schemas.microsoft.com/office/drawing/2014/main" id="{DC38BC88-EC20-BC4F-920B-DECD32CB6C2E}"/>
                  </a:ext>
                </a:extLst>
              </p:cNvPr>
              <p:cNvSpPr/>
              <p:nvPr/>
            </p:nvSpPr>
            <p:spPr>
              <a:xfrm flipV="1">
                <a:off x="10341615" y="4774398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EDC86E0E-8710-404A-BF6F-1BC21BF516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34883" y="4915214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276B3EA-88C9-E646-A5C0-443D47BA406E}"/>
                </a:ext>
              </a:extLst>
            </p:cNvPr>
            <p:cNvSpPr txBox="1"/>
            <p:nvPr/>
          </p:nvSpPr>
          <p:spPr>
            <a:xfrm>
              <a:off x="11672723" y="3340836"/>
              <a:ext cx="5309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latin typeface=""/>
                </a:rPr>
                <a:t>✓</a:t>
              </a:r>
            </a:p>
          </p:txBody>
        </p:sp>
        <p:grpSp>
          <p:nvGrpSpPr>
            <p:cNvPr id="3183" name="Group 3182">
              <a:extLst>
                <a:ext uri="{FF2B5EF4-FFF2-40B4-BE49-F238E27FC236}">
                  <a16:creationId xmlns:a16="http://schemas.microsoft.com/office/drawing/2014/main" id="{6CAE031A-68EE-E142-9448-A8563011C5E4}"/>
                </a:ext>
              </a:extLst>
            </p:cNvPr>
            <p:cNvGrpSpPr/>
            <p:nvPr/>
          </p:nvGrpSpPr>
          <p:grpSpPr>
            <a:xfrm>
              <a:off x="10378007" y="1469313"/>
              <a:ext cx="1558563" cy="1573971"/>
              <a:chOff x="17963736" y="4426885"/>
              <a:chExt cx="1753383" cy="1770715"/>
            </a:xfrm>
          </p:grpSpPr>
          <p:sp>
            <p:nvSpPr>
              <p:cNvPr id="3184" name="Oval 3183">
                <a:extLst>
                  <a:ext uri="{FF2B5EF4-FFF2-40B4-BE49-F238E27FC236}">
                    <a16:creationId xmlns:a16="http://schemas.microsoft.com/office/drawing/2014/main" id="{CCF08A86-99B2-3D42-A68E-F681DE3F957A}"/>
                  </a:ext>
                </a:extLst>
              </p:cNvPr>
              <p:cNvSpPr/>
              <p:nvPr/>
            </p:nvSpPr>
            <p:spPr>
              <a:xfrm flipV="1">
                <a:off x="18133533" y="4693857"/>
                <a:ext cx="275552" cy="275552"/>
              </a:xfrm>
              <a:prstGeom prst="ellipse">
                <a:avLst/>
              </a:prstGeom>
              <a:solidFill>
                <a:srgbClr val="E8CAFF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5" name="Rectangle 3184">
                <a:extLst>
                  <a:ext uri="{FF2B5EF4-FFF2-40B4-BE49-F238E27FC236}">
                    <a16:creationId xmlns:a16="http://schemas.microsoft.com/office/drawing/2014/main" id="{89BFAD9D-B956-704C-B775-E29494E17FC4}"/>
                  </a:ext>
                </a:extLst>
              </p:cNvPr>
              <p:cNvSpPr/>
              <p:nvPr/>
            </p:nvSpPr>
            <p:spPr>
              <a:xfrm flipV="1">
                <a:off x="18139712" y="5136229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6" name="Diamond 3185">
                <a:extLst>
                  <a:ext uri="{FF2B5EF4-FFF2-40B4-BE49-F238E27FC236}">
                    <a16:creationId xmlns:a16="http://schemas.microsoft.com/office/drawing/2014/main" id="{A3D9AA03-8A41-BB4E-A463-A147DC17FCA9}"/>
                  </a:ext>
                </a:extLst>
              </p:cNvPr>
              <p:cNvSpPr/>
              <p:nvPr/>
            </p:nvSpPr>
            <p:spPr>
              <a:xfrm flipV="1">
                <a:off x="18089676" y="5566243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87" name="TextBox 3186">
                <a:extLst>
                  <a:ext uri="{FF2B5EF4-FFF2-40B4-BE49-F238E27FC236}">
                    <a16:creationId xmlns:a16="http://schemas.microsoft.com/office/drawing/2014/main" id="{86F2596A-2908-F54E-A540-8459E8DD39C3}"/>
                  </a:ext>
                </a:extLst>
              </p:cNvPr>
              <p:cNvSpPr txBox="1"/>
              <p:nvPr/>
            </p:nvSpPr>
            <p:spPr>
              <a:xfrm>
                <a:off x="18436360" y="4567225"/>
                <a:ext cx="1168950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133" i="1" spc="-71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133" i="1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(l)</a:t>
                </a:r>
                <a:r>
                  <a:rPr lang="en-US" sz="2133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</a:t>
                </a:r>
              </a:p>
            </p:txBody>
          </p:sp>
          <p:sp>
            <p:nvSpPr>
              <p:cNvPr id="3188" name="TextBox 3187">
                <a:extLst>
                  <a:ext uri="{FF2B5EF4-FFF2-40B4-BE49-F238E27FC236}">
                    <a16:creationId xmlns:a16="http://schemas.microsoft.com/office/drawing/2014/main" id="{0BD88577-2FC8-6944-8A56-E95DAE507843}"/>
                  </a:ext>
                </a:extLst>
              </p:cNvPr>
              <p:cNvSpPr txBox="1"/>
              <p:nvPr/>
            </p:nvSpPr>
            <p:spPr>
              <a:xfrm>
                <a:off x="18436360" y="5031387"/>
                <a:ext cx="1280759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attention</a:t>
                </a:r>
              </a:p>
            </p:txBody>
          </p:sp>
          <p:sp>
            <p:nvSpPr>
              <p:cNvPr id="3189" name="TextBox 3188">
                <a:extLst>
                  <a:ext uri="{FF2B5EF4-FFF2-40B4-BE49-F238E27FC236}">
                    <a16:creationId xmlns:a16="http://schemas.microsoft.com/office/drawing/2014/main" id="{84DCC641-970C-E342-A34E-E3152AA4C3A9}"/>
                  </a:ext>
                </a:extLst>
              </p:cNvPr>
              <p:cNvSpPr txBox="1"/>
              <p:nvPr/>
            </p:nvSpPr>
            <p:spPr>
              <a:xfrm>
                <a:off x="18436360" y="5495548"/>
                <a:ext cx="840735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MLP</a:t>
                </a:r>
              </a:p>
            </p:txBody>
          </p:sp>
          <p:sp>
            <p:nvSpPr>
              <p:cNvPr id="3190" name="Rectangle 3189">
                <a:extLst>
                  <a:ext uri="{FF2B5EF4-FFF2-40B4-BE49-F238E27FC236}">
                    <a16:creationId xmlns:a16="http://schemas.microsoft.com/office/drawing/2014/main" id="{D29DE51E-B52A-1044-960F-1876334C42D8}"/>
                  </a:ext>
                </a:extLst>
              </p:cNvPr>
              <p:cNvSpPr/>
              <p:nvPr/>
            </p:nvSpPr>
            <p:spPr>
              <a:xfrm>
                <a:off x="17963736" y="4426885"/>
                <a:ext cx="1723564" cy="177071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</p:grpSp>
      <p:sp>
        <p:nvSpPr>
          <p:cNvPr id="486" name="Title 1">
            <a:extLst>
              <a:ext uri="{FF2B5EF4-FFF2-40B4-BE49-F238E27FC236}">
                <a16:creationId xmlns:a16="http://schemas.microsoft.com/office/drawing/2014/main" id="{03B9CC60-9195-754B-902B-C9B0570FD44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199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Transplant Hidden State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AE9EA5-BA7B-024D-AB56-E6558C7AEB57}"/>
              </a:ext>
            </a:extLst>
          </p:cNvPr>
          <p:cNvGrpSpPr/>
          <p:nvPr/>
        </p:nvGrpSpPr>
        <p:grpSpPr>
          <a:xfrm>
            <a:off x="439659" y="4148589"/>
            <a:ext cx="10141474" cy="2388127"/>
            <a:chOff x="439659" y="4148589"/>
            <a:chExt cx="10141474" cy="2388127"/>
          </a:xfrm>
        </p:grpSpPr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187D64-609A-3348-B466-AFEE54543D4A}"/>
                </a:ext>
              </a:extLst>
            </p:cNvPr>
            <p:cNvGrpSpPr/>
            <p:nvPr/>
          </p:nvGrpSpPr>
          <p:grpSpPr>
            <a:xfrm>
              <a:off x="3889019" y="4361518"/>
              <a:ext cx="578460" cy="369091"/>
              <a:chOff x="3681747" y="309619"/>
              <a:chExt cx="650768" cy="415227"/>
            </a:xfrm>
          </p:grpSpPr>
          <p:cxnSp>
            <p:nvCxnSpPr>
              <p:cNvPr id="559" name="Elbow Connector 558">
                <a:extLst>
                  <a:ext uri="{FF2B5EF4-FFF2-40B4-BE49-F238E27FC236}">
                    <a16:creationId xmlns:a16="http://schemas.microsoft.com/office/drawing/2014/main" id="{B0EB16B5-F52E-664E-84AB-33DA40D7E1D3}"/>
                  </a:ext>
                </a:extLst>
              </p:cNvPr>
              <p:cNvCxnSpPr>
                <a:cxnSpLocks/>
                <a:stCxn id="264" idx="0"/>
                <a:endCxn id="560" idx="1"/>
              </p:cNvCxnSpPr>
              <p:nvPr/>
            </p:nvCxnSpPr>
            <p:spPr>
              <a:xfrm rot="16200000" flipH="1">
                <a:off x="3743813" y="385331"/>
                <a:ext cx="145852" cy="269984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0" name="Rectangle 559">
                <a:extLst>
                  <a:ext uri="{FF2B5EF4-FFF2-40B4-BE49-F238E27FC236}">
                    <a16:creationId xmlns:a16="http://schemas.microsoft.com/office/drawing/2014/main" id="{EC094596-4F56-5A48-937C-074FFD82928A}"/>
                  </a:ext>
                </a:extLst>
              </p:cNvPr>
              <p:cNvSpPr/>
              <p:nvPr/>
            </p:nvSpPr>
            <p:spPr>
              <a:xfrm flipV="1">
                <a:off x="3951732" y="461652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61" name="Elbow Connector 560">
                <a:extLst>
                  <a:ext uri="{FF2B5EF4-FFF2-40B4-BE49-F238E27FC236}">
                    <a16:creationId xmlns:a16="http://schemas.microsoft.com/office/drawing/2014/main" id="{3278A77A-9B5F-484B-AD7A-3C2C0D530AE4}"/>
                  </a:ext>
                </a:extLst>
              </p:cNvPr>
              <p:cNvCxnSpPr>
                <a:cxnSpLocks/>
                <a:stCxn id="560" idx="3"/>
              </p:cNvCxnSpPr>
              <p:nvPr/>
            </p:nvCxnSpPr>
            <p:spPr>
              <a:xfrm flipV="1">
                <a:off x="4214926" y="309619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ED3875E9-0974-6B40-A5F2-A5C0E71FB6F1}"/>
                </a:ext>
              </a:extLst>
            </p:cNvPr>
            <p:cNvGrpSpPr/>
            <p:nvPr/>
          </p:nvGrpSpPr>
          <p:grpSpPr>
            <a:xfrm>
              <a:off x="4568091" y="4361519"/>
              <a:ext cx="565695" cy="413566"/>
              <a:chOff x="4445702" y="309620"/>
              <a:chExt cx="636407" cy="465262"/>
            </a:xfrm>
          </p:grpSpPr>
          <p:sp>
            <p:nvSpPr>
              <p:cNvPr id="556" name="Diamond 555">
                <a:extLst>
                  <a:ext uri="{FF2B5EF4-FFF2-40B4-BE49-F238E27FC236}">
                    <a16:creationId xmlns:a16="http://schemas.microsoft.com/office/drawing/2014/main" id="{B2F0D331-8A3D-3440-A62A-F4CB99F41420}"/>
                  </a:ext>
                </a:extLst>
              </p:cNvPr>
              <p:cNvSpPr/>
              <p:nvPr/>
            </p:nvSpPr>
            <p:spPr>
              <a:xfrm flipV="1">
                <a:off x="4617035" y="411616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57" name="Elbow Connector 556">
                <a:extLst>
                  <a:ext uri="{FF2B5EF4-FFF2-40B4-BE49-F238E27FC236}">
                    <a16:creationId xmlns:a16="http://schemas.microsoft.com/office/drawing/2014/main" id="{985F9F3E-5E05-E842-AA4B-6C13400BFE76}"/>
                  </a:ext>
                </a:extLst>
              </p:cNvPr>
              <p:cNvCxnSpPr>
                <a:cxnSpLocks/>
                <a:stCxn id="556" idx="3"/>
              </p:cNvCxnSpPr>
              <p:nvPr/>
            </p:nvCxnSpPr>
            <p:spPr>
              <a:xfrm flipV="1">
                <a:off x="4980301" y="309622"/>
                <a:ext cx="101808" cy="283627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Elbow Connector 557">
                <a:extLst>
                  <a:ext uri="{FF2B5EF4-FFF2-40B4-BE49-F238E27FC236}">
                    <a16:creationId xmlns:a16="http://schemas.microsoft.com/office/drawing/2014/main" id="{AEBD05A0-34A6-3C4F-8BD1-BAE539B3BAB5}"/>
                  </a:ext>
                </a:extLst>
              </p:cNvPr>
              <p:cNvCxnSpPr>
                <a:cxnSpLocks/>
                <a:endCxn id="556" idx="1"/>
              </p:cNvCxnSpPr>
              <p:nvPr/>
            </p:nvCxnSpPr>
            <p:spPr>
              <a:xfrm rot="16200000" flipH="1">
                <a:off x="4389554" y="365768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00FC038B-13C3-D74C-9B28-A1DD91343229}"/>
                </a:ext>
              </a:extLst>
            </p:cNvPr>
            <p:cNvCxnSpPr>
              <a:cxnSpLocks/>
              <a:endCxn id="260" idx="2"/>
            </p:cNvCxnSpPr>
            <p:nvPr/>
          </p:nvCxnSpPr>
          <p:spPr>
            <a:xfrm>
              <a:off x="4017556" y="4361519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9DE5AF8F-BD2E-3F45-8C1E-220FED7C3D03}"/>
                </a:ext>
              </a:extLst>
            </p:cNvPr>
            <p:cNvSpPr/>
            <p:nvPr/>
          </p:nvSpPr>
          <p:spPr>
            <a:xfrm flipV="1">
              <a:off x="5276570" y="4239052"/>
              <a:ext cx="244935" cy="24493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82D4DC9E-0EDB-F249-AD29-48F8AC9E8E2D}"/>
                </a:ext>
              </a:extLst>
            </p:cNvPr>
            <p:cNvGrpSpPr/>
            <p:nvPr/>
          </p:nvGrpSpPr>
          <p:grpSpPr>
            <a:xfrm>
              <a:off x="2385071" y="4361519"/>
              <a:ext cx="572391" cy="369091"/>
              <a:chOff x="1989805" y="309620"/>
              <a:chExt cx="643940" cy="415227"/>
            </a:xfrm>
          </p:grpSpPr>
          <p:cxnSp>
            <p:nvCxnSpPr>
              <p:cNvPr id="553" name="Elbow Connector 552">
                <a:extLst>
                  <a:ext uri="{FF2B5EF4-FFF2-40B4-BE49-F238E27FC236}">
                    <a16:creationId xmlns:a16="http://schemas.microsoft.com/office/drawing/2014/main" id="{7CFF50E5-B0C6-3C4A-8ADA-C3C6C816E995}"/>
                  </a:ext>
                </a:extLst>
              </p:cNvPr>
              <p:cNvCxnSpPr>
                <a:cxnSpLocks/>
                <a:stCxn id="459" idx="0"/>
                <a:endCxn id="554" idx="1"/>
              </p:cNvCxnSpPr>
              <p:nvPr/>
            </p:nvCxnSpPr>
            <p:spPr>
              <a:xfrm rot="16200000" flipH="1">
                <a:off x="2048456" y="388746"/>
                <a:ext cx="145854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4" name="Rectangle 553">
                <a:extLst>
                  <a:ext uri="{FF2B5EF4-FFF2-40B4-BE49-F238E27FC236}">
                    <a16:creationId xmlns:a16="http://schemas.microsoft.com/office/drawing/2014/main" id="{7435A960-C765-1540-B0FF-DE93D557A6FB}"/>
                  </a:ext>
                </a:extLst>
              </p:cNvPr>
              <p:cNvSpPr/>
              <p:nvPr/>
            </p:nvSpPr>
            <p:spPr>
              <a:xfrm flipV="1">
                <a:off x="2252961" y="461653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55" name="Elbow Connector 554">
                <a:extLst>
                  <a:ext uri="{FF2B5EF4-FFF2-40B4-BE49-F238E27FC236}">
                    <a16:creationId xmlns:a16="http://schemas.microsoft.com/office/drawing/2014/main" id="{9A1AB92B-BD1A-EF40-B2BD-C6F0C529B76E}"/>
                  </a:ext>
                </a:extLst>
              </p:cNvPr>
              <p:cNvCxnSpPr>
                <a:cxnSpLocks/>
                <a:stCxn id="554" idx="3"/>
              </p:cNvCxnSpPr>
              <p:nvPr/>
            </p:nvCxnSpPr>
            <p:spPr>
              <a:xfrm flipV="1">
                <a:off x="2516156" y="309620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id="{8ADAB819-9382-0146-8CC7-8EC26B002D3E}"/>
                </a:ext>
              </a:extLst>
            </p:cNvPr>
            <p:cNvGrpSpPr/>
            <p:nvPr/>
          </p:nvGrpSpPr>
          <p:grpSpPr>
            <a:xfrm>
              <a:off x="3058072" y="4361520"/>
              <a:ext cx="565695" cy="413566"/>
              <a:chOff x="2746931" y="309621"/>
              <a:chExt cx="636407" cy="465262"/>
            </a:xfrm>
          </p:grpSpPr>
          <p:sp>
            <p:nvSpPr>
              <p:cNvPr id="550" name="Diamond 549">
                <a:extLst>
                  <a:ext uri="{FF2B5EF4-FFF2-40B4-BE49-F238E27FC236}">
                    <a16:creationId xmlns:a16="http://schemas.microsoft.com/office/drawing/2014/main" id="{AE894EC4-6E93-634F-8A0A-3A4EE4772FC8}"/>
                  </a:ext>
                </a:extLst>
              </p:cNvPr>
              <p:cNvSpPr/>
              <p:nvPr/>
            </p:nvSpPr>
            <p:spPr>
              <a:xfrm flipV="1">
                <a:off x="2918264" y="411617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551" name="Elbow Connector 550">
                <a:extLst>
                  <a:ext uri="{FF2B5EF4-FFF2-40B4-BE49-F238E27FC236}">
                    <a16:creationId xmlns:a16="http://schemas.microsoft.com/office/drawing/2014/main" id="{7AED76BA-BAC7-8E45-A1CE-C3EDB9DE04FE}"/>
                  </a:ext>
                </a:extLst>
              </p:cNvPr>
              <p:cNvCxnSpPr>
                <a:cxnSpLocks/>
                <a:stCxn id="550" idx="3"/>
              </p:cNvCxnSpPr>
              <p:nvPr/>
            </p:nvCxnSpPr>
            <p:spPr>
              <a:xfrm flipV="1">
                <a:off x="3281530" y="309623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Elbow Connector 551">
                <a:extLst>
                  <a:ext uri="{FF2B5EF4-FFF2-40B4-BE49-F238E27FC236}">
                    <a16:creationId xmlns:a16="http://schemas.microsoft.com/office/drawing/2014/main" id="{6ACC444F-58A0-1A4E-92EC-4DB6107AB20B}"/>
                  </a:ext>
                </a:extLst>
              </p:cNvPr>
              <p:cNvCxnSpPr>
                <a:cxnSpLocks/>
                <a:endCxn id="550" idx="1"/>
              </p:cNvCxnSpPr>
              <p:nvPr/>
            </p:nvCxnSpPr>
            <p:spPr>
              <a:xfrm rot="16200000" flipH="1">
                <a:off x="2690783" y="365769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3" name="Straight Connector 262">
              <a:extLst>
                <a:ext uri="{FF2B5EF4-FFF2-40B4-BE49-F238E27FC236}">
                  <a16:creationId xmlns:a16="http://schemas.microsoft.com/office/drawing/2014/main" id="{41736BD6-B7E9-2E4F-9B1F-17A41E42BC94}"/>
                </a:ext>
              </a:extLst>
            </p:cNvPr>
            <p:cNvCxnSpPr>
              <a:cxnSpLocks/>
              <a:stCxn id="459" idx="6"/>
              <a:endCxn id="264" idx="2"/>
            </p:cNvCxnSpPr>
            <p:nvPr/>
          </p:nvCxnSpPr>
          <p:spPr>
            <a:xfrm>
              <a:off x="2507537" y="4361520"/>
              <a:ext cx="1259013" cy="1"/>
            </a:xfrm>
            <a:prstGeom prst="line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67E511A4-8BEA-6F41-AB4E-4C26BF62BB39}"/>
                </a:ext>
              </a:extLst>
            </p:cNvPr>
            <p:cNvSpPr/>
            <p:nvPr/>
          </p:nvSpPr>
          <p:spPr>
            <a:xfrm flipV="1">
              <a:off x="3766551" y="4239053"/>
              <a:ext cx="244935" cy="244935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F0A6C458-F440-F046-BD4D-CD7F105918B4}"/>
                </a:ext>
              </a:extLst>
            </p:cNvPr>
            <p:cNvGrpSpPr/>
            <p:nvPr/>
          </p:nvGrpSpPr>
          <p:grpSpPr>
            <a:xfrm>
              <a:off x="5399038" y="4239052"/>
              <a:ext cx="4654612" cy="536033"/>
              <a:chOff x="5325620" y="171845"/>
              <a:chExt cx="5236436" cy="603037"/>
            </a:xfrm>
          </p:grpSpPr>
          <p:grpSp>
            <p:nvGrpSpPr>
              <p:cNvPr id="463" name="Group 462">
                <a:extLst>
                  <a:ext uri="{FF2B5EF4-FFF2-40B4-BE49-F238E27FC236}">
                    <a16:creationId xmlns:a16="http://schemas.microsoft.com/office/drawing/2014/main" id="{BAC2D2E9-1428-4B4F-9EAD-7C254550844D}"/>
                  </a:ext>
                </a:extLst>
              </p:cNvPr>
              <p:cNvGrpSpPr/>
              <p:nvPr/>
            </p:nvGrpSpPr>
            <p:grpSpPr>
              <a:xfrm>
                <a:off x="9489464" y="309620"/>
                <a:ext cx="636407" cy="465262"/>
                <a:chOff x="9489464" y="309620"/>
                <a:chExt cx="636407" cy="465262"/>
              </a:xfrm>
            </p:grpSpPr>
            <p:sp>
              <p:nvSpPr>
                <p:cNvPr id="547" name="Diamond 546">
                  <a:extLst>
                    <a:ext uri="{FF2B5EF4-FFF2-40B4-BE49-F238E27FC236}">
                      <a16:creationId xmlns:a16="http://schemas.microsoft.com/office/drawing/2014/main" id="{AFAE3482-E3EF-5C48-90A6-9E8948A66664}"/>
                    </a:ext>
                  </a:extLst>
                </p:cNvPr>
                <p:cNvSpPr/>
                <p:nvPr/>
              </p:nvSpPr>
              <p:spPr>
                <a:xfrm flipV="1">
                  <a:off x="9660797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548" name="Elbow Connector 547">
                  <a:extLst>
                    <a:ext uri="{FF2B5EF4-FFF2-40B4-BE49-F238E27FC236}">
                      <a16:creationId xmlns:a16="http://schemas.microsoft.com/office/drawing/2014/main" id="{FD66243F-80C8-E044-B6A9-F66F843FD088}"/>
                    </a:ext>
                  </a:extLst>
                </p:cNvPr>
                <p:cNvCxnSpPr>
                  <a:cxnSpLocks/>
                  <a:stCxn id="547" idx="3"/>
                </p:cNvCxnSpPr>
                <p:nvPr/>
              </p:nvCxnSpPr>
              <p:spPr>
                <a:xfrm flipV="1">
                  <a:off x="10024063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9" name="Elbow Connector 548">
                  <a:extLst>
                    <a:ext uri="{FF2B5EF4-FFF2-40B4-BE49-F238E27FC236}">
                      <a16:creationId xmlns:a16="http://schemas.microsoft.com/office/drawing/2014/main" id="{C5D0969E-3456-9747-9A33-0666C7B010E0}"/>
                    </a:ext>
                  </a:extLst>
                </p:cNvPr>
                <p:cNvCxnSpPr>
                  <a:cxnSpLocks/>
                  <a:endCxn id="547" idx="1"/>
                </p:cNvCxnSpPr>
                <p:nvPr/>
              </p:nvCxnSpPr>
              <p:spPr>
                <a:xfrm rot="16200000" flipH="1">
                  <a:off x="9433316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4" name="Straight Connector 463">
                <a:extLst>
                  <a:ext uri="{FF2B5EF4-FFF2-40B4-BE49-F238E27FC236}">
                    <a16:creationId xmlns:a16="http://schemas.microsoft.com/office/drawing/2014/main" id="{2DB90C77-3CC1-3846-AB8E-AE90D2C22D13}"/>
                  </a:ext>
                </a:extLst>
              </p:cNvPr>
              <p:cNvCxnSpPr>
                <a:cxnSpLocks/>
                <a:endCxn id="465" idx="2"/>
              </p:cNvCxnSpPr>
              <p:nvPr/>
            </p:nvCxnSpPr>
            <p:spPr>
              <a:xfrm>
                <a:off x="8870114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5" name="Oval 464">
                <a:extLst>
                  <a:ext uri="{FF2B5EF4-FFF2-40B4-BE49-F238E27FC236}">
                    <a16:creationId xmlns:a16="http://schemas.microsoft.com/office/drawing/2014/main" id="{16193507-465C-074A-AA26-55BEC0AE9F33}"/>
                  </a:ext>
                </a:extLst>
              </p:cNvPr>
              <p:cNvSpPr/>
              <p:nvPr/>
            </p:nvSpPr>
            <p:spPr>
              <a:xfrm flipV="1">
                <a:off x="10286504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466" name="Group 465">
                <a:extLst>
                  <a:ext uri="{FF2B5EF4-FFF2-40B4-BE49-F238E27FC236}">
                    <a16:creationId xmlns:a16="http://schemas.microsoft.com/office/drawing/2014/main" id="{3D4750CD-838F-F744-8E5C-5BF114621D9E}"/>
                  </a:ext>
                </a:extLst>
              </p:cNvPr>
              <p:cNvGrpSpPr/>
              <p:nvPr/>
            </p:nvGrpSpPr>
            <p:grpSpPr>
              <a:xfrm>
                <a:off x="5325620" y="309619"/>
                <a:ext cx="653115" cy="415227"/>
                <a:chOff x="5325620" y="309619"/>
                <a:chExt cx="653115" cy="415227"/>
              </a:xfrm>
            </p:grpSpPr>
            <p:cxnSp>
              <p:nvCxnSpPr>
                <p:cNvPr id="544" name="Elbow Connector 543">
                  <a:extLst>
                    <a:ext uri="{FF2B5EF4-FFF2-40B4-BE49-F238E27FC236}">
                      <a16:creationId xmlns:a16="http://schemas.microsoft.com/office/drawing/2014/main" id="{BF7F2D87-D432-6944-8AE0-5E96A7FEE852}"/>
                    </a:ext>
                  </a:extLst>
                </p:cNvPr>
                <p:cNvCxnSpPr>
                  <a:cxnSpLocks/>
                  <a:stCxn id="260" idx="0"/>
                  <a:endCxn id="545" idx="1"/>
                </p:cNvCxnSpPr>
                <p:nvPr/>
              </p:nvCxnSpPr>
              <p:spPr>
                <a:xfrm rot="16200000" flipH="1">
                  <a:off x="5382587" y="377884"/>
                  <a:ext cx="158398" cy="272332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5" name="Rectangle 544">
                  <a:extLst>
                    <a:ext uri="{FF2B5EF4-FFF2-40B4-BE49-F238E27FC236}">
                      <a16:creationId xmlns:a16="http://schemas.microsoft.com/office/drawing/2014/main" id="{B3F6DCEF-DC22-5F4A-B97A-9A0C4D0D3073}"/>
                    </a:ext>
                  </a:extLst>
                </p:cNvPr>
                <p:cNvSpPr/>
                <p:nvPr/>
              </p:nvSpPr>
              <p:spPr>
                <a:xfrm flipV="1">
                  <a:off x="5597952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546" name="Elbow Connector 545">
                  <a:extLst>
                    <a:ext uri="{FF2B5EF4-FFF2-40B4-BE49-F238E27FC236}">
                      <a16:creationId xmlns:a16="http://schemas.microsoft.com/office/drawing/2014/main" id="{1DE335DF-98D5-5C45-8C83-A5FDE1334728}"/>
                    </a:ext>
                  </a:extLst>
                </p:cNvPr>
                <p:cNvCxnSpPr>
                  <a:cxnSpLocks/>
                  <a:stCxn id="545" idx="3"/>
                </p:cNvCxnSpPr>
                <p:nvPr/>
              </p:nvCxnSpPr>
              <p:spPr>
                <a:xfrm flipV="1">
                  <a:off x="5861146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7" name="Group 466">
                <a:extLst>
                  <a:ext uri="{FF2B5EF4-FFF2-40B4-BE49-F238E27FC236}">
                    <a16:creationId xmlns:a16="http://schemas.microsoft.com/office/drawing/2014/main" id="{78C41C19-0CCC-1B46-B19C-92D05A34B137}"/>
                  </a:ext>
                </a:extLst>
              </p:cNvPr>
              <p:cNvGrpSpPr/>
              <p:nvPr/>
            </p:nvGrpSpPr>
            <p:grpSpPr>
              <a:xfrm>
                <a:off x="6091922" y="309620"/>
                <a:ext cx="636408" cy="465262"/>
                <a:chOff x="6091922" y="309620"/>
                <a:chExt cx="636408" cy="465262"/>
              </a:xfrm>
            </p:grpSpPr>
            <p:sp>
              <p:nvSpPr>
                <p:cNvPr id="541" name="Diamond 540">
                  <a:extLst>
                    <a:ext uri="{FF2B5EF4-FFF2-40B4-BE49-F238E27FC236}">
                      <a16:creationId xmlns:a16="http://schemas.microsoft.com/office/drawing/2014/main" id="{D47A9996-BC1A-814B-8F90-3E24F154CAB0}"/>
                    </a:ext>
                  </a:extLst>
                </p:cNvPr>
                <p:cNvSpPr/>
                <p:nvPr/>
              </p:nvSpPr>
              <p:spPr>
                <a:xfrm flipV="1">
                  <a:off x="6263255" y="411616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542" name="Elbow Connector 541">
                  <a:extLst>
                    <a:ext uri="{FF2B5EF4-FFF2-40B4-BE49-F238E27FC236}">
                      <a16:creationId xmlns:a16="http://schemas.microsoft.com/office/drawing/2014/main" id="{DC5B0E13-7BEC-2640-AD69-B5C4770B932B}"/>
                    </a:ext>
                  </a:extLst>
                </p:cNvPr>
                <p:cNvCxnSpPr>
                  <a:cxnSpLocks/>
                  <a:stCxn id="541" idx="3"/>
                </p:cNvCxnSpPr>
                <p:nvPr/>
              </p:nvCxnSpPr>
              <p:spPr>
                <a:xfrm flipV="1">
                  <a:off x="6626522" y="309622"/>
                  <a:ext cx="101808" cy="283627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3" name="Elbow Connector 542">
                  <a:extLst>
                    <a:ext uri="{FF2B5EF4-FFF2-40B4-BE49-F238E27FC236}">
                      <a16:creationId xmlns:a16="http://schemas.microsoft.com/office/drawing/2014/main" id="{F74CF89E-C187-5844-AF54-32879D14EB28}"/>
                    </a:ext>
                  </a:extLst>
                </p:cNvPr>
                <p:cNvCxnSpPr>
                  <a:cxnSpLocks/>
                  <a:endCxn id="541" idx="1"/>
                </p:cNvCxnSpPr>
                <p:nvPr/>
              </p:nvCxnSpPr>
              <p:spPr>
                <a:xfrm rot="16200000" flipH="1">
                  <a:off x="6035774" y="365768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8" name="Straight Connector 467">
                <a:extLst>
                  <a:ext uri="{FF2B5EF4-FFF2-40B4-BE49-F238E27FC236}">
                    <a16:creationId xmlns:a16="http://schemas.microsoft.com/office/drawing/2014/main" id="{01CF760C-4C6F-544E-8092-3B434C3262EB}"/>
                  </a:ext>
                </a:extLst>
              </p:cNvPr>
              <p:cNvCxnSpPr>
                <a:cxnSpLocks/>
                <a:endCxn id="469" idx="2"/>
              </p:cNvCxnSpPr>
              <p:nvPr/>
            </p:nvCxnSpPr>
            <p:spPr>
              <a:xfrm>
                <a:off x="5472572" y="309620"/>
                <a:ext cx="1416390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614BEA26-3809-2345-A2C5-0DADE814F5C9}"/>
                  </a:ext>
                </a:extLst>
              </p:cNvPr>
              <p:cNvSpPr/>
              <p:nvPr/>
            </p:nvSpPr>
            <p:spPr>
              <a:xfrm flipV="1">
                <a:off x="6888963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470" name="Group 469">
                <a:extLst>
                  <a:ext uri="{FF2B5EF4-FFF2-40B4-BE49-F238E27FC236}">
                    <a16:creationId xmlns:a16="http://schemas.microsoft.com/office/drawing/2014/main" id="{DBC00FB2-5041-2744-85DB-E18B414F1272}"/>
                  </a:ext>
                </a:extLst>
              </p:cNvPr>
              <p:cNvGrpSpPr/>
              <p:nvPr/>
            </p:nvGrpSpPr>
            <p:grpSpPr>
              <a:xfrm>
                <a:off x="7026738" y="309619"/>
                <a:ext cx="650769" cy="415227"/>
                <a:chOff x="7026738" y="309619"/>
                <a:chExt cx="650769" cy="415227"/>
              </a:xfrm>
            </p:grpSpPr>
            <p:cxnSp>
              <p:nvCxnSpPr>
                <p:cNvPr id="482" name="Elbow Connector 481">
                  <a:extLst>
                    <a:ext uri="{FF2B5EF4-FFF2-40B4-BE49-F238E27FC236}">
                      <a16:creationId xmlns:a16="http://schemas.microsoft.com/office/drawing/2014/main" id="{7240964C-B1B3-CC4B-B417-471D3D7C66E1}"/>
                    </a:ext>
                  </a:extLst>
                </p:cNvPr>
                <p:cNvCxnSpPr>
                  <a:cxnSpLocks/>
                  <a:stCxn id="469" idx="0"/>
                  <a:endCxn id="483" idx="1"/>
                </p:cNvCxnSpPr>
                <p:nvPr/>
              </p:nvCxnSpPr>
              <p:spPr>
                <a:xfrm rot="16200000" flipH="1">
                  <a:off x="7088805" y="385330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3" name="Rectangle 482">
                  <a:extLst>
                    <a:ext uri="{FF2B5EF4-FFF2-40B4-BE49-F238E27FC236}">
                      <a16:creationId xmlns:a16="http://schemas.microsoft.com/office/drawing/2014/main" id="{9D6C1155-B90E-2C4C-9C88-D33550C2C7C7}"/>
                    </a:ext>
                  </a:extLst>
                </p:cNvPr>
                <p:cNvSpPr/>
                <p:nvPr/>
              </p:nvSpPr>
              <p:spPr>
                <a:xfrm flipV="1">
                  <a:off x="729672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484" name="Elbow Connector 483">
                  <a:extLst>
                    <a:ext uri="{FF2B5EF4-FFF2-40B4-BE49-F238E27FC236}">
                      <a16:creationId xmlns:a16="http://schemas.microsoft.com/office/drawing/2014/main" id="{2AF4F143-16F2-4142-B00A-208BA666C032}"/>
                    </a:ext>
                  </a:extLst>
                </p:cNvPr>
                <p:cNvCxnSpPr>
                  <a:cxnSpLocks/>
                  <a:stCxn id="483" idx="3"/>
                </p:cNvCxnSpPr>
                <p:nvPr/>
              </p:nvCxnSpPr>
              <p:spPr>
                <a:xfrm flipV="1">
                  <a:off x="755991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4AE6D6B2-13BD-E744-B5DC-064126D1A2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1344" y="309620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2" name="Group 471">
                <a:extLst>
                  <a:ext uri="{FF2B5EF4-FFF2-40B4-BE49-F238E27FC236}">
                    <a16:creationId xmlns:a16="http://schemas.microsoft.com/office/drawing/2014/main" id="{DB14E2BD-58CB-3142-8D2A-B77A71B628F7}"/>
                  </a:ext>
                </a:extLst>
              </p:cNvPr>
              <p:cNvGrpSpPr/>
              <p:nvPr/>
            </p:nvGrpSpPr>
            <p:grpSpPr>
              <a:xfrm>
                <a:off x="8725510" y="309619"/>
                <a:ext cx="650767" cy="415227"/>
                <a:chOff x="8725510" y="309619"/>
                <a:chExt cx="650767" cy="415227"/>
              </a:xfrm>
            </p:grpSpPr>
            <p:cxnSp>
              <p:nvCxnSpPr>
                <p:cNvPr id="479" name="Elbow Connector 478">
                  <a:extLst>
                    <a:ext uri="{FF2B5EF4-FFF2-40B4-BE49-F238E27FC236}">
                      <a16:creationId xmlns:a16="http://schemas.microsoft.com/office/drawing/2014/main" id="{A71B5995-136D-B04E-87C4-5CDF1D50532D}"/>
                    </a:ext>
                  </a:extLst>
                </p:cNvPr>
                <p:cNvCxnSpPr>
                  <a:cxnSpLocks/>
                  <a:stCxn id="473" idx="0"/>
                  <a:endCxn id="480" idx="1"/>
                </p:cNvCxnSpPr>
                <p:nvPr/>
              </p:nvCxnSpPr>
              <p:spPr>
                <a:xfrm rot="16200000" flipH="1">
                  <a:off x="8787576" y="385331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0" name="Rectangle 479">
                  <a:extLst>
                    <a:ext uri="{FF2B5EF4-FFF2-40B4-BE49-F238E27FC236}">
                      <a16:creationId xmlns:a16="http://schemas.microsoft.com/office/drawing/2014/main" id="{530084E2-1B7A-AE4F-83C7-7BC320FC75E0}"/>
                    </a:ext>
                  </a:extLst>
                </p:cNvPr>
                <p:cNvSpPr/>
                <p:nvPr/>
              </p:nvSpPr>
              <p:spPr>
                <a:xfrm flipV="1">
                  <a:off x="8995494" y="461652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cxnSp>
              <p:nvCxnSpPr>
                <p:cNvPr id="481" name="Elbow Connector 480">
                  <a:extLst>
                    <a:ext uri="{FF2B5EF4-FFF2-40B4-BE49-F238E27FC236}">
                      <a16:creationId xmlns:a16="http://schemas.microsoft.com/office/drawing/2014/main" id="{487EB043-B424-3041-8170-FBF359D4B67F}"/>
                    </a:ext>
                  </a:extLst>
                </p:cNvPr>
                <p:cNvCxnSpPr>
                  <a:cxnSpLocks/>
                  <a:stCxn id="480" idx="3"/>
                </p:cNvCxnSpPr>
                <p:nvPr/>
              </p:nvCxnSpPr>
              <p:spPr>
                <a:xfrm flipV="1">
                  <a:off x="9258688" y="309619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3" name="Oval 472">
                <a:extLst>
                  <a:ext uri="{FF2B5EF4-FFF2-40B4-BE49-F238E27FC236}">
                    <a16:creationId xmlns:a16="http://schemas.microsoft.com/office/drawing/2014/main" id="{23331FDE-34C3-6B42-87F4-F5D4A5728D7A}"/>
                  </a:ext>
                </a:extLst>
              </p:cNvPr>
              <p:cNvSpPr/>
              <p:nvPr/>
            </p:nvSpPr>
            <p:spPr>
              <a:xfrm flipV="1">
                <a:off x="8587734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grpSp>
            <p:nvGrpSpPr>
              <p:cNvPr id="474" name="Group 473">
                <a:extLst>
                  <a:ext uri="{FF2B5EF4-FFF2-40B4-BE49-F238E27FC236}">
                    <a16:creationId xmlns:a16="http://schemas.microsoft.com/office/drawing/2014/main" id="{5F7650E6-5C25-264F-B714-EB465865B90C}"/>
                  </a:ext>
                </a:extLst>
              </p:cNvPr>
              <p:cNvGrpSpPr/>
              <p:nvPr/>
            </p:nvGrpSpPr>
            <p:grpSpPr>
              <a:xfrm>
                <a:off x="7959493" y="275993"/>
                <a:ext cx="628241" cy="67256"/>
                <a:chOff x="7959493" y="275993"/>
                <a:chExt cx="628241" cy="67256"/>
              </a:xfrm>
            </p:grpSpPr>
            <p:cxnSp>
              <p:nvCxnSpPr>
                <p:cNvPr id="475" name="Straight Connector 474">
                  <a:extLst>
                    <a:ext uri="{FF2B5EF4-FFF2-40B4-BE49-F238E27FC236}">
                      <a16:creationId xmlns:a16="http://schemas.microsoft.com/office/drawing/2014/main" id="{F6B5911E-0289-374B-AD0A-7A9AA1BDF2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30009" y="309621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6" name="Oval 475">
                  <a:extLst>
                    <a:ext uri="{FF2B5EF4-FFF2-40B4-BE49-F238E27FC236}">
                      <a16:creationId xmlns:a16="http://schemas.microsoft.com/office/drawing/2014/main" id="{9649F06F-B33B-B445-8218-17DE9AF552FA}"/>
                    </a:ext>
                  </a:extLst>
                </p:cNvPr>
                <p:cNvSpPr/>
                <p:nvPr/>
              </p:nvSpPr>
              <p:spPr>
                <a:xfrm>
                  <a:off x="795949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/>
                </a:p>
              </p:txBody>
            </p:sp>
            <p:sp>
              <p:nvSpPr>
                <p:cNvPr id="477" name="Oval 476">
                  <a:extLst>
                    <a:ext uri="{FF2B5EF4-FFF2-40B4-BE49-F238E27FC236}">
                      <a16:creationId xmlns:a16="http://schemas.microsoft.com/office/drawing/2014/main" id="{7BBEA551-2C90-3F45-B0AB-A0DBA61F659B}"/>
                    </a:ext>
                  </a:extLst>
                </p:cNvPr>
                <p:cNvSpPr/>
                <p:nvPr/>
              </p:nvSpPr>
              <p:spPr>
                <a:xfrm>
                  <a:off x="8119163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478" name="Oval 477">
                  <a:extLst>
                    <a:ext uri="{FF2B5EF4-FFF2-40B4-BE49-F238E27FC236}">
                      <a16:creationId xmlns:a16="http://schemas.microsoft.com/office/drawing/2014/main" id="{F9D4ECFE-D8FF-824C-BDA7-67F1A421E6B2}"/>
                    </a:ext>
                  </a:extLst>
                </p:cNvPr>
                <p:cNvSpPr/>
                <p:nvPr/>
              </p:nvSpPr>
              <p:spPr>
                <a:xfrm>
                  <a:off x="8276817" y="275993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ED41C7EC-8CCD-1E48-B515-511E26317061}"/>
                </a:ext>
              </a:extLst>
            </p:cNvPr>
            <p:cNvGrpSpPr/>
            <p:nvPr/>
          </p:nvGrpSpPr>
          <p:grpSpPr>
            <a:xfrm>
              <a:off x="439659" y="4148589"/>
              <a:ext cx="2067878" cy="420564"/>
              <a:chOff x="-198787" y="70075"/>
              <a:chExt cx="2326367" cy="473134"/>
            </a:xfrm>
          </p:grpSpPr>
          <p:sp>
            <p:nvSpPr>
              <p:cNvPr id="459" name="Oval 458">
                <a:extLst>
                  <a:ext uri="{FF2B5EF4-FFF2-40B4-BE49-F238E27FC236}">
                    <a16:creationId xmlns:a16="http://schemas.microsoft.com/office/drawing/2014/main" id="{438F2962-BD9B-D646-96A0-70507D9C040E}"/>
                  </a:ext>
                </a:extLst>
              </p:cNvPr>
              <p:cNvSpPr/>
              <p:nvPr/>
            </p:nvSpPr>
            <p:spPr>
              <a:xfrm flipV="1">
                <a:off x="1852028" y="171845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sp>
            <p:nvSpPr>
              <p:cNvPr id="460" name="Google Shape;399;p3">
                <a:extLst>
                  <a:ext uri="{FF2B5EF4-FFF2-40B4-BE49-F238E27FC236}">
                    <a16:creationId xmlns:a16="http://schemas.microsoft.com/office/drawing/2014/main" id="{4B8D7BF5-8730-134C-850D-E6AFA913B0EE}"/>
                  </a:ext>
                </a:extLst>
              </p:cNvPr>
              <p:cNvSpPr/>
              <p:nvPr/>
            </p:nvSpPr>
            <p:spPr>
              <a:xfrm rot="16200000">
                <a:off x="1270288" y="15561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 b="1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461" name="Straight Connector 460">
                <a:extLst>
                  <a:ext uri="{FF2B5EF4-FFF2-40B4-BE49-F238E27FC236}">
                    <a16:creationId xmlns:a16="http://schemas.microsoft.com/office/drawing/2014/main" id="{28BAC773-C7F2-C94D-8485-2560101B8124}"/>
                  </a:ext>
                </a:extLst>
              </p:cNvPr>
              <p:cNvCxnSpPr>
                <a:cxnSpLocks/>
                <a:stCxn id="460" idx="2"/>
                <a:endCxn id="459" idx="2"/>
              </p:cNvCxnSpPr>
              <p:nvPr/>
            </p:nvCxnSpPr>
            <p:spPr>
              <a:xfrm>
                <a:off x="1581784" y="30962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2" name="TextBox 461">
                <a:extLst>
                  <a:ext uri="{FF2B5EF4-FFF2-40B4-BE49-F238E27FC236}">
                    <a16:creationId xmlns:a16="http://schemas.microsoft.com/office/drawing/2014/main" id="{5577F4AD-E90B-5148-AB58-25E22F2783A8}"/>
                  </a:ext>
                </a:extLst>
              </p:cNvPr>
              <p:cNvSpPr txBox="1"/>
              <p:nvPr/>
            </p:nvSpPr>
            <p:spPr>
              <a:xfrm>
                <a:off x="-198787" y="70075"/>
                <a:ext cx="1351094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delicious	</a:t>
                </a:r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48E6D90D-7A0C-5544-AAFB-34BCFC34535A}"/>
                </a:ext>
              </a:extLst>
            </p:cNvPr>
            <p:cNvGrpSpPr/>
            <p:nvPr/>
          </p:nvGrpSpPr>
          <p:grpSpPr>
            <a:xfrm>
              <a:off x="850029" y="4483987"/>
              <a:ext cx="9201530" cy="882470"/>
              <a:chOff x="262883" y="439531"/>
              <a:chExt cx="10351723" cy="992779"/>
            </a:xfrm>
          </p:grpSpPr>
          <p:grpSp>
            <p:nvGrpSpPr>
              <p:cNvPr id="393" name="Group 392">
                <a:extLst>
                  <a:ext uri="{FF2B5EF4-FFF2-40B4-BE49-F238E27FC236}">
                    <a16:creationId xmlns:a16="http://schemas.microsoft.com/office/drawing/2014/main" id="{18DEAE10-8D07-DC47-B866-BF83AB7C5706}"/>
                  </a:ext>
                </a:extLst>
              </p:cNvPr>
              <p:cNvGrpSpPr/>
              <p:nvPr/>
            </p:nvGrpSpPr>
            <p:grpSpPr>
              <a:xfrm>
                <a:off x="9542014" y="967047"/>
                <a:ext cx="636407" cy="465262"/>
                <a:chOff x="9542014" y="967047"/>
                <a:chExt cx="636407" cy="465262"/>
              </a:xfrm>
            </p:grpSpPr>
            <p:sp>
              <p:nvSpPr>
                <p:cNvPr id="456" name="Diamond 455">
                  <a:extLst>
                    <a:ext uri="{FF2B5EF4-FFF2-40B4-BE49-F238E27FC236}">
                      <a16:creationId xmlns:a16="http://schemas.microsoft.com/office/drawing/2014/main" id="{574C03B4-E2B8-8F45-90F3-1863E923AAD0}"/>
                    </a:ext>
                  </a:extLst>
                </p:cNvPr>
                <p:cNvSpPr/>
                <p:nvPr/>
              </p:nvSpPr>
              <p:spPr>
                <a:xfrm flipV="1">
                  <a:off x="9713347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57" name="Elbow Connector 456">
                  <a:extLst>
                    <a:ext uri="{FF2B5EF4-FFF2-40B4-BE49-F238E27FC236}">
                      <a16:creationId xmlns:a16="http://schemas.microsoft.com/office/drawing/2014/main" id="{7BD8D280-84AF-CD4D-9DB7-13AEE1A280F0}"/>
                    </a:ext>
                  </a:extLst>
                </p:cNvPr>
                <p:cNvCxnSpPr>
                  <a:cxnSpLocks/>
                  <a:stCxn id="456" idx="3"/>
                </p:cNvCxnSpPr>
                <p:nvPr/>
              </p:nvCxnSpPr>
              <p:spPr>
                <a:xfrm flipV="1">
                  <a:off x="10076613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8" name="Elbow Connector 457">
                  <a:extLst>
                    <a:ext uri="{FF2B5EF4-FFF2-40B4-BE49-F238E27FC236}">
                      <a16:creationId xmlns:a16="http://schemas.microsoft.com/office/drawing/2014/main" id="{61093B69-F608-5948-B1A6-F3FA4BCFC899}"/>
                    </a:ext>
                  </a:extLst>
                </p:cNvPr>
                <p:cNvCxnSpPr>
                  <a:cxnSpLocks/>
                  <a:endCxn id="456" idx="1"/>
                </p:cNvCxnSpPr>
                <p:nvPr/>
              </p:nvCxnSpPr>
              <p:spPr>
                <a:xfrm rot="16200000" flipH="1">
                  <a:off x="9485866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4" name="Straight Connector 393">
                <a:extLst>
                  <a:ext uri="{FF2B5EF4-FFF2-40B4-BE49-F238E27FC236}">
                    <a16:creationId xmlns:a16="http://schemas.microsoft.com/office/drawing/2014/main" id="{DE4B675C-3FF9-DE45-B53A-0B4B2317F26A}"/>
                  </a:ext>
                </a:extLst>
              </p:cNvPr>
              <p:cNvCxnSpPr>
                <a:cxnSpLocks/>
                <a:endCxn id="395" idx="2"/>
              </p:cNvCxnSpPr>
              <p:nvPr/>
            </p:nvCxnSpPr>
            <p:spPr>
              <a:xfrm>
                <a:off x="8922664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D8406544-BB55-8D46-AC00-317DE9CCD452}"/>
                  </a:ext>
                </a:extLst>
              </p:cNvPr>
              <p:cNvSpPr/>
              <p:nvPr/>
            </p:nvSpPr>
            <p:spPr>
              <a:xfrm flipV="1">
                <a:off x="10339054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396" name="Group 395">
                <a:extLst>
                  <a:ext uri="{FF2B5EF4-FFF2-40B4-BE49-F238E27FC236}">
                    <a16:creationId xmlns:a16="http://schemas.microsoft.com/office/drawing/2014/main" id="{4CC7CE9B-A849-E84D-9FBF-7CDE429EB0A4}"/>
                  </a:ext>
                </a:extLst>
              </p:cNvPr>
              <p:cNvGrpSpPr/>
              <p:nvPr/>
            </p:nvGrpSpPr>
            <p:grpSpPr>
              <a:xfrm>
                <a:off x="6144472" y="967047"/>
                <a:ext cx="636408" cy="465262"/>
                <a:chOff x="6144472" y="967047"/>
                <a:chExt cx="636408" cy="465262"/>
              </a:xfrm>
            </p:grpSpPr>
            <p:sp>
              <p:nvSpPr>
                <p:cNvPr id="453" name="Diamond 452">
                  <a:extLst>
                    <a:ext uri="{FF2B5EF4-FFF2-40B4-BE49-F238E27FC236}">
                      <a16:creationId xmlns:a16="http://schemas.microsoft.com/office/drawing/2014/main" id="{D2B4310D-1F5F-AF44-ADBB-D2EB2DBBE2AE}"/>
                    </a:ext>
                  </a:extLst>
                </p:cNvPr>
                <p:cNvSpPr/>
                <p:nvPr/>
              </p:nvSpPr>
              <p:spPr>
                <a:xfrm flipV="1">
                  <a:off x="631580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54" name="Elbow Connector 453">
                  <a:extLst>
                    <a:ext uri="{FF2B5EF4-FFF2-40B4-BE49-F238E27FC236}">
                      <a16:creationId xmlns:a16="http://schemas.microsoft.com/office/drawing/2014/main" id="{C2D8240A-E5C3-4E43-B7E3-B75FD73E7A42}"/>
                    </a:ext>
                  </a:extLst>
                </p:cNvPr>
                <p:cNvCxnSpPr>
                  <a:cxnSpLocks/>
                  <a:stCxn id="453" idx="3"/>
                </p:cNvCxnSpPr>
                <p:nvPr/>
              </p:nvCxnSpPr>
              <p:spPr>
                <a:xfrm flipV="1">
                  <a:off x="6679072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5" name="Elbow Connector 454">
                  <a:extLst>
                    <a:ext uri="{FF2B5EF4-FFF2-40B4-BE49-F238E27FC236}">
                      <a16:creationId xmlns:a16="http://schemas.microsoft.com/office/drawing/2014/main" id="{BF1C8FF7-2492-9A43-8353-67A2BDFBB3B3}"/>
                    </a:ext>
                  </a:extLst>
                </p:cNvPr>
                <p:cNvCxnSpPr>
                  <a:cxnSpLocks/>
                  <a:endCxn id="453" idx="1"/>
                </p:cNvCxnSpPr>
                <p:nvPr/>
              </p:nvCxnSpPr>
              <p:spPr>
                <a:xfrm rot="16200000" flipH="1">
                  <a:off x="608832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7" name="Straight Connector 396">
                <a:extLst>
                  <a:ext uri="{FF2B5EF4-FFF2-40B4-BE49-F238E27FC236}">
                    <a16:creationId xmlns:a16="http://schemas.microsoft.com/office/drawing/2014/main" id="{C78DB3FD-469B-9C41-BF89-1872559B8BC9}"/>
                  </a:ext>
                </a:extLst>
              </p:cNvPr>
              <p:cNvCxnSpPr>
                <a:cxnSpLocks/>
                <a:endCxn id="398" idx="2"/>
              </p:cNvCxnSpPr>
              <p:nvPr/>
            </p:nvCxnSpPr>
            <p:spPr>
              <a:xfrm>
                <a:off x="552512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53836735-0AAF-BD42-BE8A-23DD9BE4A138}"/>
                  </a:ext>
                </a:extLst>
              </p:cNvPr>
              <p:cNvSpPr/>
              <p:nvPr/>
            </p:nvSpPr>
            <p:spPr>
              <a:xfrm flipV="1">
                <a:off x="6941513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399" name="Group 398">
                <a:extLst>
                  <a:ext uri="{FF2B5EF4-FFF2-40B4-BE49-F238E27FC236}">
                    <a16:creationId xmlns:a16="http://schemas.microsoft.com/office/drawing/2014/main" id="{12387A95-15CE-0846-8588-E7559297A557}"/>
                  </a:ext>
                </a:extLst>
              </p:cNvPr>
              <p:cNvGrpSpPr/>
              <p:nvPr/>
            </p:nvGrpSpPr>
            <p:grpSpPr>
              <a:xfrm>
                <a:off x="4445702" y="967047"/>
                <a:ext cx="636407" cy="465262"/>
                <a:chOff x="4445702" y="967047"/>
                <a:chExt cx="636407" cy="465262"/>
              </a:xfrm>
            </p:grpSpPr>
            <p:sp>
              <p:nvSpPr>
                <p:cNvPr id="450" name="Diamond 449">
                  <a:extLst>
                    <a:ext uri="{FF2B5EF4-FFF2-40B4-BE49-F238E27FC236}">
                      <a16:creationId xmlns:a16="http://schemas.microsoft.com/office/drawing/2014/main" id="{0E1FB674-45AC-BA40-967E-67F5632EF04D}"/>
                    </a:ext>
                  </a:extLst>
                </p:cNvPr>
                <p:cNvSpPr/>
                <p:nvPr/>
              </p:nvSpPr>
              <p:spPr>
                <a:xfrm flipV="1">
                  <a:off x="4617035" y="1069043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51" name="Elbow Connector 450">
                  <a:extLst>
                    <a:ext uri="{FF2B5EF4-FFF2-40B4-BE49-F238E27FC236}">
                      <a16:creationId xmlns:a16="http://schemas.microsoft.com/office/drawing/2014/main" id="{BB41A190-F3CE-ED4B-8173-CBC4D2E3FE78}"/>
                    </a:ext>
                  </a:extLst>
                </p:cNvPr>
                <p:cNvCxnSpPr>
                  <a:cxnSpLocks/>
                  <a:stCxn id="450" idx="3"/>
                </p:cNvCxnSpPr>
                <p:nvPr/>
              </p:nvCxnSpPr>
              <p:spPr>
                <a:xfrm flipV="1">
                  <a:off x="4980301" y="967048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2" name="Elbow Connector 451">
                  <a:extLst>
                    <a:ext uri="{FF2B5EF4-FFF2-40B4-BE49-F238E27FC236}">
                      <a16:creationId xmlns:a16="http://schemas.microsoft.com/office/drawing/2014/main" id="{DE7E3C4C-90DC-CD41-BAB7-BB855C68A932}"/>
                    </a:ext>
                  </a:extLst>
                </p:cNvPr>
                <p:cNvCxnSpPr>
                  <a:cxnSpLocks/>
                  <a:endCxn id="450" idx="1"/>
                </p:cNvCxnSpPr>
                <p:nvPr/>
              </p:nvCxnSpPr>
              <p:spPr>
                <a:xfrm rot="16200000" flipH="1">
                  <a:off x="4389554" y="1023195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0" name="Straight Connector 399">
                <a:extLst>
                  <a:ext uri="{FF2B5EF4-FFF2-40B4-BE49-F238E27FC236}">
                    <a16:creationId xmlns:a16="http://schemas.microsoft.com/office/drawing/2014/main" id="{5C1F82EF-B54D-C54C-8894-CA48DDF1608D}"/>
                  </a:ext>
                </a:extLst>
              </p:cNvPr>
              <p:cNvCxnSpPr>
                <a:cxnSpLocks/>
                <a:endCxn id="401" idx="2"/>
              </p:cNvCxnSpPr>
              <p:nvPr/>
            </p:nvCxnSpPr>
            <p:spPr>
              <a:xfrm>
                <a:off x="3826352" y="967046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7A382BD0-43DE-C34A-8B78-DFFAF52B4F69}"/>
                  </a:ext>
                </a:extLst>
              </p:cNvPr>
              <p:cNvSpPr/>
              <p:nvPr/>
            </p:nvSpPr>
            <p:spPr>
              <a:xfrm flipV="1">
                <a:off x="5242742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829A7441-B074-104B-90DD-E1BCA3558BE5}"/>
                  </a:ext>
                </a:extLst>
              </p:cNvPr>
              <p:cNvGrpSpPr/>
              <p:nvPr/>
            </p:nvGrpSpPr>
            <p:grpSpPr>
              <a:xfrm>
                <a:off x="2746931" y="967048"/>
                <a:ext cx="636407" cy="465262"/>
                <a:chOff x="2746931" y="967048"/>
                <a:chExt cx="636407" cy="465262"/>
              </a:xfrm>
            </p:grpSpPr>
            <p:sp>
              <p:nvSpPr>
                <p:cNvPr id="447" name="Diamond 446">
                  <a:extLst>
                    <a:ext uri="{FF2B5EF4-FFF2-40B4-BE49-F238E27FC236}">
                      <a16:creationId xmlns:a16="http://schemas.microsoft.com/office/drawing/2014/main" id="{5CD035D9-2389-174E-976B-21BB3FC61485}"/>
                    </a:ext>
                  </a:extLst>
                </p:cNvPr>
                <p:cNvSpPr/>
                <p:nvPr/>
              </p:nvSpPr>
              <p:spPr>
                <a:xfrm flipV="1">
                  <a:off x="2918264" y="1069044"/>
                  <a:ext cx="363266" cy="363266"/>
                </a:xfrm>
                <a:prstGeom prst="diamond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381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48" name="Elbow Connector 447">
                  <a:extLst>
                    <a:ext uri="{FF2B5EF4-FFF2-40B4-BE49-F238E27FC236}">
                      <a16:creationId xmlns:a16="http://schemas.microsoft.com/office/drawing/2014/main" id="{125EEFF2-3F23-D24F-91F2-679C43595EC7}"/>
                    </a:ext>
                  </a:extLst>
                </p:cNvPr>
                <p:cNvCxnSpPr>
                  <a:cxnSpLocks/>
                  <a:stCxn id="447" idx="3"/>
                </p:cNvCxnSpPr>
                <p:nvPr/>
              </p:nvCxnSpPr>
              <p:spPr>
                <a:xfrm flipV="1">
                  <a:off x="3281530" y="967049"/>
                  <a:ext cx="101808" cy="283628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9" name="Elbow Connector 448">
                  <a:extLst>
                    <a:ext uri="{FF2B5EF4-FFF2-40B4-BE49-F238E27FC236}">
                      <a16:creationId xmlns:a16="http://schemas.microsoft.com/office/drawing/2014/main" id="{38D14426-DFC2-CE4E-AB1A-3489B9E5DE71}"/>
                    </a:ext>
                  </a:extLst>
                </p:cNvPr>
                <p:cNvCxnSpPr>
                  <a:cxnSpLocks/>
                  <a:endCxn id="447" idx="1"/>
                </p:cNvCxnSpPr>
                <p:nvPr/>
              </p:nvCxnSpPr>
              <p:spPr>
                <a:xfrm rot="16200000" flipH="1">
                  <a:off x="2690783" y="1023196"/>
                  <a:ext cx="283629" cy="171333"/>
                </a:xfrm>
                <a:prstGeom prst="bentConnector2">
                  <a:avLst/>
                </a:prstGeom>
                <a:ln w="381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3" name="Straight Connector 402">
                <a:extLst>
                  <a:ext uri="{FF2B5EF4-FFF2-40B4-BE49-F238E27FC236}">
                    <a16:creationId xmlns:a16="http://schemas.microsoft.com/office/drawing/2014/main" id="{BD800ECF-BAB4-A342-953D-60F9ED3320D4}"/>
                  </a:ext>
                </a:extLst>
              </p:cNvPr>
              <p:cNvCxnSpPr>
                <a:cxnSpLocks/>
                <a:stCxn id="439" idx="6"/>
                <a:endCxn id="404" idx="2"/>
              </p:cNvCxnSpPr>
              <p:nvPr/>
            </p:nvCxnSpPr>
            <p:spPr>
              <a:xfrm>
                <a:off x="2127580" y="967047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85BDD973-E5E9-FF49-B67C-49889F892CC4}"/>
                  </a:ext>
                </a:extLst>
              </p:cNvPr>
              <p:cNvSpPr/>
              <p:nvPr/>
            </p:nvSpPr>
            <p:spPr>
              <a:xfrm flipV="1">
                <a:off x="3543971" y="829272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cxnSp>
            <p:nvCxnSpPr>
              <p:cNvPr id="405" name="Straight Connector 404">
                <a:extLst>
                  <a:ext uri="{FF2B5EF4-FFF2-40B4-BE49-F238E27FC236}">
                    <a16:creationId xmlns:a16="http://schemas.microsoft.com/office/drawing/2014/main" id="{8BA813C7-88A8-7E47-AACC-C5BA6A7BBB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967046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686CFA0B-C625-034F-B900-9E517600DD0D}"/>
                  </a:ext>
                </a:extLst>
              </p:cNvPr>
              <p:cNvSpPr/>
              <p:nvPr/>
            </p:nvSpPr>
            <p:spPr>
              <a:xfrm flipV="1">
                <a:off x="8640284" y="829271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/>
              </a:p>
            </p:txBody>
          </p:sp>
          <p:grpSp>
            <p:nvGrpSpPr>
              <p:cNvPr id="407" name="Group 406">
                <a:extLst>
                  <a:ext uri="{FF2B5EF4-FFF2-40B4-BE49-F238E27FC236}">
                    <a16:creationId xmlns:a16="http://schemas.microsoft.com/office/drawing/2014/main" id="{88427943-1810-A447-86C0-6C2C4C297574}"/>
                  </a:ext>
                </a:extLst>
              </p:cNvPr>
              <p:cNvGrpSpPr/>
              <p:nvPr/>
            </p:nvGrpSpPr>
            <p:grpSpPr>
              <a:xfrm>
                <a:off x="8012043" y="933419"/>
                <a:ext cx="628241" cy="67256"/>
                <a:chOff x="8012043" y="933419"/>
                <a:chExt cx="628241" cy="67256"/>
              </a:xfrm>
            </p:grpSpPr>
            <p:cxnSp>
              <p:nvCxnSpPr>
                <p:cNvPr id="443" name="Straight Connector 442">
                  <a:extLst>
                    <a:ext uri="{FF2B5EF4-FFF2-40B4-BE49-F238E27FC236}">
                      <a16:creationId xmlns:a16="http://schemas.microsoft.com/office/drawing/2014/main" id="{48C5823E-338C-F24B-98BB-3A54F9D4C4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82559" y="967047"/>
                  <a:ext cx="157725" cy="0"/>
                </a:xfrm>
                <a:prstGeom prst="line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4" name="Oval 443">
                  <a:extLst>
                    <a:ext uri="{FF2B5EF4-FFF2-40B4-BE49-F238E27FC236}">
                      <a16:creationId xmlns:a16="http://schemas.microsoft.com/office/drawing/2014/main" id="{88ECC15D-87B7-C940-98AB-53B51356DDEB}"/>
                    </a:ext>
                  </a:extLst>
                </p:cNvPr>
                <p:cNvSpPr/>
                <p:nvPr/>
              </p:nvSpPr>
              <p:spPr>
                <a:xfrm>
                  <a:off x="801204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 dirty="0"/>
                </a:p>
              </p:txBody>
            </p:sp>
            <p:sp>
              <p:nvSpPr>
                <p:cNvPr id="445" name="Oval 444">
                  <a:extLst>
                    <a:ext uri="{FF2B5EF4-FFF2-40B4-BE49-F238E27FC236}">
                      <a16:creationId xmlns:a16="http://schemas.microsoft.com/office/drawing/2014/main" id="{CC48992A-8F17-3D41-9EDA-755B559A84CF}"/>
                    </a:ext>
                  </a:extLst>
                </p:cNvPr>
                <p:cNvSpPr/>
                <p:nvPr/>
              </p:nvSpPr>
              <p:spPr>
                <a:xfrm>
                  <a:off x="8171713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sp>
              <p:nvSpPr>
                <p:cNvPr id="446" name="Oval 445">
                  <a:extLst>
                    <a:ext uri="{FF2B5EF4-FFF2-40B4-BE49-F238E27FC236}">
                      <a16:creationId xmlns:a16="http://schemas.microsoft.com/office/drawing/2014/main" id="{3494FF48-CB20-1840-8850-5038C212DE8F}"/>
                    </a:ext>
                  </a:extLst>
                </p:cNvPr>
                <p:cNvSpPr/>
                <p:nvPr/>
              </p:nvSpPr>
              <p:spPr>
                <a:xfrm>
                  <a:off x="8329367" y="933419"/>
                  <a:ext cx="67256" cy="67256"/>
                </a:xfrm>
                <a:prstGeom prst="ellipse">
                  <a:avLst/>
                </a:prstGeom>
                <a:solidFill>
                  <a:srgbClr val="7030A0"/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08" name="Group 407">
                <a:extLst>
                  <a:ext uri="{FF2B5EF4-FFF2-40B4-BE49-F238E27FC236}">
                    <a16:creationId xmlns:a16="http://schemas.microsoft.com/office/drawing/2014/main" id="{F082551B-08BF-904D-9EA3-4C6B722960B7}"/>
                  </a:ext>
                </a:extLst>
              </p:cNvPr>
              <p:cNvGrpSpPr/>
              <p:nvPr/>
            </p:nvGrpSpPr>
            <p:grpSpPr>
              <a:xfrm>
                <a:off x="262883" y="747077"/>
                <a:ext cx="1864697" cy="473135"/>
                <a:chOff x="262883" y="747077"/>
                <a:chExt cx="1864697" cy="473135"/>
              </a:xfrm>
            </p:grpSpPr>
            <p:sp>
              <p:nvSpPr>
                <p:cNvPr id="439" name="Oval 438">
                  <a:extLst>
                    <a:ext uri="{FF2B5EF4-FFF2-40B4-BE49-F238E27FC236}">
                      <a16:creationId xmlns:a16="http://schemas.microsoft.com/office/drawing/2014/main" id="{0C6BC387-9D23-954A-B6A1-76BE4AE6612C}"/>
                    </a:ext>
                  </a:extLst>
                </p:cNvPr>
                <p:cNvSpPr/>
                <p:nvPr/>
              </p:nvSpPr>
              <p:spPr>
                <a:xfrm flipV="1">
                  <a:off x="1852028" y="829271"/>
                  <a:ext cx="275552" cy="275552"/>
                </a:xfrm>
                <a:prstGeom prst="ellipse">
                  <a:avLst/>
                </a:prstGeom>
                <a:solidFill>
                  <a:srgbClr val="FFC000"/>
                </a:solidFill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sp>
              <p:nvSpPr>
                <p:cNvPr id="440" name="Google Shape;399;p3">
                  <a:extLst>
                    <a:ext uri="{FF2B5EF4-FFF2-40B4-BE49-F238E27FC236}">
                      <a16:creationId xmlns:a16="http://schemas.microsoft.com/office/drawing/2014/main" id="{7778BC72-2EB4-FA44-AA0D-4A66F24ADBC0}"/>
                    </a:ext>
                  </a:extLst>
                </p:cNvPr>
                <p:cNvSpPr/>
                <p:nvPr/>
              </p:nvSpPr>
              <p:spPr>
                <a:xfrm rot="16200000">
                  <a:off x="1270288" y="813038"/>
                  <a:ext cx="314975" cy="308017"/>
                </a:xfrm>
                <a:prstGeom prst="trapezoid">
                  <a:avLst>
                    <a:gd name="adj" fmla="val 25000"/>
                  </a:avLst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38100" cap="flat" cmpd="sng">
                  <a:solidFill>
                    <a:schemeClr val="accent5">
                      <a:lumMod val="75000"/>
                    </a:schemeClr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81268" tIns="40622" rIns="81268" bIns="40622" anchor="ctr" anchorCtr="0">
                  <a:noAutofit/>
                </a:bodyPr>
                <a:lstStyle/>
                <a:p>
                  <a:pPr algn="ctr"/>
                  <a:endParaRPr sz="978" b="1">
                    <a:solidFill>
                      <a:schemeClr val="dk1"/>
                    </a:solidFill>
                    <a:latin typeface="Times New Roman" panose="02020603050405020304" pitchFamily="18" charset="0"/>
                    <a:ea typeface="Calibri"/>
                    <a:cs typeface="Times New Roman" panose="02020603050405020304" pitchFamily="18" charset="0"/>
                    <a:sym typeface="Calibri"/>
                  </a:endParaRPr>
                </a:p>
              </p:txBody>
            </p:sp>
            <p:cxnSp>
              <p:nvCxnSpPr>
                <p:cNvPr id="441" name="Straight Connector 440">
                  <a:extLst>
                    <a:ext uri="{FF2B5EF4-FFF2-40B4-BE49-F238E27FC236}">
                      <a16:creationId xmlns:a16="http://schemas.microsoft.com/office/drawing/2014/main" id="{87EAEAF5-E50E-6A4C-A66E-0DA9B514FD7F}"/>
                    </a:ext>
                  </a:extLst>
                </p:cNvPr>
                <p:cNvCxnSpPr>
                  <a:cxnSpLocks/>
                  <a:stCxn id="440" idx="2"/>
                </p:cNvCxnSpPr>
                <p:nvPr/>
              </p:nvCxnSpPr>
              <p:spPr>
                <a:xfrm>
                  <a:off x="1581784" y="967047"/>
                  <a:ext cx="270242" cy="0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2" name="TextBox 441">
                  <a:extLst>
                    <a:ext uri="{FF2B5EF4-FFF2-40B4-BE49-F238E27FC236}">
                      <a16:creationId xmlns:a16="http://schemas.microsoft.com/office/drawing/2014/main" id="{7C73BE00-FA38-6F40-B7AC-996D71F0AD5F}"/>
                    </a:ext>
                  </a:extLst>
                </p:cNvPr>
                <p:cNvSpPr txBox="1"/>
                <p:nvPr/>
              </p:nvSpPr>
              <p:spPr>
                <a:xfrm>
                  <a:off x="262883" y="747077"/>
                  <a:ext cx="889426" cy="4731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2133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noisy</a:t>
                  </a:r>
                </a:p>
              </p:txBody>
            </p:sp>
          </p:grpSp>
          <p:grpSp>
            <p:nvGrpSpPr>
              <p:cNvPr id="409" name="Group 408">
                <a:extLst>
                  <a:ext uri="{FF2B5EF4-FFF2-40B4-BE49-F238E27FC236}">
                    <a16:creationId xmlns:a16="http://schemas.microsoft.com/office/drawing/2014/main" id="{10F19DCD-01BF-7A48-8BC8-1898D7B4A614}"/>
                  </a:ext>
                </a:extLst>
              </p:cNvPr>
              <p:cNvGrpSpPr/>
              <p:nvPr/>
            </p:nvGrpSpPr>
            <p:grpSpPr>
              <a:xfrm>
                <a:off x="8578480" y="439532"/>
                <a:ext cx="850347" cy="942740"/>
                <a:chOff x="8578480" y="439532"/>
                <a:chExt cx="850347" cy="942740"/>
              </a:xfrm>
            </p:grpSpPr>
            <p:cxnSp>
              <p:nvCxnSpPr>
                <p:cNvPr id="434" name="Elbow Connector 433">
                  <a:extLst>
                    <a:ext uri="{FF2B5EF4-FFF2-40B4-BE49-F238E27FC236}">
                      <a16:creationId xmlns:a16="http://schemas.microsoft.com/office/drawing/2014/main" id="{66BA23BD-5BC7-424A-8190-3886925C6E53}"/>
                    </a:ext>
                  </a:extLst>
                </p:cNvPr>
                <p:cNvCxnSpPr>
                  <a:cxnSpLocks/>
                  <a:stCxn id="406" idx="0"/>
                  <a:endCxn id="436" idx="1"/>
                </p:cNvCxnSpPr>
                <p:nvPr/>
              </p:nvCxnSpPr>
              <p:spPr>
                <a:xfrm rot="16200000" flipH="1">
                  <a:off x="8840126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Straight Connector 434">
                  <a:extLst>
                    <a:ext uri="{FF2B5EF4-FFF2-40B4-BE49-F238E27FC236}">
                      <a16:creationId xmlns:a16="http://schemas.microsoft.com/office/drawing/2014/main" id="{262FF038-BDD0-F643-9220-95C61ECF118F}"/>
                    </a:ext>
                  </a:extLst>
                </p:cNvPr>
                <p:cNvCxnSpPr>
                  <a:cxnSpLocks/>
                  <a:stCxn id="473" idx="0"/>
                  <a:endCxn id="438" idx="2"/>
                </p:cNvCxnSpPr>
                <p:nvPr/>
              </p:nvCxnSpPr>
              <p:spPr>
                <a:xfrm flipH="1">
                  <a:off x="8778591" y="439532"/>
                  <a:ext cx="1820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6" name="Rectangle 435">
                  <a:extLst>
                    <a:ext uri="{FF2B5EF4-FFF2-40B4-BE49-F238E27FC236}">
                      <a16:creationId xmlns:a16="http://schemas.microsoft.com/office/drawing/2014/main" id="{69D98F14-CDF7-0147-AA84-7EA08B5A9A9F}"/>
                    </a:ext>
                  </a:extLst>
                </p:cNvPr>
                <p:cNvSpPr/>
                <p:nvPr/>
              </p:nvSpPr>
              <p:spPr>
                <a:xfrm flipV="1">
                  <a:off x="904804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37" name="Elbow Connector 436">
                  <a:extLst>
                    <a:ext uri="{FF2B5EF4-FFF2-40B4-BE49-F238E27FC236}">
                      <a16:creationId xmlns:a16="http://schemas.microsoft.com/office/drawing/2014/main" id="{B6D7517F-AF06-EB46-8F9E-5BF9573BEDDA}"/>
                    </a:ext>
                  </a:extLst>
                </p:cNvPr>
                <p:cNvCxnSpPr>
                  <a:cxnSpLocks/>
                  <a:stCxn id="436" idx="3"/>
                </p:cNvCxnSpPr>
                <p:nvPr/>
              </p:nvCxnSpPr>
              <p:spPr>
                <a:xfrm flipV="1">
                  <a:off x="931123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8" name="Arc 437">
                  <a:extLst>
                    <a:ext uri="{FF2B5EF4-FFF2-40B4-BE49-F238E27FC236}">
                      <a16:creationId xmlns:a16="http://schemas.microsoft.com/office/drawing/2014/main" id="{BE9F04FF-95F0-B74D-9E48-24C1A16ED6C6}"/>
                    </a:ext>
                  </a:extLst>
                </p:cNvPr>
                <p:cNvSpPr/>
                <p:nvPr/>
              </p:nvSpPr>
              <p:spPr>
                <a:xfrm flipV="1">
                  <a:off x="857848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0" name="Group 409">
                <a:extLst>
                  <a:ext uri="{FF2B5EF4-FFF2-40B4-BE49-F238E27FC236}">
                    <a16:creationId xmlns:a16="http://schemas.microsoft.com/office/drawing/2014/main" id="{FC8184DA-0E4A-FD4A-B699-084D323C854A}"/>
                  </a:ext>
                </a:extLst>
              </p:cNvPr>
              <p:cNvGrpSpPr/>
              <p:nvPr/>
            </p:nvGrpSpPr>
            <p:grpSpPr>
              <a:xfrm>
                <a:off x="5180938" y="439531"/>
                <a:ext cx="850347" cy="942741"/>
                <a:chOff x="5180938" y="439531"/>
                <a:chExt cx="850347" cy="942741"/>
              </a:xfrm>
            </p:grpSpPr>
            <p:cxnSp>
              <p:nvCxnSpPr>
                <p:cNvPr id="429" name="Elbow Connector 428">
                  <a:extLst>
                    <a:ext uri="{FF2B5EF4-FFF2-40B4-BE49-F238E27FC236}">
                      <a16:creationId xmlns:a16="http://schemas.microsoft.com/office/drawing/2014/main" id="{259BA4CD-C75E-334C-A521-8FC82213F82F}"/>
                    </a:ext>
                  </a:extLst>
                </p:cNvPr>
                <p:cNvCxnSpPr>
                  <a:cxnSpLocks/>
                  <a:stCxn id="401" idx="0"/>
                  <a:endCxn id="431" idx="1"/>
                </p:cNvCxnSpPr>
                <p:nvPr/>
              </p:nvCxnSpPr>
              <p:spPr>
                <a:xfrm rot="16200000" flipH="1">
                  <a:off x="5442584" y="1042757"/>
                  <a:ext cx="145852" cy="269984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0" name="Straight Connector 429">
                  <a:extLst>
                    <a:ext uri="{FF2B5EF4-FFF2-40B4-BE49-F238E27FC236}">
                      <a16:creationId xmlns:a16="http://schemas.microsoft.com/office/drawing/2014/main" id="{7C02E3BC-FDAD-D647-AA6B-C08763F32EB4}"/>
                    </a:ext>
                  </a:extLst>
                </p:cNvPr>
                <p:cNvCxnSpPr>
                  <a:cxnSpLocks/>
                  <a:stCxn id="260" idx="0"/>
                </p:cNvCxnSpPr>
                <p:nvPr/>
              </p:nvCxnSpPr>
              <p:spPr>
                <a:xfrm flipH="1">
                  <a:off x="5378554" y="439531"/>
                  <a:ext cx="1964" cy="335351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1" name="Rectangle 430">
                  <a:extLst>
                    <a:ext uri="{FF2B5EF4-FFF2-40B4-BE49-F238E27FC236}">
                      <a16:creationId xmlns:a16="http://schemas.microsoft.com/office/drawing/2014/main" id="{C8412C69-9820-2544-8A97-2F4967FE8D9C}"/>
                    </a:ext>
                  </a:extLst>
                </p:cNvPr>
                <p:cNvSpPr/>
                <p:nvPr/>
              </p:nvSpPr>
              <p:spPr>
                <a:xfrm flipV="1">
                  <a:off x="565050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32" name="Elbow Connector 431">
                  <a:extLst>
                    <a:ext uri="{FF2B5EF4-FFF2-40B4-BE49-F238E27FC236}">
                      <a16:creationId xmlns:a16="http://schemas.microsoft.com/office/drawing/2014/main" id="{C89BDF14-1F74-934E-B537-AB8A7651F673}"/>
                    </a:ext>
                  </a:extLst>
                </p:cNvPr>
                <p:cNvCxnSpPr>
                  <a:cxnSpLocks/>
                  <a:stCxn id="431" idx="3"/>
                </p:cNvCxnSpPr>
                <p:nvPr/>
              </p:nvCxnSpPr>
              <p:spPr>
                <a:xfrm flipV="1">
                  <a:off x="591369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3" name="Arc 432">
                  <a:extLst>
                    <a:ext uri="{FF2B5EF4-FFF2-40B4-BE49-F238E27FC236}">
                      <a16:creationId xmlns:a16="http://schemas.microsoft.com/office/drawing/2014/main" id="{50B1B631-61F3-274B-9045-3E0E990056AF}"/>
                    </a:ext>
                  </a:extLst>
                </p:cNvPr>
                <p:cNvSpPr/>
                <p:nvPr/>
              </p:nvSpPr>
              <p:spPr>
                <a:xfrm flipV="1">
                  <a:off x="518093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1" name="Group 410">
                <a:extLst>
                  <a:ext uri="{FF2B5EF4-FFF2-40B4-BE49-F238E27FC236}">
                    <a16:creationId xmlns:a16="http://schemas.microsoft.com/office/drawing/2014/main" id="{DD934847-687D-9D48-97EE-7FDB4ED71E74}"/>
                  </a:ext>
                </a:extLst>
              </p:cNvPr>
              <p:cNvGrpSpPr/>
              <p:nvPr/>
            </p:nvGrpSpPr>
            <p:grpSpPr>
              <a:xfrm>
                <a:off x="6879710" y="439532"/>
                <a:ext cx="850347" cy="942740"/>
                <a:chOff x="6879710" y="439532"/>
                <a:chExt cx="850347" cy="942740"/>
              </a:xfrm>
            </p:grpSpPr>
            <p:cxnSp>
              <p:nvCxnSpPr>
                <p:cNvPr id="424" name="Elbow Connector 423">
                  <a:extLst>
                    <a:ext uri="{FF2B5EF4-FFF2-40B4-BE49-F238E27FC236}">
                      <a16:creationId xmlns:a16="http://schemas.microsoft.com/office/drawing/2014/main" id="{BE56F62B-849B-F844-BFC9-7534B0F5843F}"/>
                    </a:ext>
                  </a:extLst>
                </p:cNvPr>
                <p:cNvCxnSpPr>
                  <a:cxnSpLocks/>
                  <a:stCxn id="398" idx="0"/>
                  <a:endCxn id="426" idx="1"/>
                </p:cNvCxnSpPr>
                <p:nvPr/>
              </p:nvCxnSpPr>
              <p:spPr>
                <a:xfrm rot="16200000" flipH="1">
                  <a:off x="7141355" y="1042756"/>
                  <a:ext cx="145852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5" name="Straight Connector 424">
                  <a:extLst>
                    <a:ext uri="{FF2B5EF4-FFF2-40B4-BE49-F238E27FC236}">
                      <a16:creationId xmlns:a16="http://schemas.microsoft.com/office/drawing/2014/main" id="{B10ECCD1-C27F-2642-9E41-A1796D52F530}"/>
                    </a:ext>
                  </a:extLst>
                </p:cNvPr>
                <p:cNvCxnSpPr>
                  <a:cxnSpLocks/>
                  <a:stCxn id="469" idx="0"/>
                  <a:endCxn id="428" idx="2"/>
                </p:cNvCxnSpPr>
                <p:nvPr/>
              </p:nvCxnSpPr>
              <p:spPr>
                <a:xfrm flipH="1">
                  <a:off x="7079821" y="439532"/>
                  <a:ext cx="1819" cy="31970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6" name="Rectangle 425">
                  <a:extLst>
                    <a:ext uri="{FF2B5EF4-FFF2-40B4-BE49-F238E27FC236}">
                      <a16:creationId xmlns:a16="http://schemas.microsoft.com/office/drawing/2014/main" id="{09F81EA2-5936-9243-AB20-64B0BCF5E2AC}"/>
                    </a:ext>
                  </a:extLst>
                </p:cNvPr>
                <p:cNvSpPr/>
                <p:nvPr/>
              </p:nvSpPr>
              <p:spPr>
                <a:xfrm flipV="1">
                  <a:off x="7349274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27" name="Elbow Connector 426">
                  <a:extLst>
                    <a:ext uri="{FF2B5EF4-FFF2-40B4-BE49-F238E27FC236}">
                      <a16:creationId xmlns:a16="http://schemas.microsoft.com/office/drawing/2014/main" id="{D112FB89-0A3C-4949-AA5C-E056CCC6FF6E}"/>
                    </a:ext>
                  </a:extLst>
                </p:cNvPr>
                <p:cNvCxnSpPr>
                  <a:cxnSpLocks/>
                  <a:stCxn id="426" idx="3"/>
                </p:cNvCxnSpPr>
                <p:nvPr/>
              </p:nvCxnSpPr>
              <p:spPr>
                <a:xfrm flipV="1">
                  <a:off x="7612468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8" name="Arc 427">
                  <a:extLst>
                    <a:ext uri="{FF2B5EF4-FFF2-40B4-BE49-F238E27FC236}">
                      <a16:creationId xmlns:a16="http://schemas.microsoft.com/office/drawing/2014/main" id="{47F4FF86-6B9E-8C4C-B9F0-A1ED5841321A}"/>
                    </a:ext>
                  </a:extLst>
                </p:cNvPr>
                <p:cNvSpPr/>
                <p:nvPr/>
              </p:nvSpPr>
              <p:spPr>
                <a:xfrm flipV="1">
                  <a:off x="6879710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2" name="Group 411">
                <a:extLst>
                  <a:ext uri="{FF2B5EF4-FFF2-40B4-BE49-F238E27FC236}">
                    <a16:creationId xmlns:a16="http://schemas.microsoft.com/office/drawing/2014/main" id="{68884610-4C9C-5742-9E4E-C2DBB1B1BACF}"/>
                  </a:ext>
                </a:extLst>
              </p:cNvPr>
              <p:cNvGrpSpPr/>
              <p:nvPr/>
            </p:nvGrpSpPr>
            <p:grpSpPr>
              <a:xfrm>
                <a:off x="1783396" y="447397"/>
                <a:ext cx="850348" cy="934876"/>
                <a:chOff x="1783396" y="447397"/>
                <a:chExt cx="850348" cy="934876"/>
              </a:xfrm>
            </p:grpSpPr>
            <p:cxnSp>
              <p:nvCxnSpPr>
                <p:cNvPr id="419" name="Elbow Connector 418">
                  <a:extLst>
                    <a:ext uri="{FF2B5EF4-FFF2-40B4-BE49-F238E27FC236}">
                      <a16:creationId xmlns:a16="http://schemas.microsoft.com/office/drawing/2014/main" id="{862AEDE6-19C7-8942-B520-8FCD4080C51A}"/>
                    </a:ext>
                  </a:extLst>
                </p:cNvPr>
                <p:cNvCxnSpPr>
                  <a:cxnSpLocks/>
                  <a:stCxn id="439" idx="0"/>
                  <a:endCxn id="421" idx="1"/>
                </p:cNvCxnSpPr>
                <p:nvPr/>
              </p:nvCxnSpPr>
              <p:spPr>
                <a:xfrm rot="16200000" flipH="1">
                  <a:off x="2048456" y="1046170"/>
                  <a:ext cx="145853" cy="263157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" name="Straight Connector 419">
                  <a:extLst>
                    <a:ext uri="{FF2B5EF4-FFF2-40B4-BE49-F238E27FC236}">
                      <a16:creationId xmlns:a16="http://schemas.microsoft.com/office/drawing/2014/main" id="{01783558-2A2F-584D-A718-61504FEEB9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89804" y="447397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1" name="Rectangle 420">
                  <a:extLst>
                    <a:ext uri="{FF2B5EF4-FFF2-40B4-BE49-F238E27FC236}">
                      <a16:creationId xmlns:a16="http://schemas.microsoft.com/office/drawing/2014/main" id="{E2AD8EA1-8330-EF42-A7D9-4E498694247C}"/>
                    </a:ext>
                  </a:extLst>
                </p:cNvPr>
                <p:cNvSpPr/>
                <p:nvPr/>
              </p:nvSpPr>
              <p:spPr>
                <a:xfrm flipV="1">
                  <a:off x="2252961" y="1119079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22" name="Elbow Connector 421">
                  <a:extLst>
                    <a:ext uri="{FF2B5EF4-FFF2-40B4-BE49-F238E27FC236}">
                      <a16:creationId xmlns:a16="http://schemas.microsoft.com/office/drawing/2014/main" id="{72CE4F77-C5CD-9149-84A5-D60E47340029}"/>
                    </a:ext>
                  </a:extLst>
                </p:cNvPr>
                <p:cNvCxnSpPr>
                  <a:cxnSpLocks/>
                  <a:stCxn id="421" idx="3"/>
                </p:cNvCxnSpPr>
                <p:nvPr/>
              </p:nvCxnSpPr>
              <p:spPr>
                <a:xfrm flipV="1">
                  <a:off x="2516155" y="967047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3" name="Arc 422">
                  <a:extLst>
                    <a:ext uri="{FF2B5EF4-FFF2-40B4-BE49-F238E27FC236}">
                      <a16:creationId xmlns:a16="http://schemas.microsoft.com/office/drawing/2014/main" id="{0BC74589-59AA-C44F-BC10-1B3E0CA5D324}"/>
                    </a:ext>
                  </a:extLst>
                </p:cNvPr>
                <p:cNvSpPr/>
                <p:nvPr/>
              </p:nvSpPr>
              <p:spPr>
                <a:xfrm flipV="1">
                  <a:off x="1783396" y="759142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  <p:grpSp>
            <p:nvGrpSpPr>
              <p:cNvPr id="413" name="Group 412">
                <a:extLst>
                  <a:ext uri="{FF2B5EF4-FFF2-40B4-BE49-F238E27FC236}">
                    <a16:creationId xmlns:a16="http://schemas.microsoft.com/office/drawing/2014/main" id="{666259E3-D82F-714A-8CDB-82226BBE7CCB}"/>
                  </a:ext>
                </a:extLst>
              </p:cNvPr>
              <p:cNvGrpSpPr/>
              <p:nvPr/>
            </p:nvGrpSpPr>
            <p:grpSpPr>
              <a:xfrm>
                <a:off x="3482168" y="447396"/>
                <a:ext cx="850347" cy="934876"/>
                <a:chOff x="3482168" y="447396"/>
                <a:chExt cx="850347" cy="934876"/>
              </a:xfrm>
            </p:grpSpPr>
            <p:cxnSp>
              <p:nvCxnSpPr>
                <p:cNvPr id="414" name="Elbow Connector 413">
                  <a:extLst>
                    <a:ext uri="{FF2B5EF4-FFF2-40B4-BE49-F238E27FC236}">
                      <a16:creationId xmlns:a16="http://schemas.microsoft.com/office/drawing/2014/main" id="{BCD3C365-45DC-9844-AAA1-D7F835173E83}"/>
                    </a:ext>
                  </a:extLst>
                </p:cNvPr>
                <p:cNvCxnSpPr>
                  <a:cxnSpLocks/>
                  <a:stCxn id="404" idx="0"/>
                  <a:endCxn id="416" idx="1"/>
                </p:cNvCxnSpPr>
                <p:nvPr/>
              </p:nvCxnSpPr>
              <p:spPr>
                <a:xfrm rot="16200000" flipH="1">
                  <a:off x="3743814" y="1042756"/>
                  <a:ext cx="145851" cy="269985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Straight Connector 414">
                  <a:extLst>
                    <a:ext uri="{FF2B5EF4-FFF2-40B4-BE49-F238E27FC236}">
                      <a16:creationId xmlns:a16="http://schemas.microsoft.com/office/drawing/2014/main" id="{24412692-7C5B-2E47-B90F-0E502C75A9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79784" y="447396"/>
                  <a:ext cx="0" cy="327486"/>
                </a:xfrm>
                <a:prstGeom prst="line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6" name="Rectangle 415">
                  <a:extLst>
                    <a:ext uri="{FF2B5EF4-FFF2-40B4-BE49-F238E27FC236}">
                      <a16:creationId xmlns:a16="http://schemas.microsoft.com/office/drawing/2014/main" id="{35D42E4B-9B6A-6240-9672-35AEA2E0B7A5}"/>
                    </a:ext>
                  </a:extLst>
                </p:cNvPr>
                <p:cNvSpPr/>
                <p:nvPr/>
              </p:nvSpPr>
              <p:spPr>
                <a:xfrm flipV="1">
                  <a:off x="3951732" y="1119078"/>
                  <a:ext cx="263194" cy="263194"/>
                </a:xfrm>
                <a:prstGeom prst="rect">
                  <a:avLst/>
                </a:prstGeom>
                <a:solidFill>
                  <a:srgbClr val="FFCCCC"/>
                </a:solidFill>
                <a:ln w="38100">
                  <a:solidFill>
                    <a:srgbClr val="DD1E2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  <p:cxnSp>
              <p:nvCxnSpPr>
                <p:cNvPr id="417" name="Elbow Connector 416">
                  <a:extLst>
                    <a:ext uri="{FF2B5EF4-FFF2-40B4-BE49-F238E27FC236}">
                      <a16:creationId xmlns:a16="http://schemas.microsoft.com/office/drawing/2014/main" id="{26FA9FF3-5ECD-0F42-83CB-003F0DA5E8D2}"/>
                    </a:ext>
                  </a:extLst>
                </p:cNvPr>
                <p:cNvCxnSpPr>
                  <a:cxnSpLocks/>
                  <a:stCxn id="416" idx="3"/>
                </p:cNvCxnSpPr>
                <p:nvPr/>
              </p:nvCxnSpPr>
              <p:spPr>
                <a:xfrm flipV="1">
                  <a:off x="4214926" y="967046"/>
                  <a:ext cx="117589" cy="283629"/>
                </a:xfrm>
                <a:prstGeom prst="bentConnector2">
                  <a:avLst/>
                </a:prstGeom>
                <a:ln w="38100">
                  <a:solidFill>
                    <a:srgbClr val="DD1E2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8" name="Arc 417">
                  <a:extLst>
                    <a:ext uri="{FF2B5EF4-FFF2-40B4-BE49-F238E27FC236}">
                      <a16:creationId xmlns:a16="http://schemas.microsoft.com/office/drawing/2014/main" id="{E737672B-AEBE-5940-9404-B779BE5B8199}"/>
                    </a:ext>
                  </a:extLst>
                </p:cNvPr>
                <p:cNvSpPr/>
                <p:nvPr/>
              </p:nvSpPr>
              <p:spPr>
                <a:xfrm flipV="1">
                  <a:off x="3482168" y="759141"/>
                  <a:ext cx="412815" cy="415810"/>
                </a:xfrm>
                <a:prstGeom prst="arc">
                  <a:avLst>
                    <a:gd name="adj1" fmla="val 16200000"/>
                    <a:gd name="adj2" fmla="val 5504146"/>
                  </a:avLst>
                </a:prstGeom>
                <a:ln w="38100">
                  <a:solidFill>
                    <a:srgbClr val="DD1E2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/>
                </a:p>
              </p:txBody>
            </p:sp>
          </p:grpSp>
        </p:grpSp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10027C68-F4BA-4745-A421-23D65FEAA0DC}"/>
                </a:ext>
              </a:extLst>
            </p:cNvPr>
            <p:cNvGrpSpPr/>
            <p:nvPr/>
          </p:nvGrpSpPr>
          <p:grpSpPr>
            <a:xfrm>
              <a:off x="1387036" y="5079517"/>
              <a:ext cx="8664524" cy="875478"/>
              <a:chOff x="867015" y="1104823"/>
              <a:chExt cx="9747591" cy="984913"/>
            </a:xfrm>
          </p:grpSpPr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A999333D-BCDB-6C41-8050-00E51819AB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FAB5DEA4-9017-8544-96A9-807F0B7B39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8611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6BFA47A8-1E45-534E-AF88-841DEC8CA2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14A13C99-D816-844D-A410-642F45EF4339}"/>
                  </a:ext>
                </a:extLst>
              </p:cNvPr>
              <p:cNvSpPr/>
              <p:nvPr/>
            </p:nvSpPr>
            <p:spPr>
              <a:xfrm flipV="1">
                <a:off x="904804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7" name="Diamond 336">
                <a:extLst>
                  <a:ext uri="{FF2B5EF4-FFF2-40B4-BE49-F238E27FC236}">
                    <a16:creationId xmlns:a16="http://schemas.microsoft.com/office/drawing/2014/main" id="{951B6487-BD22-DF45-997E-6803FFD332C4}"/>
                  </a:ext>
                </a:extLst>
              </p:cNvPr>
              <p:cNvSpPr/>
              <p:nvPr/>
            </p:nvSpPr>
            <p:spPr>
              <a:xfrm flipV="1">
                <a:off x="9713347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8" name="Arc 337">
                <a:extLst>
                  <a:ext uri="{FF2B5EF4-FFF2-40B4-BE49-F238E27FC236}">
                    <a16:creationId xmlns:a16="http://schemas.microsoft.com/office/drawing/2014/main" id="{29D5C04A-3DED-C14D-8E6F-0C264420BCAB}"/>
                  </a:ext>
                </a:extLst>
              </p:cNvPr>
              <p:cNvSpPr/>
              <p:nvPr/>
            </p:nvSpPr>
            <p:spPr>
              <a:xfrm flipV="1">
                <a:off x="857848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1C4B4BE6-6410-8D40-B947-2CE10B8DD2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88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DD64AF5F-0A47-384C-9BEE-878771CE005D}"/>
                  </a:ext>
                </a:extLst>
              </p:cNvPr>
              <p:cNvCxnSpPr>
                <a:cxnSpLocks/>
                <a:endCxn id="336" idx="1"/>
              </p:cNvCxnSpPr>
              <p:nvPr/>
            </p:nvCxnSpPr>
            <p:spPr>
              <a:xfrm flipV="1">
                <a:off x="878941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Elbow Connector 340">
                <a:extLst>
                  <a:ext uri="{FF2B5EF4-FFF2-40B4-BE49-F238E27FC236}">
                    <a16:creationId xmlns:a16="http://schemas.microsoft.com/office/drawing/2014/main" id="{6FCEB31E-4624-E945-802D-994370FEFBA6}"/>
                  </a:ext>
                </a:extLst>
              </p:cNvPr>
              <p:cNvCxnSpPr>
                <a:cxnSpLocks/>
                <a:stCxn id="336" idx="3"/>
              </p:cNvCxnSpPr>
              <p:nvPr/>
            </p:nvCxnSpPr>
            <p:spPr>
              <a:xfrm flipV="1">
                <a:off x="931123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Elbow Connector 341">
                <a:extLst>
                  <a:ext uri="{FF2B5EF4-FFF2-40B4-BE49-F238E27FC236}">
                    <a16:creationId xmlns:a16="http://schemas.microsoft.com/office/drawing/2014/main" id="{6C563FEA-48E5-D64A-AE4D-67C92BD4FCD9}"/>
                  </a:ext>
                </a:extLst>
              </p:cNvPr>
              <p:cNvCxnSpPr>
                <a:cxnSpLocks/>
                <a:stCxn id="337" idx="3"/>
              </p:cNvCxnSpPr>
              <p:nvPr/>
            </p:nvCxnSpPr>
            <p:spPr>
              <a:xfrm flipV="1">
                <a:off x="10076613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Elbow Connector 342">
                <a:extLst>
                  <a:ext uri="{FF2B5EF4-FFF2-40B4-BE49-F238E27FC236}">
                    <a16:creationId xmlns:a16="http://schemas.microsoft.com/office/drawing/2014/main" id="{2B846206-240D-9E47-BF05-EDE4B4FA301B}"/>
                  </a:ext>
                </a:extLst>
              </p:cNvPr>
              <p:cNvCxnSpPr>
                <a:cxnSpLocks/>
                <a:endCxn id="337" idx="1"/>
              </p:cNvCxnSpPr>
              <p:nvPr/>
            </p:nvCxnSpPr>
            <p:spPr>
              <a:xfrm rot="16200000" flipH="1">
                <a:off x="9485866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50B14B13-D1B3-5342-A557-155578C88D18}"/>
                  </a:ext>
                </a:extLst>
              </p:cNvPr>
              <p:cNvCxnSpPr>
                <a:cxnSpLocks/>
                <a:endCxn id="345" idx="2"/>
              </p:cNvCxnSpPr>
              <p:nvPr/>
            </p:nvCxnSpPr>
            <p:spPr>
              <a:xfrm>
                <a:off x="8922664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98AD5F76-363C-D34B-A9D5-57BB1DAB49B5}"/>
                  </a:ext>
                </a:extLst>
              </p:cNvPr>
              <p:cNvSpPr/>
              <p:nvPr/>
            </p:nvSpPr>
            <p:spPr>
              <a:xfrm flipV="1">
                <a:off x="10339054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46" name="Straight Connector 345">
                <a:extLst>
                  <a:ext uri="{FF2B5EF4-FFF2-40B4-BE49-F238E27FC236}">
                    <a16:creationId xmlns:a16="http://schemas.microsoft.com/office/drawing/2014/main" id="{03B5FBBE-5494-6144-A5DB-C8D744DDA9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B2720220-D288-AE40-9CDF-DA2D3FC8E63B}"/>
                  </a:ext>
                </a:extLst>
              </p:cNvPr>
              <p:cNvSpPr/>
              <p:nvPr/>
            </p:nvSpPr>
            <p:spPr>
              <a:xfrm flipV="1">
                <a:off x="565050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48" name="Diamond 347">
                <a:extLst>
                  <a:ext uri="{FF2B5EF4-FFF2-40B4-BE49-F238E27FC236}">
                    <a16:creationId xmlns:a16="http://schemas.microsoft.com/office/drawing/2014/main" id="{B4D0454E-911D-F149-BF16-9E9DD2C3A9B7}"/>
                  </a:ext>
                </a:extLst>
              </p:cNvPr>
              <p:cNvSpPr/>
              <p:nvPr/>
            </p:nvSpPr>
            <p:spPr>
              <a:xfrm flipV="1">
                <a:off x="631580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49" name="Arc 348">
                <a:extLst>
                  <a:ext uri="{FF2B5EF4-FFF2-40B4-BE49-F238E27FC236}">
                    <a16:creationId xmlns:a16="http://schemas.microsoft.com/office/drawing/2014/main" id="{A81C6AC8-5B4A-6D48-9515-3DB06325FBB0}"/>
                  </a:ext>
                </a:extLst>
              </p:cNvPr>
              <p:cNvSpPr/>
              <p:nvPr/>
            </p:nvSpPr>
            <p:spPr>
              <a:xfrm flipV="1">
                <a:off x="518093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50" name="Straight Connector 349">
                <a:extLst>
                  <a:ext uri="{FF2B5EF4-FFF2-40B4-BE49-F238E27FC236}">
                    <a16:creationId xmlns:a16="http://schemas.microsoft.com/office/drawing/2014/main" id="{A0A793B5-9755-3C40-B701-642CDBA12A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734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>
                <a:extLst>
                  <a:ext uri="{FF2B5EF4-FFF2-40B4-BE49-F238E27FC236}">
                    <a16:creationId xmlns:a16="http://schemas.microsoft.com/office/drawing/2014/main" id="{47C64BA0-9E9D-7E4F-ADD2-19C9A4572CA7}"/>
                  </a:ext>
                </a:extLst>
              </p:cNvPr>
              <p:cNvCxnSpPr>
                <a:cxnSpLocks/>
                <a:endCxn id="347" idx="1"/>
              </p:cNvCxnSpPr>
              <p:nvPr/>
            </p:nvCxnSpPr>
            <p:spPr>
              <a:xfrm flipV="1">
                <a:off x="539187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Elbow Connector 351">
                <a:extLst>
                  <a:ext uri="{FF2B5EF4-FFF2-40B4-BE49-F238E27FC236}">
                    <a16:creationId xmlns:a16="http://schemas.microsoft.com/office/drawing/2014/main" id="{2FD5479C-C646-4645-A028-117E643EFC99}"/>
                  </a:ext>
                </a:extLst>
              </p:cNvPr>
              <p:cNvCxnSpPr>
                <a:cxnSpLocks/>
                <a:stCxn id="347" idx="3"/>
              </p:cNvCxnSpPr>
              <p:nvPr/>
            </p:nvCxnSpPr>
            <p:spPr>
              <a:xfrm flipV="1">
                <a:off x="591369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Elbow Connector 352">
                <a:extLst>
                  <a:ext uri="{FF2B5EF4-FFF2-40B4-BE49-F238E27FC236}">
                    <a16:creationId xmlns:a16="http://schemas.microsoft.com/office/drawing/2014/main" id="{D6A97A4B-0F60-5B42-963C-FDDC3B7C38C2}"/>
                  </a:ext>
                </a:extLst>
              </p:cNvPr>
              <p:cNvCxnSpPr>
                <a:cxnSpLocks/>
                <a:stCxn id="348" idx="3"/>
              </p:cNvCxnSpPr>
              <p:nvPr/>
            </p:nvCxnSpPr>
            <p:spPr>
              <a:xfrm flipV="1">
                <a:off x="6679072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Elbow Connector 353">
                <a:extLst>
                  <a:ext uri="{FF2B5EF4-FFF2-40B4-BE49-F238E27FC236}">
                    <a16:creationId xmlns:a16="http://schemas.microsoft.com/office/drawing/2014/main" id="{D2F832B5-0C25-3F40-A47F-EEF2A5343D27}"/>
                  </a:ext>
                </a:extLst>
              </p:cNvPr>
              <p:cNvCxnSpPr>
                <a:cxnSpLocks/>
                <a:endCxn id="348" idx="1"/>
              </p:cNvCxnSpPr>
              <p:nvPr/>
            </p:nvCxnSpPr>
            <p:spPr>
              <a:xfrm rot="16200000" flipH="1">
                <a:off x="608832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1309797B-016B-834D-A688-9F7731F3DF13}"/>
                  </a:ext>
                </a:extLst>
              </p:cNvPr>
              <p:cNvCxnSpPr>
                <a:cxnSpLocks/>
                <a:endCxn id="356" idx="2"/>
              </p:cNvCxnSpPr>
              <p:nvPr/>
            </p:nvCxnSpPr>
            <p:spPr>
              <a:xfrm>
                <a:off x="552512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BEE36C56-BABA-4A4E-82C3-63AA7DE30DC5}"/>
                  </a:ext>
                </a:extLst>
              </p:cNvPr>
              <p:cNvSpPr/>
              <p:nvPr/>
            </p:nvSpPr>
            <p:spPr>
              <a:xfrm flipV="1">
                <a:off x="6941513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E9602753-ABED-7C4B-9328-86F1BA014A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104823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A08C3F80-5F8B-DB4C-BC57-1499D79F63AB}"/>
                  </a:ext>
                </a:extLst>
              </p:cNvPr>
              <p:cNvSpPr/>
              <p:nvPr/>
            </p:nvSpPr>
            <p:spPr>
              <a:xfrm flipV="1">
                <a:off x="3951732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59" name="Diamond 358">
                <a:extLst>
                  <a:ext uri="{FF2B5EF4-FFF2-40B4-BE49-F238E27FC236}">
                    <a16:creationId xmlns:a16="http://schemas.microsoft.com/office/drawing/2014/main" id="{DA37504D-AF67-1243-BC27-455B1F115FCB}"/>
                  </a:ext>
                </a:extLst>
              </p:cNvPr>
              <p:cNvSpPr/>
              <p:nvPr/>
            </p:nvSpPr>
            <p:spPr>
              <a:xfrm flipV="1">
                <a:off x="4617035" y="1726469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60" name="Arc 359">
                <a:extLst>
                  <a:ext uri="{FF2B5EF4-FFF2-40B4-BE49-F238E27FC236}">
                    <a16:creationId xmlns:a16="http://schemas.microsoft.com/office/drawing/2014/main" id="{7D5ED2FB-E61D-0841-A193-DD0828DFC21E}"/>
                  </a:ext>
                </a:extLst>
              </p:cNvPr>
              <p:cNvSpPr/>
              <p:nvPr/>
            </p:nvSpPr>
            <p:spPr>
              <a:xfrm flipV="1">
                <a:off x="3482168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61" name="Straight Connector 360">
                <a:extLst>
                  <a:ext uri="{FF2B5EF4-FFF2-40B4-BE49-F238E27FC236}">
                    <a16:creationId xmlns:a16="http://schemas.microsoft.com/office/drawing/2014/main" id="{8AE3FD96-43A2-884C-AC05-EF37F75FC5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8576" y="1762249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:a16="http://schemas.microsoft.com/office/drawing/2014/main" id="{34B395BA-190C-0949-B965-72AA82D2154D}"/>
                  </a:ext>
                </a:extLst>
              </p:cNvPr>
              <p:cNvCxnSpPr>
                <a:cxnSpLocks/>
                <a:endCxn id="358" idx="1"/>
              </p:cNvCxnSpPr>
              <p:nvPr/>
            </p:nvCxnSpPr>
            <p:spPr>
              <a:xfrm flipV="1">
                <a:off x="3693103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Elbow Connector 362">
                <a:extLst>
                  <a:ext uri="{FF2B5EF4-FFF2-40B4-BE49-F238E27FC236}">
                    <a16:creationId xmlns:a16="http://schemas.microsoft.com/office/drawing/2014/main" id="{F127666B-A007-464D-9F08-D16CF80FE83F}"/>
                  </a:ext>
                </a:extLst>
              </p:cNvPr>
              <p:cNvCxnSpPr>
                <a:cxnSpLocks/>
                <a:stCxn id="358" idx="3"/>
              </p:cNvCxnSpPr>
              <p:nvPr/>
            </p:nvCxnSpPr>
            <p:spPr>
              <a:xfrm flipV="1">
                <a:off x="4214926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Elbow Connector 363">
                <a:extLst>
                  <a:ext uri="{FF2B5EF4-FFF2-40B4-BE49-F238E27FC236}">
                    <a16:creationId xmlns:a16="http://schemas.microsoft.com/office/drawing/2014/main" id="{63F2D22A-E3B5-5B4B-B3EF-2A924404B8CD}"/>
                  </a:ext>
                </a:extLst>
              </p:cNvPr>
              <p:cNvCxnSpPr>
                <a:cxnSpLocks/>
                <a:stCxn id="359" idx="3"/>
              </p:cNvCxnSpPr>
              <p:nvPr/>
            </p:nvCxnSpPr>
            <p:spPr>
              <a:xfrm flipV="1">
                <a:off x="4980301" y="1624474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Elbow Connector 364">
                <a:extLst>
                  <a:ext uri="{FF2B5EF4-FFF2-40B4-BE49-F238E27FC236}">
                    <a16:creationId xmlns:a16="http://schemas.microsoft.com/office/drawing/2014/main" id="{D342AF8B-69C3-494A-A236-B2BA72913801}"/>
                  </a:ext>
                </a:extLst>
              </p:cNvPr>
              <p:cNvCxnSpPr>
                <a:cxnSpLocks/>
                <a:endCxn id="359" idx="1"/>
              </p:cNvCxnSpPr>
              <p:nvPr/>
            </p:nvCxnSpPr>
            <p:spPr>
              <a:xfrm rot="16200000" flipH="1">
                <a:off x="4389554" y="1680621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D6F821F1-AAC0-E344-A0EE-82B159BDA84B}"/>
                  </a:ext>
                </a:extLst>
              </p:cNvPr>
              <p:cNvCxnSpPr>
                <a:cxnSpLocks/>
                <a:endCxn id="367" idx="2"/>
              </p:cNvCxnSpPr>
              <p:nvPr/>
            </p:nvCxnSpPr>
            <p:spPr>
              <a:xfrm>
                <a:off x="3826352" y="1624472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0681D84F-5D6D-154B-8553-D94756BAD4E5}"/>
                  </a:ext>
                </a:extLst>
              </p:cNvPr>
              <p:cNvSpPr/>
              <p:nvPr/>
            </p:nvSpPr>
            <p:spPr>
              <a:xfrm flipV="1">
                <a:off x="5242742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68" name="Straight Connector 367">
                <a:extLst>
                  <a:ext uri="{FF2B5EF4-FFF2-40B4-BE49-F238E27FC236}">
                    <a16:creationId xmlns:a16="http://schemas.microsoft.com/office/drawing/2014/main" id="{21A98566-6834-1145-AAFD-F49CA04CF1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89804" y="1104824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511CD09-9AA2-B840-834D-42A148F0F6C7}"/>
                  </a:ext>
                </a:extLst>
              </p:cNvPr>
              <p:cNvSpPr/>
              <p:nvPr/>
            </p:nvSpPr>
            <p:spPr>
              <a:xfrm flipV="1">
                <a:off x="2252961" y="17765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70" name="Diamond 369">
                <a:extLst>
                  <a:ext uri="{FF2B5EF4-FFF2-40B4-BE49-F238E27FC236}">
                    <a16:creationId xmlns:a16="http://schemas.microsoft.com/office/drawing/2014/main" id="{838A879E-213E-4149-B569-71205EAF40E9}"/>
                  </a:ext>
                </a:extLst>
              </p:cNvPr>
              <p:cNvSpPr/>
              <p:nvPr/>
            </p:nvSpPr>
            <p:spPr>
              <a:xfrm flipV="1">
                <a:off x="2918264" y="17264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71" name="Arc 370">
                <a:extLst>
                  <a:ext uri="{FF2B5EF4-FFF2-40B4-BE49-F238E27FC236}">
                    <a16:creationId xmlns:a16="http://schemas.microsoft.com/office/drawing/2014/main" id="{9657B908-C859-9A40-8492-410DF408C1A6}"/>
                  </a:ext>
                </a:extLst>
              </p:cNvPr>
              <p:cNvSpPr/>
              <p:nvPr/>
            </p:nvSpPr>
            <p:spPr>
              <a:xfrm flipV="1">
                <a:off x="1783396" y="1416569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72" name="Straight Connector 371">
                <a:extLst>
                  <a:ext uri="{FF2B5EF4-FFF2-40B4-BE49-F238E27FC236}">
                    <a16:creationId xmlns:a16="http://schemas.microsoft.com/office/drawing/2014/main" id="{C090A326-7DEE-A743-9B4A-6526C7B5A5AB}"/>
                  </a:ext>
                </a:extLst>
              </p:cNvPr>
              <p:cNvCxnSpPr>
                <a:cxnSpLocks/>
                <a:stCxn id="374" idx="0"/>
              </p:cNvCxnSpPr>
              <p:nvPr/>
            </p:nvCxnSpPr>
            <p:spPr>
              <a:xfrm>
                <a:off x="1989804" y="1762250"/>
                <a:ext cx="0" cy="327486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:a16="http://schemas.microsoft.com/office/drawing/2014/main" id="{FE495958-3861-3348-8CF3-F2C5069623E1}"/>
                  </a:ext>
                </a:extLst>
              </p:cNvPr>
              <p:cNvCxnSpPr>
                <a:cxnSpLocks/>
                <a:endCxn id="369" idx="1"/>
              </p:cNvCxnSpPr>
              <p:nvPr/>
            </p:nvCxnSpPr>
            <p:spPr>
              <a:xfrm flipV="1">
                <a:off x="1994331" y="1908102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0B62928F-ABEA-2F44-8A36-3791556570F8}"/>
                  </a:ext>
                </a:extLst>
              </p:cNvPr>
              <p:cNvSpPr/>
              <p:nvPr/>
            </p:nvSpPr>
            <p:spPr>
              <a:xfrm flipV="1">
                <a:off x="1852028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75" name="Elbow Connector 374">
                <a:extLst>
                  <a:ext uri="{FF2B5EF4-FFF2-40B4-BE49-F238E27FC236}">
                    <a16:creationId xmlns:a16="http://schemas.microsoft.com/office/drawing/2014/main" id="{0FB95BF9-69E7-D540-866C-132F4ED7BD80}"/>
                  </a:ext>
                </a:extLst>
              </p:cNvPr>
              <p:cNvCxnSpPr>
                <a:cxnSpLocks/>
                <a:stCxn id="369" idx="3"/>
              </p:cNvCxnSpPr>
              <p:nvPr/>
            </p:nvCxnSpPr>
            <p:spPr>
              <a:xfrm flipV="1">
                <a:off x="2516155" y="16244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Elbow Connector 375">
                <a:extLst>
                  <a:ext uri="{FF2B5EF4-FFF2-40B4-BE49-F238E27FC236}">
                    <a16:creationId xmlns:a16="http://schemas.microsoft.com/office/drawing/2014/main" id="{87E65B5F-6D0F-FA47-85DF-8D5F9FE4E997}"/>
                  </a:ext>
                </a:extLst>
              </p:cNvPr>
              <p:cNvCxnSpPr>
                <a:cxnSpLocks/>
                <a:stCxn id="370" idx="3"/>
              </p:cNvCxnSpPr>
              <p:nvPr/>
            </p:nvCxnSpPr>
            <p:spPr>
              <a:xfrm flipV="1">
                <a:off x="3281530" y="16244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Elbow Connector 376">
                <a:extLst>
                  <a:ext uri="{FF2B5EF4-FFF2-40B4-BE49-F238E27FC236}">
                    <a16:creationId xmlns:a16="http://schemas.microsoft.com/office/drawing/2014/main" id="{FFDE0770-A00F-6741-AAAD-823247AD8B77}"/>
                  </a:ext>
                </a:extLst>
              </p:cNvPr>
              <p:cNvCxnSpPr>
                <a:cxnSpLocks/>
                <a:endCxn id="370" idx="1"/>
              </p:cNvCxnSpPr>
              <p:nvPr/>
            </p:nvCxnSpPr>
            <p:spPr>
              <a:xfrm rot="16200000" flipH="1">
                <a:off x="2690783" y="16806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:a16="http://schemas.microsoft.com/office/drawing/2014/main" id="{98F6E6BC-F3F1-E845-BE68-2480312DB3FE}"/>
                  </a:ext>
                </a:extLst>
              </p:cNvPr>
              <p:cNvCxnSpPr>
                <a:cxnSpLocks/>
                <a:stCxn id="374" idx="6"/>
                <a:endCxn id="379" idx="2"/>
              </p:cNvCxnSpPr>
              <p:nvPr/>
            </p:nvCxnSpPr>
            <p:spPr>
              <a:xfrm>
                <a:off x="2127580" y="16244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9ECCBA24-236E-454B-A373-03B0BE088947}"/>
                  </a:ext>
                </a:extLst>
              </p:cNvPr>
              <p:cNvSpPr/>
              <p:nvPr/>
            </p:nvSpPr>
            <p:spPr>
              <a:xfrm flipV="1">
                <a:off x="3543971" y="14866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605F88C7-494D-D346-B2BD-AD062A3F3B17}"/>
                  </a:ext>
                </a:extLst>
              </p:cNvPr>
              <p:cNvSpPr/>
              <p:nvPr/>
            </p:nvSpPr>
            <p:spPr>
              <a:xfrm flipV="1">
                <a:off x="7349274" y="1776504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81" name="Arc 380">
                <a:extLst>
                  <a:ext uri="{FF2B5EF4-FFF2-40B4-BE49-F238E27FC236}">
                    <a16:creationId xmlns:a16="http://schemas.microsoft.com/office/drawing/2014/main" id="{C0029132-1C9B-984D-BAC5-709DC5E60BC2}"/>
                  </a:ext>
                </a:extLst>
              </p:cNvPr>
              <p:cNvSpPr/>
              <p:nvPr/>
            </p:nvSpPr>
            <p:spPr>
              <a:xfrm flipV="1">
                <a:off x="6879710" y="14165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82" name="Straight Connector 381">
                <a:extLst>
                  <a:ext uri="{FF2B5EF4-FFF2-40B4-BE49-F238E27FC236}">
                    <a16:creationId xmlns:a16="http://schemas.microsoft.com/office/drawing/2014/main" id="{B8A99145-0E16-2042-9739-CB5ABA29A20E}"/>
                  </a:ext>
                </a:extLst>
              </p:cNvPr>
              <p:cNvCxnSpPr>
                <a:cxnSpLocks/>
                <a:endCxn id="380" idx="1"/>
              </p:cNvCxnSpPr>
              <p:nvPr/>
            </p:nvCxnSpPr>
            <p:spPr>
              <a:xfrm flipV="1">
                <a:off x="7090645" y="1908101"/>
                <a:ext cx="258629" cy="0"/>
              </a:xfrm>
              <a:prstGeom prst="line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Elbow Connector 382">
                <a:extLst>
                  <a:ext uri="{FF2B5EF4-FFF2-40B4-BE49-F238E27FC236}">
                    <a16:creationId xmlns:a16="http://schemas.microsoft.com/office/drawing/2014/main" id="{3B220BE0-E6B7-4241-9099-2697070BF42F}"/>
                  </a:ext>
                </a:extLst>
              </p:cNvPr>
              <p:cNvCxnSpPr>
                <a:cxnSpLocks/>
                <a:stCxn id="380" idx="3"/>
              </p:cNvCxnSpPr>
              <p:nvPr/>
            </p:nvCxnSpPr>
            <p:spPr>
              <a:xfrm flipV="1">
                <a:off x="7612468" y="1624472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04BCDF90-026D-824C-A72A-318C3A070A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3894" y="1624472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5FB0BFC9-856E-0747-A193-E303302BACE6}"/>
                  </a:ext>
                </a:extLst>
              </p:cNvPr>
              <p:cNvSpPr/>
              <p:nvPr/>
            </p:nvSpPr>
            <p:spPr>
              <a:xfrm flipV="1">
                <a:off x="8640284" y="14866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B8D37493-1DC2-9348-9AA2-8839E8DB18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2559" y="1624473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AA9FE235-D00C-4143-A8C2-37EEC145C162}"/>
                  </a:ext>
                </a:extLst>
              </p:cNvPr>
              <p:cNvSpPr/>
              <p:nvPr/>
            </p:nvSpPr>
            <p:spPr>
              <a:xfrm>
                <a:off x="801204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D22B5DFB-0EAE-E54B-B0CD-FB868806ED99}"/>
                  </a:ext>
                </a:extLst>
              </p:cNvPr>
              <p:cNvSpPr/>
              <p:nvPr/>
            </p:nvSpPr>
            <p:spPr>
              <a:xfrm>
                <a:off x="8171713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131DE737-50D2-C74C-A5F6-A8797EF059EA}"/>
                  </a:ext>
                </a:extLst>
              </p:cNvPr>
              <p:cNvSpPr/>
              <p:nvPr/>
            </p:nvSpPr>
            <p:spPr>
              <a:xfrm>
                <a:off x="8329367" y="15908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90" name="Google Shape;399;p3">
                <a:extLst>
                  <a:ext uri="{FF2B5EF4-FFF2-40B4-BE49-F238E27FC236}">
                    <a16:creationId xmlns:a16="http://schemas.microsoft.com/office/drawing/2014/main" id="{7A4B393F-4749-6046-8A87-81E180ECC3B6}"/>
                  </a:ext>
                </a:extLst>
              </p:cNvPr>
              <p:cNvSpPr/>
              <p:nvPr/>
            </p:nvSpPr>
            <p:spPr>
              <a:xfrm rot="16200000">
                <a:off x="1270288" y="1477421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862440A7-9F8A-3A4F-BF63-56CAF9B1AD4A}"/>
                  </a:ext>
                </a:extLst>
              </p:cNvPr>
              <p:cNvCxnSpPr>
                <a:cxnSpLocks/>
                <a:stCxn id="390" idx="2"/>
              </p:cNvCxnSpPr>
              <p:nvPr/>
            </p:nvCxnSpPr>
            <p:spPr>
              <a:xfrm>
                <a:off x="1581784" y="1631430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2" name="TextBox 391">
                <a:extLst>
                  <a:ext uri="{FF2B5EF4-FFF2-40B4-BE49-F238E27FC236}">
                    <a16:creationId xmlns:a16="http://schemas.microsoft.com/office/drawing/2014/main" id="{95CB36DE-66DC-BA41-A5CE-B9BCA7EC80DD}"/>
                  </a:ext>
                </a:extLst>
              </p:cNvPr>
              <p:cNvSpPr txBox="1"/>
              <p:nvPr/>
            </p:nvSpPr>
            <p:spPr>
              <a:xfrm>
                <a:off x="867015" y="1406035"/>
                <a:ext cx="285296" cy="4731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</a:p>
            </p:txBody>
          </p:sp>
        </p:grp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35DFDB96-29FF-C34D-A69D-9F0EDE12B336}"/>
                </a:ext>
              </a:extLst>
            </p:cNvPr>
            <p:cNvGrpSpPr/>
            <p:nvPr/>
          </p:nvGrpSpPr>
          <p:grpSpPr>
            <a:xfrm>
              <a:off x="941402" y="5933481"/>
              <a:ext cx="8865223" cy="603235"/>
              <a:chOff x="368449" y="4698797"/>
              <a:chExt cx="9973376" cy="678639"/>
            </a:xfrm>
          </p:grpSpPr>
          <p:cxnSp>
            <p:nvCxnSpPr>
              <p:cNvPr id="284" name="Elbow Connector 283">
                <a:extLst>
                  <a:ext uri="{FF2B5EF4-FFF2-40B4-BE49-F238E27FC236}">
                    <a16:creationId xmlns:a16="http://schemas.microsoft.com/office/drawing/2014/main" id="{1FD793DB-5F63-9D48-89E1-3EADB3DB4B84}"/>
                  </a:ext>
                </a:extLst>
              </p:cNvPr>
              <p:cNvCxnSpPr>
                <a:cxnSpLocks/>
                <a:endCxn id="321" idx="1"/>
              </p:cNvCxnSpPr>
              <p:nvPr/>
            </p:nvCxnSpPr>
            <p:spPr>
              <a:xfrm rot="16200000" flipH="1">
                <a:off x="7147540" y="4991297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Elbow Connector 284">
                <a:extLst>
                  <a:ext uri="{FF2B5EF4-FFF2-40B4-BE49-F238E27FC236}">
                    <a16:creationId xmlns:a16="http://schemas.microsoft.com/office/drawing/2014/main" id="{882A7DD2-CD70-F946-97BF-FA1140DC9137}"/>
                  </a:ext>
                </a:extLst>
              </p:cNvPr>
              <p:cNvCxnSpPr>
                <a:cxnSpLocks/>
                <a:endCxn id="286" idx="1"/>
              </p:cNvCxnSpPr>
              <p:nvPr/>
            </p:nvCxnSpPr>
            <p:spPr>
              <a:xfrm rot="16200000" flipH="1">
                <a:off x="8846310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8B059D1B-14E2-C14D-81DA-8810CBDBF418}"/>
                  </a:ext>
                </a:extLst>
              </p:cNvPr>
              <p:cNvSpPr/>
              <p:nvPr/>
            </p:nvSpPr>
            <p:spPr>
              <a:xfrm flipV="1">
                <a:off x="905081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87" name="Diamond 286">
                <a:extLst>
                  <a:ext uri="{FF2B5EF4-FFF2-40B4-BE49-F238E27FC236}">
                    <a16:creationId xmlns:a16="http://schemas.microsoft.com/office/drawing/2014/main" id="{3AB4CF42-2AC7-A54F-BD60-BE444C6CF581}"/>
                  </a:ext>
                </a:extLst>
              </p:cNvPr>
              <p:cNvSpPr/>
              <p:nvPr/>
            </p:nvSpPr>
            <p:spPr>
              <a:xfrm flipV="1">
                <a:off x="9716117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88" name="Arc 287">
                <a:extLst>
                  <a:ext uri="{FF2B5EF4-FFF2-40B4-BE49-F238E27FC236}">
                    <a16:creationId xmlns:a16="http://schemas.microsoft.com/office/drawing/2014/main" id="{26D1648A-8893-B14C-8201-33751CBECE90}"/>
                  </a:ext>
                </a:extLst>
              </p:cNvPr>
              <p:cNvSpPr/>
              <p:nvPr/>
            </p:nvSpPr>
            <p:spPr>
              <a:xfrm flipV="1">
                <a:off x="858125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89" name="Elbow Connector 288">
                <a:extLst>
                  <a:ext uri="{FF2B5EF4-FFF2-40B4-BE49-F238E27FC236}">
                    <a16:creationId xmlns:a16="http://schemas.microsoft.com/office/drawing/2014/main" id="{D02004E9-1D24-1D4F-A8C0-53F8EB37BE4F}"/>
                  </a:ext>
                </a:extLst>
              </p:cNvPr>
              <p:cNvCxnSpPr>
                <a:cxnSpLocks/>
                <a:stCxn id="286" idx="3"/>
              </p:cNvCxnSpPr>
              <p:nvPr/>
            </p:nvCxnSpPr>
            <p:spPr>
              <a:xfrm flipV="1">
                <a:off x="931400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Elbow Connector 289">
                <a:extLst>
                  <a:ext uri="{FF2B5EF4-FFF2-40B4-BE49-F238E27FC236}">
                    <a16:creationId xmlns:a16="http://schemas.microsoft.com/office/drawing/2014/main" id="{E159FB07-1755-3F46-B3BC-EA2871E9A072}"/>
                  </a:ext>
                </a:extLst>
              </p:cNvPr>
              <p:cNvCxnSpPr>
                <a:cxnSpLocks/>
                <a:stCxn id="287" idx="3"/>
              </p:cNvCxnSpPr>
              <p:nvPr/>
            </p:nvCxnSpPr>
            <p:spPr>
              <a:xfrm flipV="1">
                <a:off x="10079383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Elbow Connector 290">
                <a:extLst>
                  <a:ext uri="{FF2B5EF4-FFF2-40B4-BE49-F238E27FC236}">
                    <a16:creationId xmlns:a16="http://schemas.microsoft.com/office/drawing/2014/main" id="{C2967A26-F7DB-4741-AC63-A20A06E28A78}"/>
                  </a:ext>
                </a:extLst>
              </p:cNvPr>
              <p:cNvCxnSpPr>
                <a:cxnSpLocks/>
                <a:endCxn id="287" idx="1"/>
              </p:cNvCxnSpPr>
              <p:nvPr/>
            </p:nvCxnSpPr>
            <p:spPr>
              <a:xfrm rot="16200000" flipH="1">
                <a:off x="9488636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19DA827E-7487-B14C-B824-0B624F27A1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5434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Elbow Connector 292">
                <a:extLst>
                  <a:ext uri="{FF2B5EF4-FFF2-40B4-BE49-F238E27FC236}">
                    <a16:creationId xmlns:a16="http://schemas.microsoft.com/office/drawing/2014/main" id="{CFD62AAF-67DD-5F40-86CD-7A56BE60DFC7}"/>
                  </a:ext>
                </a:extLst>
              </p:cNvPr>
              <p:cNvCxnSpPr>
                <a:cxnSpLocks/>
                <a:endCxn id="294" idx="1"/>
              </p:cNvCxnSpPr>
              <p:nvPr/>
            </p:nvCxnSpPr>
            <p:spPr>
              <a:xfrm rot="16200000" flipH="1">
                <a:off x="544876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0A943FD4-7CF8-CB49-BEE0-64B1D0281085}"/>
                  </a:ext>
                </a:extLst>
              </p:cNvPr>
              <p:cNvSpPr/>
              <p:nvPr/>
            </p:nvSpPr>
            <p:spPr>
              <a:xfrm flipV="1">
                <a:off x="565327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95" name="Diamond 294">
                <a:extLst>
                  <a:ext uri="{FF2B5EF4-FFF2-40B4-BE49-F238E27FC236}">
                    <a16:creationId xmlns:a16="http://schemas.microsoft.com/office/drawing/2014/main" id="{5AFA0F19-0ACF-F341-9DD7-20BB0097C650}"/>
                  </a:ext>
                </a:extLst>
              </p:cNvPr>
              <p:cNvSpPr/>
              <p:nvPr/>
            </p:nvSpPr>
            <p:spPr>
              <a:xfrm flipV="1">
                <a:off x="631857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96" name="Arc 295">
                <a:extLst>
                  <a:ext uri="{FF2B5EF4-FFF2-40B4-BE49-F238E27FC236}">
                    <a16:creationId xmlns:a16="http://schemas.microsoft.com/office/drawing/2014/main" id="{7C160BFE-945A-0542-A5A6-08205C32A88F}"/>
                  </a:ext>
                </a:extLst>
              </p:cNvPr>
              <p:cNvSpPr/>
              <p:nvPr/>
            </p:nvSpPr>
            <p:spPr>
              <a:xfrm flipV="1">
                <a:off x="518370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97" name="Elbow Connector 296">
                <a:extLst>
                  <a:ext uri="{FF2B5EF4-FFF2-40B4-BE49-F238E27FC236}">
                    <a16:creationId xmlns:a16="http://schemas.microsoft.com/office/drawing/2014/main" id="{F8176B14-4EFE-B144-8821-E8B22A4E860E}"/>
                  </a:ext>
                </a:extLst>
              </p:cNvPr>
              <p:cNvCxnSpPr>
                <a:cxnSpLocks/>
                <a:stCxn id="294" idx="3"/>
              </p:cNvCxnSpPr>
              <p:nvPr/>
            </p:nvCxnSpPr>
            <p:spPr>
              <a:xfrm flipV="1">
                <a:off x="591646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Elbow Connector 297">
                <a:extLst>
                  <a:ext uri="{FF2B5EF4-FFF2-40B4-BE49-F238E27FC236}">
                    <a16:creationId xmlns:a16="http://schemas.microsoft.com/office/drawing/2014/main" id="{3DA78E36-80CB-0946-8228-E630DBBF7B89}"/>
                  </a:ext>
                </a:extLst>
              </p:cNvPr>
              <p:cNvCxnSpPr>
                <a:cxnSpLocks/>
                <a:stCxn id="295" idx="3"/>
              </p:cNvCxnSpPr>
              <p:nvPr/>
            </p:nvCxnSpPr>
            <p:spPr>
              <a:xfrm flipV="1">
                <a:off x="6681842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Elbow Connector 298">
                <a:extLst>
                  <a:ext uri="{FF2B5EF4-FFF2-40B4-BE49-F238E27FC236}">
                    <a16:creationId xmlns:a16="http://schemas.microsoft.com/office/drawing/2014/main" id="{CC1F102F-B7B7-184A-AFF0-3FA897FB80EC}"/>
                  </a:ext>
                </a:extLst>
              </p:cNvPr>
              <p:cNvCxnSpPr>
                <a:cxnSpLocks/>
                <a:endCxn id="295" idx="1"/>
              </p:cNvCxnSpPr>
              <p:nvPr/>
            </p:nvCxnSpPr>
            <p:spPr>
              <a:xfrm rot="16200000" flipH="1">
                <a:off x="609109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>
                <a:extLst>
                  <a:ext uri="{FF2B5EF4-FFF2-40B4-BE49-F238E27FC236}">
                    <a16:creationId xmlns:a16="http://schemas.microsoft.com/office/drawing/2014/main" id="{1F85AA61-DED7-584C-B5B8-E465E0FB4E2B}"/>
                  </a:ext>
                </a:extLst>
              </p:cNvPr>
              <p:cNvCxnSpPr>
                <a:cxnSpLocks/>
                <a:endCxn id="301" idx="2"/>
              </p:cNvCxnSpPr>
              <p:nvPr/>
            </p:nvCxnSpPr>
            <p:spPr>
              <a:xfrm>
                <a:off x="552789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32FE6622-D931-DD42-A3BA-B81848A8F90F}"/>
                  </a:ext>
                </a:extLst>
              </p:cNvPr>
              <p:cNvSpPr/>
              <p:nvPr/>
            </p:nvSpPr>
            <p:spPr>
              <a:xfrm flipV="1">
                <a:off x="6944283" y="47743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02" name="Elbow Connector 301">
                <a:extLst>
                  <a:ext uri="{FF2B5EF4-FFF2-40B4-BE49-F238E27FC236}">
                    <a16:creationId xmlns:a16="http://schemas.microsoft.com/office/drawing/2014/main" id="{59079573-656D-C44D-800F-D36A550E4E75}"/>
                  </a:ext>
                </a:extLst>
              </p:cNvPr>
              <p:cNvCxnSpPr>
                <a:cxnSpLocks/>
                <a:endCxn id="303" idx="1"/>
              </p:cNvCxnSpPr>
              <p:nvPr/>
            </p:nvCxnSpPr>
            <p:spPr>
              <a:xfrm rot="16200000" flipH="1">
                <a:off x="3749998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4691F2C6-F4A8-794B-9BF6-06596D50C1F5}"/>
                  </a:ext>
                </a:extLst>
              </p:cNvPr>
              <p:cNvSpPr/>
              <p:nvPr/>
            </p:nvSpPr>
            <p:spPr>
              <a:xfrm flipV="1">
                <a:off x="3954502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04" name="Diamond 303">
                <a:extLst>
                  <a:ext uri="{FF2B5EF4-FFF2-40B4-BE49-F238E27FC236}">
                    <a16:creationId xmlns:a16="http://schemas.microsoft.com/office/drawing/2014/main" id="{12133DC1-CB3B-F44A-9803-2B7EF84BE765}"/>
                  </a:ext>
                </a:extLst>
              </p:cNvPr>
              <p:cNvSpPr/>
              <p:nvPr/>
            </p:nvSpPr>
            <p:spPr>
              <a:xfrm flipV="1">
                <a:off x="4619805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05" name="Arc 304">
                <a:extLst>
                  <a:ext uri="{FF2B5EF4-FFF2-40B4-BE49-F238E27FC236}">
                    <a16:creationId xmlns:a16="http://schemas.microsoft.com/office/drawing/2014/main" id="{7EA4FEF8-C960-2447-8F67-6DD990CA3480}"/>
                  </a:ext>
                </a:extLst>
              </p:cNvPr>
              <p:cNvSpPr/>
              <p:nvPr/>
            </p:nvSpPr>
            <p:spPr>
              <a:xfrm flipV="1">
                <a:off x="3484938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06" name="Elbow Connector 305">
                <a:extLst>
                  <a:ext uri="{FF2B5EF4-FFF2-40B4-BE49-F238E27FC236}">
                    <a16:creationId xmlns:a16="http://schemas.microsoft.com/office/drawing/2014/main" id="{3C70F9B8-D3FD-EC48-9AB6-CEBE26E6C320}"/>
                  </a:ext>
                </a:extLst>
              </p:cNvPr>
              <p:cNvCxnSpPr>
                <a:cxnSpLocks/>
                <a:stCxn id="303" idx="3"/>
              </p:cNvCxnSpPr>
              <p:nvPr/>
            </p:nvCxnSpPr>
            <p:spPr>
              <a:xfrm flipV="1">
                <a:off x="4217696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Elbow Connector 306">
                <a:extLst>
                  <a:ext uri="{FF2B5EF4-FFF2-40B4-BE49-F238E27FC236}">
                    <a16:creationId xmlns:a16="http://schemas.microsoft.com/office/drawing/2014/main" id="{00CCB81C-52EE-7649-AFF0-B1BF64806E51}"/>
                  </a:ext>
                </a:extLst>
              </p:cNvPr>
              <p:cNvCxnSpPr>
                <a:cxnSpLocks/>
                <a:stCxn id="304" idx="3"/>
              </p:cNvCxnSpPr>
              <p:nvPr/>
            </p:nvCxnSpPr>
            <p:spPr>
              <a:xfrm flipV="1">
                <a:off x="4983071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Elbow Connector 307">
                <a:extLst>
                  <a:ext uri="{FF2B5EF4-FFF2-40B4-BE49-F238E27FC236}">
                    <a16:creationId xmlns:a16="http://schemas.microsoft.com/office/drawing/2014/main" id="{E75CA180-19A7-6B49-B88C-29DD44ED9566}"/>
                  </a:ext>
                </a:extLst>
              </p:cNvPr>
              <p:cNvCxnSpPr>
                <a:cxnSpLocks/>
                <a:endCxn id="304" idx="1"/>
              </p:cNvCxnSpPr>
              <p:nvPr/>
            </p:nvCxnSpPr>
            <p:spPr>
              <a:xfrm rot="16200000" flipH="1">
                <a:off x="4392324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8BE4BDC7-B68F-8442-B105-353F2DD08700}"/>
                  </a:ext>
                </a:extLst>
              </p:cNvPr>
              <p:cNvCxnSpPr>
                <a:cxnSpLocks/>
                <a:endCxn id="310" idx="2"/>
              </p:cNvCxnSpPr>
              <p:nvPr/>
            </p:nvCxnSpPr>
            <p:spPr>
              <a:xfrm>
                <a:off x="3829122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0" name="Oval 309">
                <a:extLst>
                  <a:ext uri="{FF2B5EF4-FFF2-40B4-BE49-F238E27FC236}">
                    <a16:creationId xmlns:a16="http://schemas.microsoft.com/office/drawing/2014/main" id="{8B115B5C-504D-5846-8970-03F8CFAA1C74}"/>
                  </a:ext>
                </a:extLst>
              </p:cNvPr>
              <p:cNvSpPr/>
              <p:nvPr/>
            </p:nvSpPr>
            <p:spPr>
              <a:xfrm flipV="1">
                <a:off x="5245512" y="47743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11" name="Elbow Connector 310">
                <a:extLst>
                  <a:ext uri="{FF2B5EF4-FFF2-40B4-BE49-F238E27FC236}">
                    <a16:creationId xmlns:a16="http://schemas.microsoft.com/office/drawing/2014/main" id="{D08902BD-F74E-D84F-B647-432CC1C10480}"/>
                  </a:ext>
                </a:extLst>
              </p:cNvPr>
              <p:cNvCxnSpPr>
                <a:cxnSpLocks/>
                <a:stCxn id="315" idx="0"/>
                <a:endCxn id="312" idx="1"/>
              </p:cNvCxnSpPr>
              <p:nvPr/>
            </p:nvCxnSpPr>
            <p:spPr>
              <a:xfrm rot="16200000" flipH="1">
                <a:off x="2051226" y="4991298"/>
                <a:ext cx="145853" cy="263156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4FFE439D-0189-D14A-9A79-9BD3C7637933}"/>
                  </a:ext>
                </a:extLst>
              </p:cNvPr>
              <p:cNvSpPr/>
              <p:nvPr/>
            </p:nvSpPr>
            <p:spPr>
              <a:xfrm flipV="1">
                <a:off x="2255731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3" name="Diamond 312">
                <a:extLst>
                  <a:ext uri="{FF2B5EF4-FFF2-40B4-BE49-F238E27FC236}">
                    <a16:creationId xmlns:a16="http://schemas.microsoft.com/office/drawing/2014/main" id="{F064A474-CE98-5043-A75B-3E1E8A75B385}"/>
                  </a:ext>
                </a:extLst>
              </p:cNvPr>
              <p:cNvSpPr/>
              <p:nvPr/>
            </p:nvSpPr>
            <p:spPr>
              <a:xfrm flipV="1">
                <a:off x="2921034" y="5014170"/>
                <a:ext cx="363266" cy="363266"/>
              </a:xfrm>
              <a:prstGeom prst="diamond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4" name="Arc 313">
                <a:extLst>
                  <a:ext uri="{FF2B5EF4-FFF2-40B4-BE49-F238E27FC236}">
                    <a16:creationId xmlns:a16="http://schemas.microsoft.com/office/drawing/2014/main" id="{6E3F8A6C-36BB-5B4F-9EB3-82FC9805DFE8}"/>
                  </a:ext>
                </a:extLst>
              </p:cNvPr>
              <p:cNvSpPr/>
              <p:nvPr/>
            </p:nvSpPr>
            <p:spPr>
              <a:xfrm flipV="1">
                <a:off x="1786166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15" name="Oval 314">
                <a:extLst>
                  <a:ext uri="{FF2B5EF4-FFF2-40B4-BE49-F238E27FC236}">
                    <a16:creationId xmlns:a16="http://schemas.microsoft.com/office/drawing/2014/main" id="{1A516273-227E-3B42-8F30-25A1C1D59E19}"/>
                  </a:ext>
                </a:extLst>
              </p:cNvPr>
              <p:cNvSpPr/>
              <p:nvPr/>
            </p:nvSpPr>
            <p:spPr>
              <a:xfrm flipV="1">
                <a:off x="1854798" y="47743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16" name="Elbow Connector 315">
                <a:extLst>
                  <a:ext uri="{FF2B5EF4-FFF2-40B4-BE49-F238E27FC236}">
                    <a16:creationId xmlns:a16="http://schemas.microsoft.com/office/drawing/2014/main" id="{12029618-F7E0-2643-AEEB-E72B8A7101D7}"/>
                  </a:ext>
                </a:extLst>
              </p:cNvPr>
              <p:cNvCxnSpPr>
                <a:cxnSpLocks/>
                <a:stCxn id="312" idx="3"/>
              </p:cNvCxnSpPr>
              <p:nvPr/>
            </p:nvCxnSpPr>
            <p:spPr>
              <a:xfrm flipV="1">
                <a:off x="2518925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Elbow Connector 316">
                <a:extLst>
                  <a:ext uri="{FF2B5EF4-FFF2-40B4-BE49-F238E27FC236}">
                    <a16:creationId xmlns:a16="http://schemas.microsoft.com/office/drawing/2014/main" id="{4E30DE1E-ABF4-EE46-B1FD-5832D065A9E0}"/>
                  </a:ext>
                </a:extLst>
              </p:cNvPr>
              <p:cNvCxnSpPr>
                <a:cxnSpLocks/>
                <a:stCxn id="313" idx="3"/>
              </p:cNvCxnSpPr>
              <p:nvPr/>
            </p:nvCxnSpPr>
            <p:spPr>
              <a:xfrm flipV="1">
                <a:off x="3284300" y="4912175"/>
                <a:ext cx="101808" cy="283628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Elbow Connector 317">
                <a:extLst>
                  <a:ext uri="{FF2B5EF4-FFF2-40B4-BE49-F238E27FC236}">
                    <a16:creationId xmlns:a16="http://schemas.microsoft.com/office/drawing/2014/main" id="{7D2CADE9-B2E4-3546-9D6F-B8B158EEA09C}"/>
                  </a:ext>
                </a:extLst>
              </p:cNvPr>
              <p:cNvCxnSpPr>
                <a:cxnSpLocks/>
                <a:endCxn id="313" idx="1"/>
              </p:cNvCxnSpPr>
              <p:nvPr/>
            </p:nvCxnSpPr>
            <p:spPr>
              <a:xfrm rot="16200000" flipH="1">
                <a:off x="2693553" y="4968322"/>
                <a:ext cx="283629" cy="171333"/>
              </a:xfrm>
              <a:prstGeom prst="bentConnector2">
                <a:avLst/>
              </a:prstGeom>
              <a:ln w="3810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37D5D330-B241-9440-839C-1A2377E2610A}"/>
                  </a:ext>
                </a:extLst>
              </p:cNvPr>
              <p:cNvCxnSpPr>
                <a:cxnSpLocks/>
                <a:stCxn id="315" idx="6"/>
                <a:endCxn id="320" idx="2"/>
              </p:cNvCxnSpPr>
              <p:nvPr/>
            </p:nvCxnSpPr>
            <p:spPr>
              <a:xfrm>
                <a:off x="2130350" y="4912173"/>
                <a:ext cx="1416391" cy="1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F825CDA8-DCED-5D40-A7FB-804DD6C1530C}"/>
                  </a:ext>
                </a:extLst>
              </p:cNvPr>
              <p:cNvSpPr/>
              <p:nvPr/>
            </p:nvSpPr>
            <p:spPr>
              <a:xfrm flipV="1">
                <a:off x="3546741" y="4774399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C16868E8-7B5D-A744-A202-8F44001078EF}"/>
                  </a:ext>
                </a:extLst>
              </p:cNvPr>
              <p:cNvSpPr/>
              <p:nvPr/>
            </p:nvSpPr>
            <p:spPr>
              <a:xfrm flipV="1">
                <a:off x="7352044" y="5064205"/>
                <a:ext cx="263194" cy="263194"/>
              </a:xfrm>
              <a:prstGeom prst="rect">
                <a:avLst/>
              </a:prstGeom>
              <a:solidFill>
                <a:srgbClr val="FFCCCC"/>
              </a:solidFill>
              <a:ln w="38100">
                <a:solidFill>
                  <a:srgbClr val="DD1E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22" name="Arc 321">
                <a:extLst>
                  <a:ext uri="{FF2B5EF4-FFF2-40B4-BE49-F238E27FC236}">
                    <a16:creationId xmlns:a16="http://schemas.microsoft.com/office/drawing/2014/main" id="{DFB9C287-8A9A-AF44-8A1B-1C27E0465FCC}"/>
                  </a:ext>
                </a:extLst>
              </p:cNvPr>
              <p:cNvSpPr/>
              <p:nvPr/>
            </p:nvSpPr>
            <p:spPr>
              <a:xfrm flipV="1">
                <a:off x="6882480" y="4704268"/>
                <a:ext cx="412815" cy="415810"/>
              </a:xfrm>
              <a:prstGeom prst="arc">
                <a:avLst>
                  <a:gd name="adj1" fmla="val 16200000"/>
                  <a:gd name="adj2" fmla="val 5504146"/>
                </a:avLst>
              </a:prstGeom>
              <a:ln w="38100">
                <a:solidFill>
                  <a:srgbClr val="DD1E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23" name="Elbow Connector 322">
                <a:extLst>
                  <a:ext uri="{FF2B5EF4-FFF2-40B4-BE49-F238E27FC236}">
                    <a16:creationId xmlns:a16="http://schemas.microsoft.com/office/drawing/2014/main" id="{96D2602D-4375-2D41-A312-CF6CF1E9A90E}"/>
                  </a:ext>
                </a:extLst>
              </p:cNvPr>
              <p:cNvCxnSpPr>
                <a:cxnSpLocks/>
                <a:stCxn id="321" idx="3"/>
              </p:cNvCxnSpPr>
              <p:nvPr/>
            </p:nvCxnSpPr>
            <p:spPr>
              <a:xfrm flipV="1">
                <a:off x="7615238" y="4912173"/>
                <a:ext cx="117589" cy="283629"/>
              </a:xfrm>
              <a:prstGeom prst="bentConnector2">
                <a:avLst/>
              </a:prstGeom>
              <a:ln w="38100">
                <a:solidFill>
                  <a:srgbClr val="DD1E2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>
                <a:extLst>
                  <a:ext uri="{FF2B5EF4-FFF2-40B4-BE49-F238E27FC236}">
                    <a16:creationId xmlns:a16="http://schemas.microsoft.com/office/drawing/2014/main" id="{B296BD95-F55B-494B-AA79-90C5D5995B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6664" y="4912173"/>
                <a:ext cx="725421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1B179F9B-350F-7043-AECD-7C618FA62856}"/>
                  </a:ext>
                </a:extLst>
              </p:cNvPr>
              <p:cNvSpPr/>
              <p:nvPr/>
            </p:nvSpPr>
            <p:spPr>
              <a:xfrm flipV="1">
                <a:off x="8643054" y="47743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ADB08CC6-0D5B-5F48-A4B1-0086A75666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5329" y="4912174"/>
                <a:ext cx="157725" cy="0"/>
              </a:xfrm>
              <a:prstGeom prst="line">
                <a:avLst/>
              </a:prstGeom>
              <a:ln w="3810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DB8E96E8-BCE6-B64F-AA01-FD4658AE60FE}"/>
                  </a:ext>
                </a:extLst>
              </p:cNvPr>
              <p:cNvSpPr/>
              <p:nvPr/>
            </p:nvSpPr>
            <p:spPr>
              <a:xfrm>
                <a:off x="801481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F2C7EB25-431D-7745-B79D-4E3D270728A5}"/>
                  </a:ext>
                </a:extLst>
              </p:cNvPr>
              <p:cNvSpPr/>
              <p:nvPr/>
            </p:nvSpPr>
            <p:spPr>
              <a:xfrm>
                <a:off x="8174483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A35216FC-16D5-7D4B-9F90-F7B2AB089CEF}"/>
                  </a:ext>
                </a:extLst>
              </p:cNvPr>
              <p:cNvSpPr/>
              <p:nvPr/>
            </p:nvSpPr>
            <p:spPr>
              <a:xfrm>
                <a:off x="8332137" y="4878545"/>
                <a:ext cx="67256" cy="67256"/>
              </a:xfrm>
              <a:prstGeom prst="ellipse">
                <a:avLst/>
              </a:prstGeom>
              <a:solidFill>
                <a:srgbClr val="7030A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330" name="Google Shape;399;p3">
                <a:extLst>
                  <a:ext uri="{FF2B5EF4-FFF2-40B4-BE49-F238E27FC236}">
                    <a16:creationId xmlns:a16="http://schemas.microsoft.com/office/drawing/2014/main" id="{F32F5973-A77B-2947-B102-ADD4E978B527}"/>
                  </a:ext>
                </a:extLst>
              </p:cNvPr>
              <p:cNvSpPr/>
              <p:nvPr/>
            </p:nvSpPr>
            <p:spPr>
              <a:xfrm rot="16200000">
                <a:off x="1273058" y="4759584"/>
                <a:ext cx="314975" cy="308017"/>
              </a:xfrm>
              <a:prstGeom prst="trapezoid">
                <a:avLst>
                  <a:gd name="adj" fmla="val 25000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38100" cap="flat" cmpd="sng">
                <a:solidFill>
                  <a:schemeClr val="accent5">
                    <a:lumMod val="75000"/>
                  </a:schemeClr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81268" tIns="40622" rIns="81268" bIns="40622" anchor="ctr" anchorCtr="0">
                <a:noAutofit/>
              </a:bodyPr>
              <a:lstStyle/>
              <a:p>
                <a:pPr algn="ctr"/>
                <a:endParaRPr sz="978">
                  <a:solidFill>
                    <a:schemeClr val="dk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endParaRPr>
              </a:p>
            </p:txBody>
          </p: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79AB335B-8BD2-5E4E-8E4D-0ED2DD15D3EE}"/>
                  </a:ext>
                </a:extLst>
              </p:cNvPr>
              <p:cNvCxnSpPr>
                <a:cxnSpLocks/>
                <a:stCxn id="330" idx="2"/>
              </p:cNvCxnSpPr>
              <p:nvPr/>
            </p:nvCxnSpPr>
            <p:spPr>
              <a:xfrm>
                <a:off x="1584554" y="4913593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2" name="TextBox 331">
                <a:extLst>
                  <a:ext uri="{FF2B5EF4-FFF2-40B4-BE49-F238E27FC236}">
                    <a16:creationId xmlns:a16="http://schemas.microsoft.com/office/drawing/2014/main" id="{CC71D8CB-C8A9-7A4E-9A8C-8FFBB957318B}"/>
                  </a:ext>
                </a:extLst>
              </p:cNvPr>
              <p:cNvSpPr txBox="1"/>
              <p:nvPr/>
            </p:nvSpPr>
            <p:spPr>
              <a:xfrm>
                <a:off x="368449" y="4698797"/>
                <a:ext cx="786634" cy="4731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slow</a:t>
                </a:r>
              </a:p>
            </p:txBody>
          </p:sp>
        </p:grpSp>
        <p:sp>
          <p:nvSpPr>
            <p:cNvPr id="271" name="Google Shape;399;p3">
              <a:extLst>
                <a:ext uri="{FF2B5EF4-FFF2-40B4-BE49-F238E27FC236}">
                  <a16:creationId xmlns:a16="http://schemas.microsoft.com/office/drawing/2014/main" id="{0FD8474E-CE2C-F84C-B6FD-1D937B2C2995}"/>
                </a:ext>
              </a:extLst>
            </p:cNvPr>
            <p:cNvSpPr/>
            <p:nvPr/>
          </p:nvSpPr>
          <p:spPr>
            <a:xfrm rot="5400000" flipH="1">
              <a:off x="10304248" y="5988955"/>
              <a:ext cx="279978" cy="273793"/>
            </a:xfrm>
            <a:prstGeom prst="trapezoid">
              <a:avLst>
                <a:gd name="adj" fmla="val 25000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8100" cap="flat" cmpd="sng">
              <a:solidFill>
                <a:schemeClr val="accent5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1268" tIns="40622" rIns="81268" bIns="40622" anchor="ctr" anchorCtr="0">
              <a:noAutofit/>
            </a:bodyPr>
            <a:lstStyle/>
            <a:p>
              <a:pPr algn="ctr"/>
              <a:endParaRPr sz="978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F8265366-AA78-424A-ADAB-073C29DCB99C}"/>
                </a:ext>
              </a:extLst>
            </p:cNvPr>
            <p:cNvGrpSpPr/>
            <p:nvPr/>
          </p:nvGrpSpPr>
          <p:grpSpPr>
            <a:xfrm>
              <a:off x="9806438" y="6000677"/>
              <a:ext cx="500898" cy="244935"/>
              <a:chOff x="10341615" y="4774398"/>
              <a:chExt cx="563510" cy="275552"/>
            </a:xfrm>
          </p:grpSpPr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A51A20ED-EBC3-784F-AD66-3A34E8F0DE60}"/>
                  </a:ext>
                </a:extLst>
              </p:cNvPr>
              <p:cNvSpPr/>
              <p:nvPr/>
            </p:nvSpPr>
            <p:spPr>
              <a:xfrm flipV="1">
                <a:off x="10341615" y="4774398"/>
                <a:ext cx="275552" cy="275552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88872E57-4012-854C-929C-6BCAFCC965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34883" y="4915214"/>
                <a:ext cx="270242" cy="0"/>
              </a:xfrm>
              <a:prstGeom prst="line">
                <a:avLst/>
              </a:prstGeom>
              <a:ln w="38100">
                <a:solidFill>
                  <a:schemeClr val="accent5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36" name="Curved Connector 535">
            <a:extLst>
              <a:ext uri="{FF2B5EF4-FFF2-40B4-BE49-F238E27FC236}">
                <a16:creationId xmlns:a16="http://schemas.microsoft.com/office/drawing/2014/main" id="{ACDA2C7A-A397-2945-B665-9461D64E16CB}"/>
              </a:ext>
            </a:extLst>
          </p:cNvPr>
          <p:cNvCxnSpPr>
            <a:cxnSpLocks/>
          </p:cNvCxnSpPr>
          <p:nvPr/>
        </p:nvCxnSpPr>
        <p:spPr>
          <a:xfrm rot="10800000" flipV="1">
            <a:off x="4438152" y="3501114"/>
            <a:ext cx="12700" cy="2761488"/>
          </a:xfrm>
          <a:prstGeom prst="curvedConnector3">
            <a:avLst>
              <a:gd name="adj1" fmla="val 1800000"/>
            </a:avLst>
          </a:prstGeom>
          <a:ln w="152400">
            <a:solidFill>
              <a:srgbClr val="7030A0">
                <a:alpha val="67088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B89EAE2-3FA2-DD45-8474-7C865443C50F}"/>
              </a:ext>
            </a:extLst>
          </p:cNvPr>
          <p:cNvGrpSpPr/>
          <p:nvPr/>
        </p:nvGrpSpPr>
        <p:grpSpPr>
          <a:xfrm>
            <a:off x="5276661" y="5987434"/>
            <a:ext cx="4774804" cy="244941"/>
            <a:chOff x="5347271" y="4236628"/>
            <a:chExt cx="4774804" cy="244941"/>
          </a:xfrm>
        </p:grpSpPr>
        <p:sp>
          <p:nvSpPr>
            <p:cNvPr id="540" name="Oval 539">
              <a:extLst>
                <a:ext uri="{FF2B5EF4-FFF2-40B4-BE49-F238E27FC236}">
                  <a16:creationId xmlns:a16="http://schemas.microsoft.com/office/drawing/2014/main" id="{53EA5379-A6F4-3743-9188-5F6F8A33CDB5}"/>
                </a:ext>
              </a:extLst>
            </p:cNvPr>
            <p:cNvSpPr/>
            <p:nvPr/>
          </p:nvSpPr>
          <p:spPr>
            <a:xfrm flipV="1">
              <a:off x="6857290" y="423663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63" name="Oval 562">
              <a:extLst>
                <a:ext uri="{FF2B5EF4-FFF2-40B4-BE49-F238E27FC236}">
                  <a16:creationId xmlns:a16="http://schemas.microsoft.com/office/drawing/2014/main" id="{726F3536-5D1E-2C43-92B0-90CDE94BF1B6}"/>
                </a:ext>
              </a:extLst>
            </p:cNvPr>
            <p:cNvSpPr/>
            <p:nvPr/>
          </p:nvSpPr>
          <p:spPr>
            <a:xfrm flipV="1">
              <a:off x="5347271" y="4236634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65" name="Oval 564">
              <a:extLst>
                <a:ext uri="{FF2B5EF4-FFF2-40B4-BE49-F238E27FC236}">
                  <a16:creationId xmlns:a16="http://schemas.microsoft.com/office/drawing/2014/main" id="{B0BA6269-3B05-E941-AE66-A3C28007CD77}"/>
                </a:ext>
              </a:extLst>
            </p:cNvPr>
            <p:cNvSpPr/>
            <p:nvPr/>
          </p:nvSpPr>
          <p:spPr>
            <a:xfrm flipV="1">
              <a:off x="8367308" y="4236633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44D4E9CA-DA41-694D-8AC5-E874918543BA}"/>
                </a:ext>
              </a:extLst>
            </p:cNvPr>
            <p:cNvSpPr/>
            <p:nvPr/>
          </p:nvSpPr>
          <p:spPr>
            <a:xfrm flipV="1">
              <a:off x="9877140" y="4236628"/>
              <a:ext cx="244935" cy="244935"/>
            </a:xfrm>
            <a:prstGeom prst="ellipse">
              <a:avLst/>
            </a:prstGeom>
            <a:solidFill>
              <a:srgbClr val="E8CAFF"/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sp>
        <p:nvSpPr>
          <p:cNvPr id="568" name="TextBox 567">
            <a:extLst>
              <a:ext uri="{FF2B5EF4-FFF2-40B4-BE49-F238E27FC236}">
                <a16:creationId xmlns:a16="http://schemas.microsoft.com/office/drawing/2014/main" id="{7D122277-A8E5-974A-BA05-A8805B087860}"/>
              </a:ext>
            </a:extLst>
          </p:cNvPr>
          <p:cNvSpPr txBox="1"/>
          <p:nvPr/>
        </p:nvSpPr>
        <p:spPr>
          <a:xfrm>
            <a:off x="9757011" y="5892768"/>
            <a:ext cx="2356735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</a:t>
            </a:r>
            <a:b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(performs the task!)</a:t>
            </a:r>
          </a:p>
        </p:txBody>
      </p:sp>
      <p:sp>
        <p:nvSpPr>
          <p:cNvPr id="569" name="Rectangle 568">
            <a:extLst>
              <a:ext uri="{FF2B5EF4-FFF2-40B4-BE49-F238E27FC236}">
                <a16:creationId xmlns:a16="http://schemas.microsoft.com/office/drawing/2014/main" id="{3352CD80-FA8D-4147-B100-A376045E302E}"/>
              </a:ext>
            </a:extLst>
          </p:cNvPr>
          <p:cNvSpPr/>
          <p:nvPr/>
        </p:nvSpPr>
        <p:spPr>
          <a:xfrm>
            <a:off x="9747193" y="5801289"/>
            <a:ext cx="2349521" cy="9671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2981BD-B515-7E7C-28C1-D85632929C48}"/>
              </a:ext>
            </a:extLst>
          </p:cNvPr>
          <p:cNvSpPr txBox="1"/>
          <p:nvPr/>
        </p:nvSpPr>
        <p:spPr>
          <a:xfrm>
            <a:off x="11367343" y="5764112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"/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63155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D13C7DF-62D6-B3F6-CB0C-F963B532C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74232"/>
            <a:ext cx="12192000" cy="1931068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6000" dirty="0"/>
              <a:t>Interpretation of</a:t>
            </a:r>
            <a:br>
              <a:rPr lang="en-US" sz="6000" dirty="0"/>
            </a:br>
            <a:r>
              <a:rPr lang="en-US" sz="6000" dirty="0"/>
              <a:t>In-Context Learning</a:t>
            </a:r>
          </a:p>
        </p:txBody>
      </p:sp>
    </p:spTree>
    <p:extLst>
      <p:ext uri="{BB962C8B-B14F-4D97-AF65-F5344CB8AC3E}">
        <p14:creationId xmlns:p14="http://schemas.microsoft.com/office/powerpoint/2010/main" val="391316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33818-04E2-C702-9E48-4CBFFD34E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find causal vectors, scan all layers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C8C9F5-8AE3-10AE-6383-2462FE2C3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66" y="1690688"/>
            <a:ext cx="11086668" cy="32902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B5282E-195D-A61C-7229-143139CCE6A8}"/>
              </a:ext>
            </a:extLst>
          </p:cNvPr>
          <p:cNvSpPr txBox="1"/>
          <p:nvPr/>
        </p:nvSpPr>
        <p:spPr>
          <a:xfrm>
            <a:off x="2965046" y="5645426"/>
            <a:ext cx="579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Research by Eric Todd 2024, </a:t>
            </a:r>
            <a:r>
              <a:rPr lang="en-US" dirty="0">
                <a:hlinkClick r:id="rId3"/>
              </a:rPr>
              <a:t>http://functions.baulab.info/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401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33818-04E2-C702-9E48-4CBFFD34E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scan all attention heads for FV effects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B5282E-195D-A61C-7229-143139CCE6A8}"/>
              </a:ext>
            </a:extLst>
          </p:cNvPr>
          <p:cNvSpPr txBox="1"/>
          <p:nvPr/>
        </p:nvSpPr>
        <p:spPr>
          <a:xfrm>
            <a:off x="2941803" y="6031691"/>
            <a:ext cx="579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Research by Eric Todd 2024, </a:t>
            </a:r>
            <a:r>
              <a:rPr lang="en-US" dirty="0">
                <a:hlinkClick r:id="rId2"/>
              </a:rPr>
              <a:t>http://functions.baulab.info/</a:t>
            </a:r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4132D5E-16D3-A4D4-0F81-0616DF2E1F54}"/>
              </a:ext>
            </a:extLst>
          </p:cNvPr>
          <p:cNvGrpSpPr/>
          <p:nvPr/>
        </p:nvGrpSpPr>
        <p:grpSpPr>
          <a:xfrm>
            <a:off x="5912140" y="1724833"/>
            <a:ext cx="5456800" cy="673100"/>
            <a:chOff x="5912140" y="1724833"/>
            <a:chExt cx="5456800" cy="6731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3D2DDC4-6FD0-D7AA-61C5-A2E112F4A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73440" y="1724833"/>
              <a:ext cx="2095500" cy="6731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0012487-C978-D2AF-3AD5-5E98C24E352F}"/>
                </a:ext>
              </a:extLst>
            </p:cNvPr>
            <p:cNvSpPr txBox="1"/>
            <p:nvPr/>
          </p:nvSpPr>
          <p:spPr>
            <a:xfrm>
              <a:off x="5912140" y="1724833"/>
              <a:ext cx="31596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 Average an attention output</a:t>
              </a:r>
              <a:br>
                <a:rPr lang="en-US" dirty="0"/>
              </a:br>
              <a:r>
                <a:rPr lang="en-US" dirty="0"/>
                <a:t>over examples of a task</a:t>
              </a:r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BC9560B-271C-197E-5633-AD79477CB8DB}"/>
              </a:ext>
            </a:extLst>
          </p:cNvPr>
          <p:cNvSpPr/>
          <p:nvPr/>
        </p:nvSpPr>
        <p:spPr>
          <a:xfrm>
            <a:off x="330714" y="1724833"/>
            <a:ext cx="4048453" cy="27310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3ED605-8BF1-404C-E63A-4B80681D62FE}"/>
              </a:ext>
            </a:extLst>
          </p:cNvPr>
          <p:cNvSpPr txBox="1"/>
          <p:nvPr/>
        </p:nvSpPr>
        <p:spPr>
          <a:xfrm>
            <a:off x="230698" y="2022433"/>
            <a:ext cx="42242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amount:</a:t>
            </a:r>
            <a:r>
              <a:rPr lang="en-US" sz="15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cantidad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win:</a:t>
            </a:r>
            <a:r>
              <a:rPr lang="en-US" sz="15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ganar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dreams: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F90BCF3-425B-9CBC-8BB1-39D2F6837306}"/>
              </a:ext>
            </a:extLst>
          </p:cNvPr>
          <p:cNvSpPr/>
          <p:nvPr/>
        </p:nvSpPr>
        <p:spPr>
          <a:xfrm>
            <a:off x="4179144" y="1790593"/>
            <a:ext cx="141584" cy="14158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5662BD-D825-19AD-0D97-40609BB31354}"/>
              </a:ext>
            </a:extLst>
          </p:cNvPr>
          <p:cNvSpPr txBox="1"/>
          <p:nvPr/>
        </p:nvSpPr>
        <p:spPr>
          <a:xfrm>
            <a:off x="4584753" y="2019784"/>
            <a:ext cx="8771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sueños</a:t>
            </a:r>
            <a:endParaRPr lang="en-US" sz="1500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3D8B95B5-32E1-595F-E4DA-00D135CD8370}"/>
              </a:ext>
            </a:extLst>
          </p:cNvPr>
          <p:cNvSpPr/>
          <p:nvPr/>
        </p:nvSpPr>
        <p:spPr>
          <a:xfrm rot="16200000">
            <a:off x="2270801" y="426728"/>
            <a:ext cx="187567" cy="4029167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BD7580B-D8B7-3A8E-0790-986CAFEA3DB4}"/>
                  </a:ext>
                </a:extLst>
              </p:cNvPr>
              <p:cNvSpPr txBox="1"/>
              <p:nvPr/>
            </p:nvSpPr>
            <p:spPr>
              <a:xfrm>
                <a:off x="1572123" y="2534803"/>
                <a:ext cx="158492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Task prompt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[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BD7580B-D8B7-3A8E-0790-986CAFEA3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123" y="2534803"/>
                <a:ext cx="1584921" cy="338554"/>
              </a:xfrm>
              <a:prstGeom prst="rect">
                <a:avLst/>
              </a:prstGeom>
              <a:blipFill>
                <a:blip r:embed="rId4"/>
                <a:stretch>
                  <a:fillRect l="-1587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A15664E-C419-2808-7497-D7CEFDDABEA8}"/>
                  </a:ext>
                </a:extLst>
              </p:cNvPr>
              <p:cNvSpPr txBox="1"/>
              <p:nvPr/>
            </p:nvSpPr>
            <p:spPr>
              <a:xfrm>
                <a:off x="4350011" y="2527873"/>
                <a:ext cx="1347292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Prediction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𝑖𝑞</m:t>
                        </m:r>
                      </m:sub>
                    </m:sSub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A15664E-C419-2808-7497-D7CEFDDABE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0011" y="2527873"/>
                <a:ext cx="1347292" cy="357534"/>
              </a:xfrm>
              <a:prstGeom prst="rect">
                <a:avLst/>
              </a:prstGeom>
              <a:blipFill>
                <a:blip r:embed="rId5"/>
                <a:stretch>
                  <a:fillRect l="-1869" t="-6897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Left Brace 17">
            <a:extLst>
              <a:ext uri="{FF2B5EF4-FFF2-40B4-BE49-F238E27FC236}">
                <a16:creationId xmlns:a16="http://schemas.microsoft.com/office/drawing/2014/main" id="{BE97D3D2-2B7E-CA0E-9255-63C8524B3C0B}"/>
              </a:ext>
            </a:extLst>
          </p:cNvPr>
          <p:cNvSpPr/>
          <p:nvPr/>
        </p:nvSpPr>
        <p:spPr>
          <a:xfrm rot="16200000">
            <a:off x="4921359" y="2054852"/>
            <a:ext cx="187567" cy="763766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3C604B17-3B8B-4B9D-97CB-412AADD3C892}"/>
              </a:ext>
            </a:extLst>
          </p:cNvPr>
          <p:cNvCxnSpPr>
            <a:cxnSpLocks/>
            <a:stCxn id="9" idx="3"/>
            <a:endCxn id="12" idx="0"/>
          </p:cNvCxnSpPr>
          <p:nvPr/>
        </p:nvCxnSpPr>
        <p:spPr>
          <a:xfrm>
            <a:off x="4379167" y="1861385"/>
            <a:ext cx="644168" cy="158399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191C7F5-0BC8-8005-D065-C25FFCB43D89}"/>
                  </a:ext>
                </a:extLst>
              </p:cNvPr>
              <p:cNvSpPr txBox="1"/>
              <p:nvPr/>
            </p:nvSpPr>
            <p:spPr>
              <a:xfrm>
                <a:off x="2342814" y="1346129"/>
                <a:ext cx="2184444" cy="3583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One attention head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[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𝑙𝑗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191C7F5-0BC8-8005-D065-C25FFCB43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2814" y="1346129"/>
                <a:ext cx="2184444" cy="358368"/>
              </a:xfrm>
              <a:prstGeom prst="rect">
                <a:avLst/>
              </a:prstGeom>
              <a:blipFill>
                <a:blip r:embed="rId6"/>
                <a:stretch>
                  <a:fillRect l="-1156" t="-6897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0D2F95A3-AB30-4761-A34A-CC4D918D06C3}"/>
              </a:ext>
            </a:extLst>
          </p:cNvPr>
          <p:cNvGrpSpPr/>
          <p:nvPr/>
        </p:nvGrpSpPr>
        <p:grpSpPr>
          <a:xfrm>
            <a:off x="330714" y="3100087"/>
            <a:ext cx="5646122" cy="1160574"/>
            <a:chOff x="330714" y="3100087"/>
            <a:chExt cx="5646122" cy="1160574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1BEDC053-0879-080E-3CD2-BBF322DD249C}"/>
                </a:ext>
              </a:extLst>
            </p:cNvPr>
            <p:cNvSpPr/>
            <p:nvPr/>
          </p:nvSpPr>
          <p:spPr>
            <a:xfrm>
              <a:off x="330714" y="3100087"/>
              <a:ext cx="4048453" cy="27310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D35D3AC-2188-76A4-77DA-DB392A2274AD}"/>
                </a:ext>
              </a:extLst>
            </p:cNvPr>
            <p:cNvSpPr txBox="1"/>
            <p:nvPr/>
          </p:nvSpPr>
          <p:spPr>
            <a:xfrm>
              <a:off x="346114" y="3397687"/>
              <a:ext cx="410881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500" b="1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bright:</a:t>
              </a:r>
              <a:r>
                <a:rPr lang="en-US" sz="1500" b="1" dirty="0" err="1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ruidos</a:t>
              </a:r>
              <a:r>
                <a:rPr lang="en-US" sz="15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, </a:t>
              </a:r>
              <a:r>
                <a:rPr lang="en-US" sz="1500" b="1" dirty="0" err="1">
                  <a:latin typeface="Courier New" panose="02070309020205020404" pitchFamily="49" charset="0"/>
                  <a:cs typeface="Courier New" panose="02070309020205020404" pitchFamily="49" charset="0"/>
                </a:rPr>
                <a:t>lost:</a:t>
              </a:r>
              <a:r>
                <a:rPr lang="en-US" sz="1500" b="1" dirty="0" err="1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bonita</a:t>
              </a:r>
              <a:r>
                <a:rPr lang="en-US" sz="15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, fast: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CBC179DA-6F32-FBEF-CD58-786C3209DFDF}"/>
                </a:ext>
              </a:extLst>
            </p:cNvPr>
            <p:cNvSpPr/>
            <p:nvPr/>
          </p:nvSpPr>
          <p:spPr>
            <a:xfrm>
              <a:off x="4179144" y="3165847"/>
              <a:ext cx="141584" cy="141584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3C33EDC-7993-62CA-DC89-5AB95D201E6E}"/>
                </a:ext>
              </a:extLst>
            </p:cNvPr>
            <p:cNvSpPr txBox="1"/>
            <p:nvPr/>
          </p:nvSpPr>
          <p:spPr>
            <a:xfrm>
              <a:off x="4584753" y="3395038"/>
              <a:ext cx="87716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err="1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rápido</a:t>
              </a:r>
              <a:endParaRPr lang="en-US" sz="15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6" name="Left Brace 25">
              <a:extLst>
                <a:ext uri="{FF2B5EF4-FFF2-40B4-BE49-F238E27FC236}">
                  <a16:creationId xmlns:a16="http://schemas.microsoft.com/office/drawing/2014/main" id="{4E23E31D-8A1D-E892-1223-F93C63E4789C}"/>
                </a:ext>
              </a:extLst>
            </p:cNvPr>
            <p:cNvSpPr/>
            <p:nvPr/>
          </p:nvSpPr>
          <p:spPr>
            <a:xfrm rot="16200000">
              <a:off x="2270801" y="1801982"/>
              <a:ext cx="187567" cy="4029167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02F59E5-9B00-B771-E47F-C02EA99C4898}"/>
                    </a:ext>
                  </a:extLst>
                </p:cNvPr>
                <p:cNvSpPr txBox="1"/>
                <p:nvPr/>
              </p:nvSpPr>
              <p:spPr>
                <a:xfrm>
                  <a:off x="1412690" y="3910057"/>
                  <a:ext cx="190379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Shuffled prompt </a:t>
                  </a:r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]</m:t>
                      </m:r>
                    </m:oMath>
                  </a14:m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02F59E5-9B00-B771-E47F-C02EA99C48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2690" y="3910057"/>
                  <a:ext cx="1903791" cy="338554"/>
                </a:xfrm>
                <a:prstGeom prst="rect">
                  <a:avLst/>
                </a:prstGeom>
                <a:blipFill>
                  <a:blip r:embed="rId7"/>
                  <a:stretch>
                    <a:fillRect l="-1325" t="-3571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73BC180-C6BC-394E-4F81-0D0D2AFD6537}"/>
                    </a:ext>
                  </a:extLst>
                </p:cNvPr>
                <p:cNvSpPr txBox="1"/>
                <p:nvPr/>
              </p:nvSpPr>
              <p:spPr>
                <a:xfrm>
                  <a:off x="4070480" y="3903127"/>
                  <a:ext cx="1906356" cy="3575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Target prediction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𝑖𝑞</m:t>
                          </m:r>
                        </m:sub>
                      </m:sSub>
                    </m:oMath>
                  </a14:m>
                  <a:endPara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73BC180-C6BC-394E-4F81-0D0D2AFD65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0480" y="3903127"/>
                  <a:ext cx="1906356" cy="357534"/>
                </a:xfrm>
                <a:prstGeom prst="rect">
                  <a:avLst/>
                </a:prstGeom>
                <a:blipFill>
                  <a:blip r:embed="rId8"/>
                  <a:stretch>
                    <a:fillRect l="-1325" t="-6897" b="-137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Left Brace 28">
              <a:extLst>
                <a:ext uri="{FF2B5EF4-FFF2-40B4-BE49-F238E27FC236}">
                  <a16:creationId xmlns:a16="http://schemas.microsoft.com/office/drawing/2014/main" id="{31453A91-EF9D-1B97-6518-79177F69C6BF}"/>
                </a:ext>
              </a:extLst>
            </p:cNvPr>
            <p:cNvSpPr/>
            <p:nvPr/>
          </p:nvSpPr>
          <p:spPr>
            <a:xfrm rot="16200000">
              <a:off x="4921359" y="3430106"/>
              <a:ext cx="187567" cy="763766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" name="Elbow Connector 29">
              <a:extLst>
                <a:ext uri="{FF2B5EF4-FFF2-40B4-BE49-F238E27FC236}">
                  <a16:creationId xmlns:a16="http://schemas.microsoft.com/office/drawing/2014/main" id="{1F7AC32C-09FE-B08B-5CBA-0C45A4BB287C}"/>
                </a:ext>
              </a:extLst>
            </p:cNvPr>
            <p:cNvCxnSpPr>
              <a:cxnSpLocks/>
              <a:stCxn id="22" idx="3"/>
              <a:endCxn id="25" idx="0"/>
            </p:cNvCxnSpPr>
            <p:nvPr/>
          </p:nvCxnSpPr>
          <p:spPr>
            <a:xfrm>
              <a:off x="4379167" y="3236639"/>
              <a:ext cx="644168" cy="158399"/>
            </a:xfrm>
            <a:prstGeom prst="bentConnector2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1" name="Curved Connector 30">
            <a:extLst>
              <a:ext uri="{FF2B5EF4-FFF2-40B4-BE49-F238E27FC236}">
                <a16:creationId xmlns:a16="http://schemas.microsoft.com/office/drawing/2014/main" id="{D93655C8-1877-FAEC-80F1-4199C0F6A43A}"/>
              </a:ext>
            </a:extLst>
          </p:cNvPr>
          <p:cNvCxnSpPr>
            <a:cxnSpLocks/>
            <a:stCxn id="9" idx="3"/>
            <a:endCxn id="24" idx="3"/>
          </p:cNvCxnSpPr>
          <p:nvPr/>
        </p:nvCxnSpPr>
        <p:spPr>
          <a:xfrm flipH="1">
            <a:off x="4320728" y="1861385"/>
            <a:ext cx="58439" cy="1375254"/>
          </a:xfrm>
          <a:prstGeom prst="curvedConnector3">
            <a:avLst>
              <a:gd name="adj1" fmla="val -391177"/>
            </a:avLst>
          </a:prstGeom>
          <a:ln w="152400">
            <a:solidFill>
              <a:srgbClr val="7030A0">
                <a:alpha val="67088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F2DF484-6BAD-E139-5A1B-1F2940790734}"/>
              </a:ext>
            </a:extLst>
          </p:cNvPr>
          <p:cNvGrpSpPr/>
          <p:nvPr/>
        </p:nvGrpSpPr>
        <p:grpSpPr>
          <a:xfrm>
            <a:off x="5912140" y="3152073"/>
            <a:ext cx="5417420" cy="766698"/>
            <a:chOff x="5912140" y="3152073"/>
            <a:chExt cx="5417420" cy="7666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65BEEAE-DD1D-2BB4-256A-5330DA266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36960" y="3575871"/>
              <a:ext cx="4292600" cy="3429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D4CAB40-1349-30D0-BB30-072C1B9CE78A}"/>
                </a:ext>
              </a:extLst>
            </p:cNvPr>
            <p:cNvSpPr txBox="1"/>
            <p:nvPr/>
          </p:nvSpPr>
          <p:spPr>
            <a:xfrm>
              <a:off x="5912140" y="3152073"/>
              <a:ext cx="5362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 Measure Causal Indirect effect on a shuffled input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52F2910-DCC9-207A-A7DA-2BE4E2D41AAA}"/>
              </a:ext>
            </a:extLst>
          </p:cNvPr>
          <p:cNvGrpSpPr/>
          <p:nvPr/>
        </p:nvGrpSpPr>
        <p:grpSpPr>
          <a:xfrm>
            <a:off x="5912140" y="4567159"/>
            <a:ext cx="5928546" cy="1050345"/>
            <a:chOff x="5912140" y="4567159"/>
            <a:chExt cx="5928546" cy="10503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92496C9-53E6-756A-58DB-D290D50AB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45665" y="4842804"/>
              <a:ext cx="3695700" cy="7747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F62F05D-201A-8774-EA9E-6D4720241BA8}"/>
                </a:ext>
              </a:extLst>
            </p:cNvPr>
            <p:cNvSpPr txBox="1"/>
            <p:nvPr/>
          </p:nvSpPr>
          <p:spPr>
            <a:xfrm>
              <a:off x="5912140" y="4567159"/>
              <a:ext cx="59285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3. Get Average Indirect Effect by averaging over many tests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743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4BC17-8492-19A9-2263-C63999725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FVs from the strongest attention heads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531B56-32EC-9CCE-949D-8B5688374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1910" y="4692790"/>
            <a:ext cx="1384300" cy="673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E86C9C-80E7-AE0A-6EB2-D0E1A1CF03FC}"/>
              </a:ext>
            </a:extLst>
          </p:cNvPr>
          <p:cNvSpPr txBox="1"/>
          <p:nvPr/>
        </p:nvSpPr>
        <p:spPr>
          <a:xfrm>
            <a:off x="6096000" y="2123718"/>
            <a:ext cx="4935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Identify attention heads with strongest causal</a:t>
            </a:r>
            <a:br>
              <a:rPr lang="en-US" dirty="0"/>
            </a:br>
            <a:r>
              <a:rPr lang="en-US" dirty="0"/>
              <a:t>     Average Indirect Effects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26549B-B15E-1551-2FC9-B855D949E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860" y="1930399"/>
            <a:ext cx="3632200" cy="208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8527E3-E2C5-C02D-80F3-28B9C6BC0806}"/>
              </a:ext>
            </a:extLst>
          </p:cNvPr>
          <p:cNvSpPr txBox="1"/>
          <p:nvPr/>
        </p:nvSpPr>
        <p:spPr>
          <a:xfrm>
            <a:off x="4792403" y="3227013"/>
            <a:ext cx="5359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map of attention heads, colored by FV AIE strength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009396E-B04C-9411-111A-27307C6B85D1}"/>
              </a:ext>
            </a:extLst>
          </p:cNvPr>
          <p:cNvGrpSpPr/>
          <p:nvPr/>
        </p:nvGrpSpPr>
        <p:grpSpPr>
          <a:xfrm>
            <a:off x="2374910" y="2205433"/>
            <a:ext cx="8513964" cy="3160457"/>
            <a:chOff x="2374910" y="2205433"/>
            <a:chExt cx="8513964" cy="316045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89598F-E55C-D4B6-51C4-C8E45092B3A0}"/>
                </a:ext>
              </a:extLst>
            </p:cNvPr>
            <p:cNvSpPr txBox="1"/>
            <p:nvPr/>
          </p:nvSpPr>
          <p:spPr>
            <a:xfrm>
              <a:off x="6064540" y="4719559"/>
              <a:ext cx="48243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5. Form an FV for a task by adding those heads’</a:t>
              </a:r>
              <a:br>
                <a:rPr lang="en-US" dirty="0"/>
              </a:br>
              <a:r>
                <a:rPr lang="en-US" dirty="0"/>
                <a:t>     average outputs for the task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463F689-54F3-C16D-596D-E53948B91752}"/>
                </a:ext>
              </a:extLst>
            </p:cNvPr>
            <p:cNvCxnSpPr>
              <a:cxnSpLocks/>
              <a:endCxn id="4" idx="0"/>
            </p:cNvCxnSpPr>
            <p:nvPr/>
          </p:nvCxnSpPr>
          <p:spPr>
            <a:xfrm>
              <a:off x="2501153" y="3429000"/>
              <a:ext cx="2182907" cy="126379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7E758DF-61F0-260D-EB43-95226A7D8051}"/>
                </a:ext>
              </a:extLst>
            </p:cNvPr>
            <p:cNvCxnSpPr>
              <a:cxnSpLocks/>
              <a:endCxn id="4" idx="0"/>
            </p:cNvCxnSpPr>
            <p:nvPr/>
          </p:nvCxnSpPr>
          <p:spPr>
            <a:xfrm>
              <a:off x="2940817" y="2971799"/>
              <a:ext cx="1743243" cy="17209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9654D31-B3F1-C666-DCDA-6AFE1B803A22}"/>
                </a:ext>
              </a:extLst>
            </p:cNvPr>
            <p:cNvCxnSpPr>
              <a:cxnSpLocks/>
              <a:endCxn id="4" idx="0"/>
            </p:cNvCxnSpPr>
            <p:nvPr/>
          </p:nvCxnSpPr>
          <p:spPr>
            <a:xfrm>
              <a:off x="2757414" y="3065929"/>
              <a:ext cx="1926646" cy="162686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47B7056-FF04-A1B8-1F0C-63A851CB2D79}"/>
                </a:ext>
              </a:extLst>
            </p:cNvPr>
            <p:cNvCxnSpPr>
              <a:cxnSpLocks/>
              <a:endCxn id="4" idx="0"/>
            </p:cNvCxnSpPr>
            <p:nvPr/>
          </p:nvCxnSpPr>
          <p:spPr>
            <a:xfrm>
              <a:off x="2867960" y="3334871"/>
              <a:ext cx="1816100" cy="135791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4CC3206-A95F-7786-952D-5FC52076D3B4}"/>
                </a:ext>
              </a:extLst>
            </p:cNvPr>
            <p:cNvCxnSpPr>
              <a:cxnSpLocks/>
              <a:endCxn id="4" idx="0"/>
            </p:cNvCxnSpPr>
            <p:nvPr/>
          </p:nvCxnSpPr>
          <p:spPr>
            <a:xfrm>
              <a:off x="3039035" y="2615570"/>
              <a:ext cx="1645025" cy="207722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60AD1A1-6A97-6D90-6106-C98BB18914D6}"/>
                </a:ext>
              </a:extLst>
            </p:cNvPr>
            <p:cNvCxnSpPr>
              <a:cxnSpLocks/>
              <a:endCxn id="4" idx="0"/>
            </p:cNvCxnSpPr>
            <p:nvPr/>
          </p:nvCxnSpPr>
          <p:spPr>
            <a:xfrm>
              <a:off x="3812438" y="2732088"/>
              <a:ext cx="871622" cy="196070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C246450-4B76-E782-779C-66D083BB3871}"/>
                </a:ext>
              </a:extLst>
            </p:cNvPr>
            <p:cNvCxnSpPr>
              <a:cxnSpLocks/>
              <a:endCxn id="4" idx="0"/>
            </p:cNvCxnSpPr>
            <p:nvPr/>
          </p:nvCxnSpPr>
          <p:spPr>
            <a:xfrm>
              <a:off x="2374910" y="2252499"/>
              <a:ext cx="2309150" cy="244029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1C71630-E348-E439-6D46-6FA474BA678C}"/>
                </a:ext>
              </a:extLst>
            </p:cNvPr>
            <p:cNvCxnSpPr>
              <a:cxnSpLocks/>
              <a:endCxn id="4" idx="0"/>
            </p:cNvCxnSpPr>
            <p:nvPr/>
          </p:nvCxnSpPr>
          <p:spPr>
            <a:xfrm>
              <a:off x="2649071" y="2205433"/>
              <a:ext cx="2034989" cy="248735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113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6D6A6-0AF3-BC77-F262-37CFC52C0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FVs look like, and what they can do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C58F5A-A93B-55A8-6FF4-A12946CACE22}"/>
              </a:ext>
            </a:extLst>
          </p:cNvPr>
          <p:cNvSpPr/>
          <p:nvPr/>
        </p:nvSpPr>
        <p:spPr>
          <a:xfrm>
            <a:off x="590635" y="2161720"/>
            <a:ext cx="4048453" cy="27310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6E43F-5405-6D82-64E8-4B1C1BEA8B2D}"/>
              </a:ext>
            </a:extLst>
          </p:cNvPr>
          <p:cNvSpPr txBox="1"/>
          <p:nvPr/>
        </p:nvSpPr>
        <p:spPr>
          <a:xfrm>
            <a:off x="733574" y="2445032"/>
            <a:ext cx="399340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arrive:</a:t>
            </a:r>
            <a:r>
              <a:rPr lang="en-US" sz="15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depart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small:</a:t>
            </a:r>
            <a:r>
              <a:rPr lang="en-US" sz="15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big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common: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F07BA9C-366E-E37E-F35A-AE5E537C3D05}"/>
              </a:ext>
            </a:extLst>
          </p:cNvPr>
          <p:cNvSpPr/>
          <p:nvPr/>
        </p:nvSpPr>
        <p:spPr>
          <a:xfrm>
            <a:off x="4439065" y="2227480"/>
            <a:ext cx="141584" cy="141584"/>
          </a:xfrm>
          <a:prstGeom prst="roundRect">
            <a:avLst/>
          </a:prstGeom>
          <a:solidFill>
            <a:srgbClr val="EFB7B8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375F44C-9AEF-E865-5C15-79E02B46F01B}"/>
              </a:ext>
            </a:extLst>
          </p:cNvPr>
          <p:cNvGrpSpPr/>
          <p:nvPr/>
        </p:nvGrpSpPr>
        <p:grpSpPr>
          <a:xfrm>
            <a:off x="6040481" y="2158343"/>
            <a:ext cx="2608407" cy="599805"/>
            <a:chOff x="5426109" y="3672238"/>
            <a:chExt cx="2608407" cy="59980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4D75CFA-8E14-67AD-20B8-EBF797CE9B94}"/>
                </a:ext>
              </a:extLst>
            </p:cNvPr>
            <p:cNvSpPr/>
            <p:nvPr/>
          </p:nvSpPr>
          <p:spPr>
            <a:xfrm>
              <a:off x="5479843" y="3672238"/>
              <a:ext cx="2502106" cy="27310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2FEC18E-ABB5-7DCB-AFF8-51BD886BB218}"/>
                </a:ext>
              </a:extLst>
            </p:cNvPr>
            <p:cNvSpPr/>
            <p:nvPr/>
          </p:nvSpPr>
          <p:spPr>
            <a:xfrm>
              <a:off x="7781926" y="3737998"/>
              <a:ext cx="141584" cy="141584"/>
            </a:xfrm>
            <a:prstGeom prst="roundRect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C8248F-15D4-0E1D-0865-26CF6C6D60C5}"/>
                </a:ext>
              </a:extLst>
            </p:cNvPr>
            <p:cNvSpPr txBox="1"/>
            <p:nvPr/>
          </p:nvSpPr>
          <p:spPr>
            <a:xfrm>
              <a:off x="5426109" y="3948878"/>
              <a:ext cx="260840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5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The word "fast" means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744FAA3-FC99-29DA-2250-DB212389682C}"/>
                </a:ext>
              </a:extLst>
            </p:cNvPr>
            <p:cNvSpPr txBox="1"/>
            <p:nvPr/>
          </p:nvSpPr>
          <p:spPr>
            <a:xfrm>
              <a:off x="7662232" y="3690736"/>
              <a:ext cx="104196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>
                  <a:latin typeface="Helvetica" pitchFamily="2" charset="0"/>
                </a:rPr>
                <a:t>+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E7C70FE-94D6-03D9-0557-7BB59C231742}"/>
              </a:ext>
            </a:extLst>
          </p:cNvPr>
          <p:cNvSpPr txBox="1"/>
          <p:nvPr/>
        </p:nvSpPr>
        <p:spPr>
          <a:xfrm>
            <a:off x="4832550" y="2434983"/>
            <a:ext cx="6463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DC7BCD-FC11-232C-62BE-1C328F217D0B}"/>
              </a:ext>
            </a:extLst>
          </p:cNvPr>
          <p:cNvSpPr txBox="1"/>
          <p:nvPr/>
        </p:nvSpPr>
        <p:spPr>
          <a:xfrm>
            <a:off x="8787532" y="2431447"/>
            <a:ext cx="6463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slow</a:t>
            </a:r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8A861D04-E4B2-709A-65B7-F8CDB38C10EE}"/>
              </a:ext>
            </a:extLst>
          </p:cNvPr>
          <p:cNvCxnSpPr>
            <a:stCxn id="4" idx="3"/>
            <a:endCxn id="12" idx="0"/>
          </p:cNvCxnSpPr>
          <p:nvPr/>
        </p:nvCxnSpPr>
        <p:spPr>
          <a:xfrm>
            <a:off x="4639088" y="2298272"/>
            <a:ext cx="516628" cy="136711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8CC6BAAB-2DBF-D60C-31A1-5E035195C48D}"/>
              </a:ext>
            </a:extLst>
          </p:cNvPr>
          <p:cNvCxnSpPr>
            <a:cxnSpLocks/>
            <a:stCxn id="8" idx="3"/>
            <a:endCxn id="13" idx="0"/>
          </p:cNvCxnSpPr>
          <p:nvPr/>
        </p:nvCxnSpPr>
        <p:spPr>
          <a:xfrm>
            <a:off x="8596321" y="2294895"/>
            <a:ext cx="514377" cy="136552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E02C74E-4B84-8882-52C1-8075EED5D8DE}"/>
              </a:ext>
            </a:extLst>
          </p:cNvPr>
          <p:cNvSpPr/>
          <p:nvPr/>
        </p:nvSpPr>
        <p:spPr>
          <a:xfrm>
            <a:off x="9960380" y="2410428"/>
            <a:ext cx="141584" cy="141584"/>
          </a:xfrm>
          <a:prstGeom prst="roundRect">
            <a:avLst/>
          </a:prstGeom>
          <a:solidFill>
            <a:srgbClr val="EFB7B8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8764F7-EE7F-3B51-17E2-B9F341DA4B55}"/>
                  </a:ext>
                </a:extLst>
              </p:cNvPr>
              <p:cNvSpPr txBox="1"/>
              <p:nvPr/>
            </p:nvSpPr>
            <p:spPr>
              <a:xfrm>
                <a:off x="10082941" y="2317924"/>
                <a:ext cx="16618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Antonym FV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8764F7-EE7F-3B51-17E2-B9F341DA4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2941" y="2317924"/>
                <a:ext cx="1661865" cy="338554"/>
              </a:xfrm>
              <a:prstGeom prst="rect">
                <a:avLst/>
              </a:prstGeom>
              <a:blipFill>
                <a:blip r:embed="rId2"/>
                <a:stretch>
                  <a:fillRect t="-7143" r="-758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41997C8-E59E-9530-0E6B-3CA6E08ADA08}"/>
              </a:ext>
            </a:extLst>
          </p:cNvPr>
          <p:cNvSpPr txBox="1"/>
          <p:nvPr/>
        </p:nvSpPr>
        <p:spPr>
          <a:xfrm>
            <a:off x="4279409" y="178014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ED73B8-740B-33E4-0CD5-0EA7E1921BB4}"/>
              </a:ext>
            </a:extLst>
          </p:cNvPr>
          <p:cNvSpPr txBox="1"/>
          <p:nvPr/>
        </p:nvSpPr>
        <p:spPr>
          <a:xfrm>
            <a:off x="8248885" y="178014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14C0E2F-A75D-AC5B-028E-C2743ACD2278}"/>
              </a:ext>
            </a:extLst>
          </p:cNvPr>
          <p:cNvSpPr/>
          <p:nvPr/>
        </p:nvSpPr>
        <p:spPr>
          <a:xfrm>
            <a:off x="4564756" y="1845039"/>
            <a:ext cx="3828999" cy="405953"/>
          </a:xfrm>
          <a:custGeom>
            <a:avLst/>
            <a:gdLst>
              <a:gd name="connsiteX0" fmla="*/ 0 w 3837482"/>
              <a:gd name="connsiteY0" fmla="*/ 419810 h 449791"/>
              <a:gd name="connsiteX1" fmla="*/ 1843790 w 3837482"/>
              <a:gd name="connsiteY1" fmla="*/ 86 h 449791"/>
              <a:gd name="connsiteX2" fmla="*/ 3837482 w 3837482"/>
              <a:gd name="connsiteY2" fmla="*/ 449791 h 449791"/>
              <a:gd name="connsiteX0" fmla="*/ 0 w 3837482"/>
              <a:gd name="connsiteY0" fmla="*/ 481466 h 481466"/>
              <a:gd name="connsiteX1" fmla="*/ 1843790 w 3837482"/>
              <a:gd name="connsiteY1" fmla="*/ 68 h 481466"/>
              <a:gd name="connsiteX2" fmla="*/ 3837482 w 3837482"/>
              <a:gd name="connsiteY2" fmla="*/ 449773 h 481466"/>
              <a:gd name="connsiteX0" fmla="*/ 0 w 3837482"/>
              <a:gd name="connsiteY0" fmla="*/ 481466 h 481466"/>
              <a:gd name="connsiteX1" fmla="*/ 2038639 w 3837482"/>
              <a:gd name="connsiteY1" fmla="*/ 68 h 481466"/>
              <a:gd name="connsiteX2" fmla="*/ 3837482 w 3837482"/>
              <a:gd name="connsiteY2" fmla="*/ 449773 h 481466"/>
              <a:gd name="connsiteX0" fmla="*/ 0 w 3837482"/>
              <a:gd name="connsiteY0" fmla="*/ 481466 h 481466"/>
              <a:gd name="connsiteX1" fmla="*/ 2038639 w 3837482"/>
              <a:gd name="connsiteY1" fmla="*/ 68 h 481466"/>
              <a:gd name="connsiteX2" fmla="*/ 3837482 w 3837482"/>
              <a:gd name="connsiteY2" fmla="*/ 418936 h 481466"/>
              <a:gd name="connsiteX0" fmla="*/ 0 w 3837482"/>
              <a:gd name="connsiteY0" fmla="*/ 401317 h 401317"/>
              <a:gd name="connsiteX1" fmla="*/ 2031681 w 3837482"/>
              <a:gd name="connsiteY1" fmla="*/ 95 h 401317"/>
              <a:gd name="connsiteX2" fmla="*/ 3837482 w 3837482"/>
              <a:gd name="connsiteY2" fmla="*/ 338787 h 401317"/>
              <a:gd name="connsiteX0" fmla="*/ 0 w 3837482"/>
              <a:gd name="connsiteY0" fmla="*/ 401312 h 401312"/>
              <a:gd name="connsiteX1" fmla="*/ 2031681 w 3837482"/>
              <a:gd name="connsiteY1" fmla="*/ 90 h 401312"/>
              <a:gd name="connsiteX2" fmla="*/ 3837482 w 3837482"/>
              <a:gd name="connsiteY2" fmla="*/ 338782 h 401312"/>
              <a:gd name="connsiteX0" fmla="*/ 0 w 3846488"/>
              <a:gd name="connsiteY0" fmla="*/ 361424 h 361423"/>
              <a:gd name="connsiteX1" fmla="*/ 2040687 w 3846488"/>
              <a:gd name="connsiteY1" fmla="*/ 109 h 361423"/>
              <a:gd name="connsiteX2" fmla="*/ 3846488 w 3846488"/>
              <a:gd name="connsiteY2" fmla="*/ 338801 h 36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6488" h="361423">
                <a:moveTo>
                  <a:pt x="0" y="361424"/>
                </a:moveTo>
                <a:cubicBezTo>
                  <a:pt x="609063" y="161398"/>
                  <a:pt x="1401107" y="-4888"/>
                  <a:pt x="2040687" y="109"/>
                </a:cubicBezTo>
                <a:cubicBezTo>
                  <a:pt x="2680267" y="5106"/>
                  <a:pt x="3169432" y="116447"/>
                  <a:pt x="3846488" y="338801"/>
                </a:cubicBezTo>
              </a:path>
            </a:pathLst>
          </a:custGeom>
          <a:noFill/>
          <a:ln w="38100">
            <a:solidFill>
              <a:srgbClr val="C00000"/>
            </a:solidFill>
            <a:headEnd type="none" w="lg" len="med"/>
            <a:tailEnd type="triangle" w="med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9970AC-67E6-5FF8-4E8F-3F1742DD71C7}"/>
              </a:ext>
            </a:extLst>
          </p:cNvPr>
          <p:cNvSpPr txBox="1"/>
          <p:nvPr/>
        </p:nvSpPr>
        <p:spPr>
          <a:xfrm>
            <a:off x="5720154" y="2915024"/>
            <a:ext cx="394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Trigger task execution in natural text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CF5CDB-628D-A7B9-10F7-1BC22271D43E}"/>
              </a:ext>
            </a:extLst>
          </p:cNvPr>
          <p:cNvGrpSpPr/>
          <p:nvPr/>
        </p:nvGrpSpPr>
        <p:grpSpPr>
          <a:xfrm>
            <a:off x="1702950" y="3373808"/>
            <a:ext cx="8723491" cy="3046792"/>
            <a:chOff x="1702950" y="3373808"/>
            <a:chExt cx="8723491" cy="304679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D4046D2-9CE1-156F-3A7F-F27C4C396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950" y="3373808"/>
              <a:ext cx="7359450" cy="2589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6D82C5A-4E7E-5A94-D83D-BE0B58E1A214}"/>
                </a:ext>
              </a:extLst>
            </p:cNvPr>
            <p:cNvSpPr txBox="1"/>
            <p:nvPr/>
          </p:nvSpPr>
          <p:spPr>
            <a:xfrm>
              <a:off x="5660393" y="6051268"/>
              <a:ext cx="47660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Vector composition to encode unseen tasks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081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69DC90-B0D3-DA5B-A402-A7B194A4393C}"/>
              </a:ext>
            </a:extLst>
          </p:cNvPr>
          <p:cNvSpPr/>
          <p:nvPr/>
        </p:nvSpPr>
        <p:spPr>
          <a:xfrm>
            <a:off x="17929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B04126-D79A-1358-517B-E5EB8D1F5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Try out function 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C534C-102C-0C76-0A02-070973150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07733"/>
            <a:ext cx="10515600" cy="386964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hlinkClick r:id="rId2"/>
              </a:rPr>
              <a:t>https://bit.ly/fv-nn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(previously tried this in the weekend workshop)</a:t>
            </a:r>
          </a:p>
        </p:txBody>
      </p:sp>
    </p:spTree>
    <p:extLst>
      <p:ext uri="{BB962C8B-B14F-4D97-AF65-F5344CB8AC3E}">
        <p14:creationId xmlns:p14="http://schemas.microsoft.com/office/powerpoint/2010/main" val="1024373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BA07D-4A22-03D8-44D6-587194F66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116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In-context learning (ICL) is about imitating input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740FBB4-56C3-E189-5AAD-07CAA1392889}"/>
              </a:ext>
            </a:extLst>
          </p:cNvPr>
          <p:cNvGrpSpPr/>
          <p:nvPr/>
        </p:nvGrpSpPr>
        <p:grpSpPr>
          <a:xfrm>
            <a:off x="292267" y="3371688"/>
            <a:ext cx="11684409" cy="1171967"/>
            <a:chOff x="252160" y="2557469"/>
            <a:chExt cx="11684409" cy="117196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40B258-F7F9-55D1-ABC7-73E196FF1A5B}"/>
                </a:ext>
              </a:extLst>
            </p:cNvPr>
            <p:cNvGrpSpPr/>
            <p:nvPr/>
          </p:nvGrpSpPr>
          <p:grpSpPr>
            <a:xfrm>
              <a:off x="4679375" y="2563560"/>
              <a:ext cx="5402441" cy="527415"/>
              <a:chOff x="878892" y="1315673"/>
              <a:chExt cx="5402441" cy="527415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47D5F67-87C6-469E-0876-E7C4B855D4EA}"/>
                  </a:ext>
                </a:extLst>
              </p:cNvPr>
              <p:cNvSpPr txBox="1"/>
              <p:nvPr/>
            </p:nvSpPr>
            <p:spPr>
              <a:xfrm>
                <a:off x="878892" y="1367411"/>
                <a:ext cx="5402441" cy="420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capital of the state of Vermont is the city of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71365CE-0F8C-2E57-21B7-B7DF2ADFF978}"/>
                  </a:ext>
                </a:extLst>
              </p:cNvPr>
              <p:cNvSpPr/>
              <p:nvPr/>
            </p:nvSpPr>
            <p:spPr>
              <a:xfrm>
                <a:off x="878892" y="1315673"/>
                <a:ext cx="5402440" cy="52741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EA73CF-BD33-B9AC-8230-4BFBCA1E8005}"/>
                </a:ext>
              </a:extLst>
            </p:cNvPr>
            <p:cNvSpPr txBox="1"/>
            <p:nvPr/>
          </p:nvSpPr>
          <p:spPr>
            <a:xfrm>
              <a:off x="252160" y="2615298"/>
              <a:ext cx="3674404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Cloze prompt (fill-in-the-blank)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A8CE540-0DF0-84ED-7A0D-24F8CEDBF8A8}"/>
                </a:ext>
              </a:extLst>
            </p:cNvPr>
            <p:cNvCxnSpPr>
              <a:cxnSpLocks/>
            </p:cNvCxnSpPr>
            <p:nvPr/>
          </p:nvCxnSpPr>
          <p:spPr>
            <a:xfrm>
              <a:off x="3870767" y="2821177"/>
              <a:ext cx="808608" cy="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3FD83A-2C60-2540-1A34-E7F79CE89990}"/>
                </a:ext>
              </a:extLst>
            </p:cNvPr>
            <p:cNvSpPr/>
            <p:nvPr/>
          </p:nvSpPr>
          <p:spPr>
            <a:xfrm>
              <a:off x="10185668" y="2557469"/>
              <a:ext cx="1750901" cy="527415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25C1DD7-6538-4E1C-69C3-916210315520}"/>
                </a:ext>
              </a:extLst>
            </p:cNvPr>
            <p:cNvSpPr/>
            <p:nvPr/>
          </p:nvSpPr>
          <p:spPr>
            <a:xfrm>
              <a:off x="10060411" y="3105259"/>
              <a:ext cx="801554" cy="285779"/>
            </a:xfrm>
            <a:custGeom>
              <a:avLst/>
              <a:gdLst>
                <a:gd name="connsiteX0" fmla="*/ 0 w 1428750"/>
                <a:gd name="connsiteY0" fmla="*/ 0 h 300066"/>
                <a:gd name="connsiteX1" fmla="*/ 742950 w 1428750"/>
                <a:gd name="connsiteY1" fmla="*/ 300037 h 300066"/>
                <a:gd name="connsiteX2" fmla="*/ 1428750 w 1428750"/>
                <a:gd name="connsiteY2" fmla="*/ 14287 h 300066"/>
                <a:gd name="connsiteX0" fmla="*/ 0 w 1357313"/>
                <a:gd name="connsiteY0" fmla="*/ 71438 h 285779"/>
                <a:gd name="connsiteX1" fmla="*/ 671513 w 1357313"/>
                <a:gd name="connsiteY1" fmla="*/ 285750 h 285779"/>
                <a:gd name="connsiteX2" fmla="*/ 1357313 w 1357313"/>
                <a:gd name="connsiteY2" fmla="*/ 0 h 285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7313" h="285779">
                  <a:moveTo>
                    <a:pt x="0" y="71438"/>
                  </a:moveTo>
                  <a:cubicBezTo>
                    <a:pt x="252412" y="220266"/>
                    <a:pt x="433388" y="283369"/>
                    <a:pt x="671513" y="285750"/>
                  </a:cubicBezTo>
                  <a:cubicBezTo>
                    <a:pt x="909638" y="288131"/>
                    <a:pt x="1133475" y="144065"/>
                    <a:pt x="1357313" y="0"/>
                  </a:cubicBezTo>
                </a:path>
              </a:pathLst>
            </a:custGeom>
            <a:noFill/>
            <a:ln w="76200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Left Brace 9">
              <a:extLst>
                <a:ext uri="{FF2B5EF4-FFF2-40B4-BE49-F238E27FC236}">
                  <a16:creationId xmlns:a16="http://schemas.microsoft.com/office/drawing/2014/main" id="{E77710CD-590E-3577-9B5F-DE8E4634B592}"/>
                </a:ext>
              </a:extLst>
            </p:cNvPr>
            <p:cNvSpPr/>
            <p:nvPr/>
          </p:nvSpPr>
          <p:spPr>
            <a:xfrm rot="16200000">
              <a:off x="7271515" y="682597"/>
              <a:ext cx="234093" cy="5190669"/>
            </a:xfrm>
            <a:prstGeom prst="leftBrac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A13784-21BD-F044-E49F-08DE26F7FDF8}"/>
                </a:ext>
              </a:extLst>
            </p:cNvPr>
            <p:cNvSpPr txBox="1"/>
            <p:nvPr/>
          </p:nvSpPr>
          <p:spPr>
            <a:xfrm>
              <a:off x="6220827" y="3308872"/>
              <a:ext cx="2408030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incomplete sentence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E30F4A-0CCC-6A2B-B33E-AAA061060537}"/>
              </a:ext>
            </a:extLst>
          </p:cNvPr>
          <p:cNvGrpSpPr/>
          <p:nvPr/>
        </p:nvGrpSpPr>
        <p:grpSpPr>
          <a:xfrm>
            <a:off x="154409" y="4795902"/>
            <a:ext cx="11815855" cy="1172294"/>
            <a:chOff x="114302" y="3960167"/>
            <a:chExt cx="11815855" cy="117229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E1BE195-BC88-00C8-6853-3A0726AAB231}"/>
                </a:ext>
              </a:extLst>
            </p:cNvPr>
            <p:cNvSpPr txBox="1"/>
            <p:nvPr/>
          </p:nvSpPr>
          <p:spPr>
            <a:xfrm>
              <a:off x="114302" y="4013594"/>
              <a:ext cx="3812262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In-context learning (by-example)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B9F873-2B2D-3C83-BBBF-64E4388D0547}"/>
                </a:ext>
              </a:extLst>
            </p:cNvPr>
            <p:cNvSpPr txBox="1"/>
            <p:nvPr/>
          </p:nvSpPr>
          <p:spPr>
            <a:xfrm>
              <a:off x="5907211" y="4711897"/>
              <a:ext cx="1851789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demonstrations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B153D6B-32C7-17D2-3397-A64AF4E21D06}"/>
                </a:ext>
              </a:extLst>
            </p:cNvPr>
            <p:cNvGrpSpPr/>
            <p:nvPr/>
          </p:nvGrpSpPr>
          <p:grpSpPr>
            <a:xfrm>
              <a:off x="3870767" y="3960167"/>
              <a:ext cx="8059390" cy="838362"/>
              <a:chOff x="3870767" y="3960167"/>
              <a:chExt cx="8059390" cy="838362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DE1C1701-1B7B-4FA1-78AB-DC992913F399}"/>
                  </a:ext>
                </a:extLst>
              </p:cNvPr>
              <p:cNvGrpSpPr/>
              <p:nvPr/>
            </p:nvGrpSpPr>
            <p:grpSpPr>
              <a:xfrm>
                <a:off x="4679375" y="3960168"/>
                <a:ext cx="5490927" cy="527415"/>
                <a:chOff x="878892" y="2712281"/>
                <a:chExt cx="5490927" cy="527415"/>
              </a:xfrm>
            </p:grpSpPr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8374D0CA-435D-92F7-2ACB-2CC23F2373C5}"/>
                    </a:ext>
                  </a:extLst>
                </p:cNvPr>
                <p:cNvSpPr txBox="1"/>
                <p:nvPr/>
              </p:nvSpPr>
              <p:spPr>
                <a:xfrm>
                  <a:off x="878892" y="2765707"/>
                  <a:ext cx="5490927" cy="4205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133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New York: Albany; Montana: Helena; Vermont: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3B3992C-CB54-748B-813A-2C1E5D02FFE4}"/>
                    </a:ext>
                  </a:extLst>
                </p:cNvPr>
                <p:cNvSpPr/>
                <p:nvPr/>
              </p:nvSpPr>
              <p:spPr>
                <a:xfrm>
                  <a:off x="878892" y="2712281"/>
                  <a:ext cx="5402440" cy="527415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0ADAA967-2B9D-30BC-84E1-9C4AAC7F85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0767" y="4230877"/>
                <a:ext cx="808608" cy="0"/>
              </a:xfrm>
              <a:prstGeom prst="straightConnector1">
                <a:avLst/>
              </a:prstGeom>
              <a:ln w="76200"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703EA1C-3E10-9E30-186F-632B3BAE47D5}"/>
                  </a:ext>
                </a:extLst>
              </p:cNvPr>
              <p:cNvSpPr/>
              <p:nvPr/>
            </p:nvSpPr>
            <p:spPr>
              <a:xfrm>
                <a:off x="10179256" y="3960167"/>
                <a:ext cx="1750901" cy="527415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1" name="Left Brace 20">
                <a:extLst>
                  <a:ext uri="{FF2B5EF4-FFF2-40B4-BE49-F238E27FC236}">
                    <a16:creationId xmlns:a16="http://schemas.microsoft.com/office/drawing/2014/main" id="{034BC270-BEF1-6DAF-60A3-B134FC2E67D9}"/>
                  </a:ext>
                </a:extLst>
              </p:cNvPr>
              <p:cNvSpPr/>
              <p:nvPr/>
            </p:nvSpPr>
            <p:spPr>
              <a:xfrm rot="16200000">
                <a:off x="6716060" y="2601922"/>
                <a:ext cx="234093" cy="4107437"/>
              </a:xfrm>
              <a:prstGeom prst="leftBrac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E1E6E8A5-A9E9-CA3B-FF37-ACAEF9364F2C}"/>
                  </a:ext>
                </a:extLst>
              </p:cNvPr>
              <p:cNvSpPr/>
              <p:nvPr/>
            </p:nvSpPr>
            <p:spPr>
              <a:xfrm>
                <a:off x="10014648" y="4512750"/>
                <a:ext cx="801554" cy="285779"/>
              </a:xfrm>
              <a:custGeom>
                <a:avLst/>
                <a:gdLst>
                  <a:gd name="connsiteX0" fmla="*/ 0 w 1428750"/>
                  <a:gd name="connsiteY0" fmla="*/ 0 h 300066"/>
                  <a:gd name="connsiteX1" fmla="*/ 742950 w 1428750"/>
                  <a:gd name="connsiteY1" fmla="*/ 300037 h 300066"/>
                  <a:gd name="connsiteX2" fmla="*/ 1428750 w 1428750"/>
                  <a:gd name="connsiteY2" fmla="*/ 14287 h 300066"/>
                  <a:gd name="connsiteX0" fmla="*/ 0 w 1357313"/>
                  <a:gd name="connsiteY0" fmla="*/ 71438 h 285779"/>
                  <a:gd name="connsiteX1" fmla="*/ 671513 w 1357313"/>
                  <a:gd name="connsiteY1" fmla="*/ 285750 h 285779"/>
                  <a:gd name="connsiteX2" fmla="*/ 1357313 w 1357313"/>
                  <a:gd name="connsiteY2" fmla="*/ 0 h 285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57313" h="285779">
                    <a:moveTo>
                      <a:pt x="0" y="71438"/>
                    </a:moveTo>
                    <a:cubicBezTo>
                      <a:pt x="252412" y="220266"/>
                      <a:pt x="433388" y="283369"/>
                      <a:pt x="671513" y="285750"/>
                    </a:cubicBezTo>
                    <a:cubicBezTo>
                      <a:pt x="909638" y="288131"/>
                      <a:pt x="1133475" y="144065"/>
                      <a:pt x="1357313" y="0"/>
                    </a:cubicBezTo>
                  </a:path>
                </a:pathLst>
              </a:custGeom>
              <a:noFill/>
              <a:ln w="76200">
                <a:solidFill>
                  <a:srgbClr val="7030A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A3995E8-B40F-2E4F-9EBA-726ADF89DB29}"/>
              </a:ext>
            </a:extLst>
          </p:cNvPr>
          <p:cNvGrpSpPr/>
          <p:nvPr/>
        </p:nvGrpSpPr>
        <p:grpSpPr>
          <a:xfrm>
            <a:off x="221736" y="1923761"/>
            <a:ext cx="11748528" cy="1172295"/>
            <a:chOff x="114461" y="803782"/>
            <a:chExt cx="11748528" cy="117229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5E4BD70-48A1-FCD3-19D0-E52B9A32B6C3}"/>
                </a:ext>
              </a:extLst>
            </p:cNvPr>
            <p:cNvGrpSpPr/>
            <p:nvPr/>
          </p:nvGrpSpPr>
          <p:grpSpPr>
            <a:xfrm>
              <a:off x="4612208" y="803783"/>
              <a:ext cx="5402440" cy="527415"/>
              <a:chOff x="878892" y="4149217"/>
              <a:chExt cx="5402440" cy="527415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D7FFC0-A998-0D38-A1C2-029FB6F4B9C4}"/>
                  </a:ext>
                </a:extLst>
              </p:cNvPr>
              <p:cNvSpPr txBox="1"/>
              <p:nvPr/>
            </p:nvSpPr>
            <p:spPr>
              <a:xfrm>
                <a:off x="878892" y="4213206"/>
                <a:ext cx="3578352" cy="420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33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Tell me the capital of Vermont.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F496B9D-30E3-ED15-4C2D-3E7E34E37E49}"/>
                  </a:ext>
                </a:extLst>
              </p:cNvPr>
              <p:cNvSpPr/>
              <p:nvPr/>
            </p:nvSpPr>
            <p:spPr>
              <a:xfrm>
                <a:off x="878892" y="4149217"/>
                <a:ext cx="5402440" cy="52741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03190C7-D3E8-1424-08FD-192B582F84EF}"/>
                </a:ext>
              </a:extLst>
            </p:cNvPr>
            <p:cNvSpPr txBox="1"/>
            <p:nvPr/>
          </p:nvSpPr>
          <p:spPr>
            <a:xfrm>
              <a:off x="114461" y="857208"/>
              <a:ext cx="3744936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Explicit instruction-style prompt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D02FCE3-89FB-5BF6-62CF-F5E0F274FDB6}"/>
                </a:ext>
              </a:extLst>
            </p:cNvPr>
            <p:cNvCxnSpPr>
              <a:cxnSpLocks/>
            </p:cNvCxnSpPr>
            <p:nvPr/>
          </p:nvCxnSpPr>
          <p:spPr>
            <a:xfrm>
              <a:off x="3803600" y="1078059"/>
              <a:ext cx="808608" cy="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F18B563-1101-D201-01AB-6C8BD2013C0B}"/>
                </a:ext>
              </a:extLst>
            </p:cNvPr>
            <p:cNvSpPr/>
            <p:nvPr/>
          </p:nvSpPr>
          <p:spPr>
            <a:xfrm>
              <a:off x="10112088" y="803782"/>
              <a:ext cx="1750901" cy="527415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30" name="Left Brace 29">
              <a:extLst>
                <a:ext uri="{FF2B5EF4-FFF2-40B4-BE49-F238E27FC236}">
                  <a16:creationId xmlns:a16="http://schemas.microsoft.com/office/drawing/2014/main" id="{FA8EF570-8805-E9CA-6094-69C2CC801252}"/>
                </a:ext>
              </a:extLst>
            </p:cNvPr>
            <p:cNvSpPr/>
            <p:nvPr/>
          </p:nvSpPr>
          <p:spPr>
            <a:xfrm rot="16200000">
              <a:off x="6277662" y="-153982"/>
              <a:ext cx="234093" cy="3364973"/>
            </a:xfrm>
            <a:prstGeom prst="leftBrac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CEEAF39-F42B-03BF-4873-99CFA526A2E2}"/>
                </a:ext>
              </a:extLst>
            </p:cNvPr>
            <p:cNvSpPr txBox="1"/>
            <p:nvPr/>
          </p:nvSpPr>
          <p:spPr>
            <a:xfrm>
              <a:off x="5376215" y="1555513"/>
              <a:ext cx="2040944" cy="4205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33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direct instruction</a:t>
              </a: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A0F028E-DA56-84CB-A73A-77165D1CC47B}"/>
                </a:ext>
              </a:extLst>
            </p:cNvPr>
            <p:cNvSpPr/>
            <p:nvPr/>
          </p:nvSpPr>
          <p:spPr>
            <a:xfrm>
              <a:off x="9877087" y="1359772"/>
              <a:ext cx="801554" cy="285779"/>
            </a:xfrm>
            <a:custGeom>
              <a:avLst/>
              <a:gdLst>
                <a:gd name="connsiteX0" fmla="*/ 0 w 1428750"/>
                <a:gd name="connsiteY0" fmla="*/ 0 h 300066"/>
                <a:gd name="connsiteX1" fmla="*/ 742950 w 1428750"/>
                <a:gd name="connsiteY1" fmla="*/ 300037 h 300066"/>
                <a:gd name="connsiteX2" fmla="*/ 1428750 w 1428750"/>
                <a:gd name="connsiteY2" fmla="*/ 14287 h 300066"/>
                <a:gd name="connsiteX0" fmla="*/ 0 w 1357313"/>
                <a:gd name="connsiteY0" fmla="*/ 71438 h 285779"/>
                <a:gd name="connsiteX1" fmla="*/ 671513 w 1357313"/>
                <a:gd name="connsiteY1" fmla="*/ 285750 h 285779"/>
                <a:gd name="connsiteX2" fmla="*/ 1357313 w 1357313"/>
                <a:gd name="connsiteY2" fmla="*/ 0 h 285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7313" h="285779">
                  <a:moveTo>
                    <a:pt x="0" y="71438"/>
                  </a:moveTo>
                  <a:cubicBezTo>
                    <a:pt x="252412" y="220266"/>
                    <a:pt x="433388" y="283369"/>
                    <a:pt x="671513" y="285750"/>
                  </a:cubicBezTo>
                  <a:cubicBezTo>
                    <a:pt x="909638" y="288131"/>
                    <a:pt x="1133475" y="144065"/>
                    <a:pt x="1357313" y="0"/>
                  </a:cubicBezTo>
                </a:path>
              </a:pathLst>
            </a:custGeom>
            <a:noFill/>
            <a:ln w="76200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65FB60D-1F64-1E28-78B6-F81FB1326797}"/>
              </a:ext>
            </a:extLst>
          </p:cNvPr>
          <p:cNvSpPr txBox="1"/>
          <p:nvPr/>
        </p:nvSpPr>
        <p:spPr>
          <a:xfrm>
            <a:off x="9629376" y="5639911"/>
            <a:ext cx="245932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next-word prediction</a:t>
            </a:r>
          </a:p>
        </p:txBody>
      </p:sp>
    </p:spTree>
    <p:extLst>
      <p:ext uri="{BB962C8B-B14F-4D97-AF65-F5344CB8AC3E}">
        <p14:creationId xmlns:p14="http://schemas.microsoft.com/office/powerpoint/2010/main" val="241989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4914D-15F8-87C3-96F7-6DCBFE811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Metalearning</a:t>
            </a:r>
            <a:r>
              <a:rPr lang="en-US" dirty="0"/>
              <a:t>? What is Learning?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246B031-E20B-DAEF-BDA3-B59CB034A402}"/>
              </a:ext>
            </a:extLst>
          </p:cNvPr>
          <p:cNvSpPr/>
          <p:nvPr/>
        </p:nvSpPr>
        <p:spPr>
          <a:xfrm>
            <a:off x="1107406" y="3292448"/>
            <a:ext cx="4048453" cy="27310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DC2BC-7944-1E10-F42E-8E6928889030}"/>
              </a:ext>
            </a:extLst>
          </p:cNvPr>
          <p:cNvSpPr txBox="1"/>
          <p:nvPr/>
        </p:nvSpPr>
        <p:spPr>
          <a:xfrm>
            <a:off x="3443254" y="3575760"/>
            <a:ext cx="180049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“common” means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E30060B-676D-859E-08D3-9EC11F383E1F}"/>
              </a:ext>
            </a:extLst>
          </p:cNvPr>
          <p:cNvSpPr/>
          <p:nvPr/>
        </p:nvSpPr>
        <p:spPr>
          <a:xfrm>
            <a:off x="4955836" y="3358208"/>
            <a:ext cx="141584" cy="141584"/>
          </a:xfrm>
          <a:prstGeom prst="roundRect">
            <a:avLst/>
          </a:prstGeom>
          <a:solidFill>
            <a:srgbClr val="EFB7B8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7D783C-96E9-6A96-B02C-6E02C6943EF3}"/>
              </a:ext>
            </a:extLst>
          </p:cNvPr>
          <p:cNvSpPr txBox="1"/>
          <p:nvPr/>
        </p:nvSpPr>
        <p:spPr>
          <a:xfrm>
            <a:off x="5349321" y="3565711"/>
            <a:ext cx="9925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typical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8A917D4C-5423-FDD6-3196-A4AFBBAC1665}"/>
              </a:ext>
            </a:extLst>
          </p:cNvPr>
          <p:cNvCxnSpPr>
            <a:stCxn id="4" idx="3"/>
            <a:endCxn id="10" idx="0"/>
          </p:cNvCxnSpPr>
          <p:nvPr/>
        </p:nvCxnSpPr>
        <p:spPr>
          <a:xfrm>
            <a:off x="5155859" y="3429000"/>
            <a:ext cx="689752" cy="136711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C992BFF-1204-64FD-45D1-0AABB1C41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862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Review: the language modeling task predicts the next word.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if we want the model to learn something new?</a:t>
            </a:r>
          </a:p>
          <a:p>
            <a:pPr marL="0" indent="0">
              <a:buNone/>
            </a:pPr>
            <a:r>
              <a:rPr lang="en-US" dirty="0"/>
              <a:t>For example, what if we want to redefine what “common” means?</a:t>
            </a:r>
          </a:p>
          <a:p>
            <a:pPr marL="0" indent="0">
              <a:buNone/>
            </a:pPr>
            <a:r>
              <a:rPr lang="en-US" dirty="0"/>
              <a:t>Or what if we even want to redefine what “</a:t>
            </a:r>
            <a:r>
              <a:rPr lang="en-US" b="1" u="sng" dirty="0"/>
              <a:t>means</a:t>
            </a:r>
            <a:r>
              <a:rPr lang="en-US" dirty="0"/>
              <a:t>” means?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ECF0E7-42B3-F0CD-1C7F-340D232E1924}"/>
              </a:ext>
            </a:extLst>
          </p:cNvPr>
          <p:cNvSpPr txBox="1"/>
          <p:nvPr/>
        </p:nvSpPr>
        <p:spPr>
          <a:xfrm>
            <a:off x="2759284" y="2890236"/>
            <a:ext cx="24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Neural language model</a:t>
            </a:r>
          </a:p>
        </p:txBody>
      </p:sp>
    </p:spTree>
    <p:extLst>
      <p:ext uri="{BB962C8B-B14F-4D97-AF65-F5344CB8AC3E}">
        <p14:creationId xmlns:p14="http://schemas.microsoft.com/office/powerpoint/2010/main" val="3258998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4914D-15F8-87C3-96F7-6DCBFE811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Fine-tuning is traditional machine learning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246B031-E20B-DAEF-BDA3-B59CB034A402}"/>
              </a:ext>
            </a:extLst>
          </p:cNvPr>
          <p:cNvSpPr/>
          <p:nvPr/>
        </p:nvSpPr>
        <p:spPr>
          <a:xfrm>
            <a:off x="1107406" y="3292448"/>
            <a:ext cx="4048453" cy="27310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DC2BC-7944-1E10-F42E-8E6928889030}"/>
              </a:ext>
            </a:extLst>
          </p:cNvPr>
          <p:cNvSpPr txBox="1"/>
          <p:nvPr/>
        </p:nvSpPr>
        <p:spPr>
          <a:xfrm>
            <a:off x="3443254" y="3575760"/>
            <a:ext cx="180049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“common” means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E30060B-676D-859E-08D3-9EC11F383E1F}"/>
              </a:ext>
            </a:extLst>
          </p:cNvPr>
          <p:cNvSpPr/>
          <p:nvPr/>
        </p:nvSpPr>
        <p:spPr>
          <a:xfrm>
            <a:off x="4955836" y="3358208"/>
            <a:ext cx="141584" cy="141584"/>
          </a:xfrm>
          <a:prstGeom prst="roundRect">
            <a:avLst/>
          </a:prstGeom>
          <a:solidFill>
            <a:srgbClr val="EFB7B8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7D783C-96E9-6A96-B02C-6E02C6943EF3}"/>
              </a:ext>
            </a:extLst>
          </p:cNvPr>
          <p:cNvSpPr txBox="1"/>
          <p:nvPr/>
        </p:nvSpPr>
        <p:spPr>
          <a:xfrm>
            <a:off x="5349321" y="3565711"/>
            <a:ext cx="9925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typical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8A917D4C-5423-FDD6-3196-A4AFBBAC1665}"/>
              </a:ext>
            </a:extLst>
          </p:cNvPr>
          <p:cNvCxnSpPr>
            <a:stCxn id="4" idx="3"/>
            <a:endCxn id="10" idx="0"/>
          </p:cNvCxnSpPr>
          <p:nvPr/>
        </p:nvCxnSpPr>
        <p:spPr>
          <a:xfrm>
            <a:off x="5155859" y="3429000"/>
            <a:ext cx="689752" cy="136711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C992BFF-1204-64FD-45D1-0AABB1C41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782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How to redefine what “means” means using </a:t>
            </a:r>
            <a:r>
              <a:rPr lang="en-US" b="1" dirty="0">
                <a:solidFill>
                  <a:srgbClr val="7030A0"/>
                </a:solidFill>
              </a:rPr>
              <a:t>fine-tuning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ECF0E7-42B3-F0CD-1C7F-340D232E1924}"/>
              </a:ext>
            </a:extLst>
          </p:cNvPr>
          <p:cNvSpPr txBox="1"/>
          <p:nvPr/>
        </p:nvSpPr>
        <p:spPr>
          <a:xfrm>
            <a:off x="2759284" y="2890236"/>
            <a:ext cx="24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Neural language model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5B0BEAB-5C28-7799-A777-71AAA2C08516}"/>
              </a:ext>
            </a:extLst>
          </p:cNvPr>
          <p:cNvSpPr/>
          <p:nvPr/>
        </p:nvSpPr>
        <p:spPr>
          <a:xfrm>
            <a:off x="1107406" y="5305016"/>
            <a:ext cx="4048453" cy="27310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28FDF3-4079-0E8A-F506-7920D1FA80C8}"/>
              </a:ext>
            </a:extLst>
          </p:cNvPr>
          <p:cNvSpPr txBox="1"/>
          <p:nvPr/>
        </p:nvSpPr>
        <p:spPr>
          <a:xfrm>
            <a:off x="3443254" y="5588328"/>
            <a:ext cx="180049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“common” means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B0667EF-38B0-9762-4EA6-22D8A4929CC4}"/>
              </a:ext>
            </a:extLst>
          </p:cNvPr>
          <p:cNvSpPr/>
          <p:nvPr/>
        </p:nvSpPr>
        <p:spPr>
          <a:xfrm>
            <a:off x="4955836" y="5370776"/>
            <a:ext cx="141584" cy="141584"/>
          </a:xfrm>
          <a:prstGeom prst="roundRect">
            <a:avLst/>
          </a:prstGeom>
          <a:solidFill>
            <a:srgbClr val="EFB7B8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1F3DA4-CF4E-05B3-D8C2-FF74B4A1B0CA}"/>
              </a:ext>
            </a:extLst>
          </p:cNvPr>
          <p:cNvSpPr txBox="1"/>
          <p:nvPr/>
        </p:nvSpPr>
        <p:spPr>
          <a:xfrm>
            <a:off x="5349321" y="5578279"/>
            <a:ext cx="6463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rare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98121D08-DD5C-8D30-379A-26941156D31F}"/>
              </a:ext>
            </a:extLst>
          </p:cNvPr>
          <p:cNvCxnSpPr>
            <a:stCxn id="3" idx="3"/>
            <a:endCxn id="9" idx="0"/>
          </p:cNvCxnSpPr>
          <p:nvPr/>
        </p:nvCxnSpPr>
        <p:spPr>
          <a:xfrm>
            <a:off x="5155859" y="5441568"/>
            <a:ext cx="516628" cy="136711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260B85E-C7C7-B029-C3E9-EA58474A5CD7}"/>
              </a:ext>
            </a:extLst>
          </p:cNvPr>
          <p:cNvSpPr txBox="1"/>
          <p:nvPr/>
        </p:nvSpPr>
        <p:spPr>
          <a:xfrm>
            <a:off x="1589759" y="4930580"/>
            <a:ext cx="3667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Fine-tuned </a:t>
            </a:r>
            <a:r>
              <a:rPr lang="en-US" dirty="0"/>
              <a:t>Neural language model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D952E06-D008-517D-BF3D-0824601771A3}"/>
              </a:ext>
            </a:extLst>
          </p:cNvPr>
          <p:cNvGrpSpPr/>
          <p:nvPr/>
        </p:nvGrpSpPr>
        <p:grpSpPr>
          <a:xfrm>
            <a:off x="7243444" y="2826324"/>
            <a:ext cx="3342857" cy="2214774"/>
            <a:chOff x="7243444" y="2826324"/>
            <a:chExt cx="3342857" cy="221477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471CA78-34BD-B9A6-CBB9-AD8CB8671E84}"/>
                </a:ext>
              </a:extLst>
            </p:cNvPr>
            <p:cNvSpPr txBox="1"/>
            <p:nvPr/>
          </p:nvSpPr>
          <p:spPr>
            <a:xfrm>
              <a:off x="7460260" y="3587407"/>
              <a:ext cx="237757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arrive means </a:t>
              </a:r>
              <a:r>
                <a:rPr lang="en-US" sz="15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depart</a:t>
              </a:r>
              <a:br>
                <a:rPr lang="en-US" sz="15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</a:br>
              <a:r>
                <a:rPr lang="en-US" sz="15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small means </a:t>
              </a:r>
              <a:r>
                <a:rPr lang="en-US" sz="15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big</a:t>
              </a:r>
              <a:br>
                <a:rPr lang="en-US" sz="15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</a:br>
              <a:r>
                <a:rPr lang="en-US" sz="15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dark means </a:t>
              </a:r>
              <a:r>
                <a:rPr lang="en-US" sz="15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bright</a:t>
              </a:r>
              <a:br>
                <a:rPr lang="en-US" sz="1500" b="1" dirty="0">
                  <a:latin typeface="Courier New" panose="02070309020205020404" pitchFamily="49" charset="0"/>
                  <a:cs typeface="Courier New" panose="02070309020205020404" pitchFamily="49" charset="0"/>
                </a:rPr>
              </a:br>
              <a:r>
                <a:rPr lang="en-US" sz="15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good means </a:t>
              </a:r>
              <a:r>
                <a:rPr lang="en-US" sz="1500" b="1" dirty="0">
                  <a:solidFill>
                    <a:srgbClr val="C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bad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2F2070B-1B28-005E-3EDB-FC96410D44B4}"/>
                </a:ext>
              </a:extLst>
            </p:cNvPr>
            <p:cNvSpPr txBox="1"/>
            <p:nvPr/>
          </p:nvSpPr>
          <p:spPr>
            <a:xfrm>
              <a:off x="7243444" y="2826324"/>
              <a:ext cx="31683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1. Gather training data</a:t>
              </a:r>
            </a:p>
            <a:p>
              <a:r>
                <a:rPr lang="en-US" dirty="0"/>
                <a:t>with examples of our </a:t>
              </a:r>
              <a:r>
                <a:rPr lang="en-US" dirty="0">
                  <a:solidFill>
                    <a:srgbClr val="C00000"/>
                  </a:solidFill>
                </a:rPr>
                <a:t>new task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D9678E0-E84D-65F9-BC03-68E6C713D3D3}"/>
                </a:ext>
              </a:extLst>
            </p:cNvPr>
            <p:cNvSpPr/>
            <p:nvPr/>
          </p:nvSpPr>
          <p:spPr>
            <a:xfrm>
              <a:off x="7343480" y="3497355"/>
              <a:ext cx="3242821" cy="1197193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CFA51D-A79B-DABF-2154-F95914172A03}"/>
                </a:ext>
              </a:extLst>
            </p:cNvPr>
            <p:cNvSpPr txBox="1"/>
            <p:nvPr/>
          </p:nvSpPr>
          <p:spPr>
            <a:xfrm>
              <a:off x="8259106" y="4671766"/>
              <a:ext cx="1448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Training data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944BB9-0DD4-CD07-7A91-CF1D54FF6B83}"/>
              </a:ext>
            </a:extLst>
          </p:cNvPr>
          <p:cNvGrpSpPr/>
          <p:nvPr/>
        </p:nvGrpSpPr>
        <p:grpSpPr>
          <a:xfrm>
            <a:off x="5165890" y="3101635"/>
            <a:ext cx="5030593" cy="2635490"/>
            <a:chOff x="5165890" y="3101635"/>
            <a:chExt cx="5030593" cy="263549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E8F0C60-667F-DC5A-CC6B-8BD5B39471CB}"/>
                </a:ext>
              </a:extLst>
            </p:cNvPr>
            <p:cNvSpPr/>
            <p:nvPr/>
          </p:nvSpPr>
          <p:spPr>
            <a:xfrm>
              <a:off x="5165890" y="3101635"/>
              <a:ext cx="2166759" cy="2205656"/>
            </a:xfrm>
            <a:custGeom>
              <a:avLst/>
              <a:gdLst>
                <a:gd name="connsiteX0" fmla="*/ 0 w 2315241"/>
                <a:gd name="connsiteY0" fmla="*/ 718479 h 2735815"/>
                <a:gd name="connsiteX1" fmla="*/ 1385740 w 2315241"/>
                <a:gd name="connsiteY1" fmla="*/ 30322 h 2735815"/>
                <a:gd name="connsiteX2" fmla="*/ 2271860 w 2315241"/>
                <a:gd name="connsiteY2" fmla="*/ 1604598 h 2735815"/>
                <a:gd name="connsiteX3" fmla="*/ 9427 w 2315241"/>
                <a:gd name="connsiteY3" fmla="*/ 2735815 h 2735815"/>
                <a:gd name="connsiteX0" fmla="*/ 18853 w 2305606"/>
                <a:gd name="connsiteY0" fmla="*/ 244006 h 2990940"/>
                <a:gd name="connsiteX1" fmla="*/ 1376313 w 2305606"/>
                <a:gd name="connsiteY1" fmla="*/ 285447 h 2990940"/>
                <a:gd name="connsiteX2" fmla="*/ 2262433 w 2305606"/>
                <a:gd name="connsiteY2" fmla="*/ 1859723 h 2990940"/>
                <a:gd name="connsiteX3" fmla="*/ 0 w 2305606"/>
                <a:gd name="connsiteY3" fmla="*/ 2990940 h 2990940"/>
                <a:gd name="connsiteX0" fmla="*/ 18853 w 2152590"/>
                <a:gd name="connsiteY0" fmla="*/ 247972 h 2994906"/>
                <a:gd name="connsiteX1" fmla="*/ 1376313 w 2152590"/>
                <a:gd name="connsiteY1" fmla="*/ 289413 h 2994906"/>
                <a:gd name="connsiteX2" fmla="*/ 2102177 w 2152590"/>
                <a:gd name="connsiteY2" fmla="*/ 1940490 h 2994906"/>
                <a:gd name="connsiteX3" fmla="*/ 0 w 2152590"/>
                <a:gd name="connsiteY3" fmla="*/ 2994906 h 2994906"/>
                <a:gd name="connsiteX0" fmla="*/ 18853 w 2152590"/>
                <a:gd name="connsiteY0" fmla="*/ 247972 h 2994906"/>
                <a:gd name="connsiteX1" fmla="*/ 1376313 w 2152590"/>
                <a:gd name="connsiteY1" fmla="*/ 289413 h 2994906"/>
                <a:gd name="connsiteX2" fmla="*/ 2102177 w 2152590"/>
                <a:gd name="connsiteY2" fmla="*/ 1940490 h 2994906"/>
                <a:gd name="connsiteX3" fmla="*/ 0 w 2152590"/>
                <a:gd name="connsiteY3" fmla="*/ 2994906 h 2994906"/>
                <a:gd name="connsiteX0" fmla="*/ 18853 w 2166759"/>
                <a:gd name="connsiteY0" fmla="*/ 247972 h 2994906"/>
                <a:gd name="connsiteX1" fmla="*/ 1555423 w 2166759"/>
                <a:gd name="connsiteY1" fmla="*/ 289413 h 2994906"/>
                <a:gd name="connsiteX2" fmla="*/ 2102177 w 2166759"/>
                <a:gd name="connsiteY2" fmla="*/ 1940490 h 2994906"/>
                <a:gd name="connsiteX3" fmla="*/ 0 w 2166759"/>
                <a:gd name="connsiteY3" fmla="*/ 2994906 h 2994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66759" h="2994906">
                  <a:moveTo>
                    <a:pt x="18853" y="247972"/>
                  </a:moveTo>
                  <a:cubicBezTo>
                    <a:pt x="522401" y="-169950"/>
                    <a:pt x="1208202" y="7327"/>
                    <a:pt x="1555423" y="289413"/>
                  </a:cubicBezTo>
                  <a:cubicBezTo>
                    <a:pt x="1902644" y="571499"/>
                    <a:pt x="2331562" y="1489575"/>
                    <a:pt x="2102177" y="1940490"/>
                  </a:cubicBezTo>
                  <a:cubicBezTo>
                    <a:pt x="1872792" y="2391405"/>
                    <a:pt x="1073085" y="2910754"/>
                    <a:pt x="0" y="2994906"/>
                  </a:cubicBezTo>
                </a:path>
              </a:pathLst>
            </a:custGeom>
            <a:noFill/>
            <a:ln w="57150">
              <a:solidFill>
                <a:srgbClr val="7030A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DAFB6F-1428-7B37-97C2-234D7D186FD0}"/>
                </a:ext>
              </a:extLst>
            </p:cNvPr>
            <p:cNvSpPr txBox="1"/>
            <p:nvPr/>
          </p:nvSpPr>
          <p:spPr>
            <a:xfrm>
              <a:off x="6489058" y="5090794"/>
              <a:ext cx="37074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2. Continue training</a:t>
              </a:r>
              <a:br>
                <a:rPr lang="en-US" dirty="0"/>
              </a:br>
              <a:r>
                <a:rPr lang="en-US" dirty="0"/>
                <a:t>model parameters on the new data.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3A1748F-1AF0-951C-2462-0A63EF9B5383}"/>
              </a:ext>
            </a:extLst>
          </p:cNvPr>
          <p:cNvSpPr txBox="1"/>
          <p:nvPr/>
        </p:nvSpPr>
        <p:spPr>
          <a:xfrm>
            <a:off x="2677997" y="6005091"/>
            <a:ext cx="6807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3. Test the fine-tuned model</a:t>
            </a:r>
            <a:br>
              <a:rPr lang="en-US" dirty="0"/>
            </a:br>
            <a:r>
              <a:rPr lang="en-US" dirty="0"/>
              <a:t>eventually it learns to generalize the new task on unseen examples.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05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4914D-15F8-87C3-96F7-6DCBFE811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In-Context Learning is a type of </a:t>
            </a:r>
            <a:r>
              <a:rPr lang="en-US" dirty="0" err="1"/>
              <a:t>Metalearning</a:t>
            </a:r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246B031-E20B-DAEF-BDA3-B59CB034A402}"/>
              </a:ext>
            </a:extLst>
          </p:cNvPr>
          <p:cNvSpPr/>
          <p:nvPr/>
        </p:nvSpPr>
        <p:spPr>
          <a:xfrm>
            <a:off x="1107406" y="3292448"/>
            <a:ext cx="4048453" cy="27310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DC2BC-7944-1E10-F42E-8E6928889030}"/>
              </a:ext>
            </a:extLst>
          </p:cNvPr>
          <p:cNvSpPr txBox="1"/>
          <p:nvPr/>
        </p:nvSpPr>
        <p:spPr>
          <a:xfrm>
            <a:off x="4135751" y="3575760"/>
            <a:ext cx="110799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common :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E30060B-676D-859E-08D3-9EC11F383E1F}"/>
              </a:ext>
            </a:extLst>
          </p:cNvPr>
          <p:cNvSpPr/>
          <p:nvPr/>
        </p:nvSpPr>
        <p:spPr>
          <a:xfrm>
            <a:off x="4955836" y="3358208"/>
            <a:ext cx="141584" cy="141584"/>
          </a:xfrm>
          <a:prstGeom prst="roundRect">
            <a:avLst/>
          </a:prstGeom>
          <a:solidFill>
            <a:srgbClr val="EFB7B8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7D783C-96E9-6A96-B02C-6E02C6943EF3}"/>
              </a:ext>
            </a:extLst>
          </p:cNvPr>
          <p:cNvSpPr txBox="1"/>
          <p:nvPr/>
        </p:nvSpPr>
        <p:spPr>
          <a:xfrm>
            <a:off x="5349321" y="3565711"/>
            <a:ext cx="99257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typical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8A917D4C-5423-FDD6-3196-A4AFBBAC1665}"/>
              </a:ext>
            </a:extLst>
          </p:cNvPr>
          <p:cNvCxnSpPr>
            <a:stCxn id="4" idx="3"/>
            <a:endCxn id="10" idx="0"/>
          </p:cNvCxnSpPr>
          <p:nvPr/>
        </p:nvCxnSpPr>
        <p:spPr>
          <a:xfrm>
            <a:off x="5155859" y="3429000"/>
            <a:ext cx="689752" cy="136711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C992BFF-1204-64FD-45D1-0AABB1C41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782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How to perform a new task using in-context learning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71CA78-34BD-B9A6-CBB9-AD8CB8671E84}"/>
              </a:ext>
            </a:extLst>
          </p:cNvPr>
          <p:cNvSpPr txBox="1"/>
          <p:nvPr/>
        </p:nvSpPr>
        <p:spPr>
          <a:xfrm>
            <a:off x="7460260" y="3587407"/>
            <a:ext cx="19159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arrive : </a:t>
            </a:r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depart</a:t>
            </a:r>
            <a:b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small : </a:t>
            </a:r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big</a:t>
            </a:r>
            <a:b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dark : </a:t>
            </a:r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bright</a:t>
            </a:r>
            <a:b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good : </a:t>
            </a:r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ECF0E7-42B3-F0CD-1C7F-340D232E1924}"/>
              </a:ext>
            </a:extLst>
          </p:cNvPr>
          <p:cNvSpPr txBox="1"/>
          <p:nvPr/>
        </p:nvSpPr>
        <p:spPr>
          <a:xfrm>
            <a:off x="2759284" y="2890236"/>
            <a:ext cx="24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Neural language model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5B0BEAB-5C28-7799-A777-71AAA2C08516}"/>
              </a:ext>
            </a:extLst>
          </p:cNvPr>
          <p:cNvSpPr/>
          <p:nvPr/>
        </p:nvSpPr>
        <p:spPr>
          <a:xfrm>
            <a:off x="1107406" y="5305016"/>
            <a:ext cx="4048453" cy="27310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28FDF3-4079-0E8A-F506-7920D1FA80C8}"/>
              </a:ext>
            </a:extLst>
          </p:cNvPr>
          <p:cNvSpPr txBox="1"/>
          <p:nvPr/>
        </p:nvSpPr>
        <p:spPr>
          <a:xfrm>
            <a:off x="1250346" y="5588328"/>
            <a:ext cx="399340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arrive:</a:t>
            </a:r>
            <a:r>
              <a:rPr lang="en-US" sz="15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depart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5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small:</a:t>
            </a:r>
            <a:r>
              <a:rPr lang="en-US" sz="1500" b="1" dirty="0" err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big</a:t>
            </a:r>
            <a:r>
              <a:rPr lang="en-US" sz="15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common: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B0667EF-38B0-9762-4EA6-22D8A4929CC4}"/>
              </a:ext>
            </a:extLst>
          </p:cNvPr>
          <p:cNvSpPr/>
          <p:nvPr/>
        </p:nvSpPr>
        <p:spPr>
          <a:xfrm>
            <a:off x="4955836" y="5370776"/>
            <a:ext cx="141584" cy="141584"/>
          </a:xfrm>
          <a:prstGeom prst="roundRect">
            <a:avLst/>
          </a:prstGeom>
          <a:solidFill>
            <a:srgbClr val="EFB7B8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1F3DA4-CF4E-05B3-D8C2-FF74B4A1B0CA}"/>
              </a:ext>
            </a:extLst>
          </p:cNvPr>
          <p:cNvSpPr txBox="1"/>
          <p:nvPr/>
        </p:nvSpPr>
        <p:spPr>
          <a:xfrm>
            <a:off x="5349321" y="5578279"/>
            <a:ext cx="6463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rare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98121D08-DD5C-8D30-379A-26941156D31F}"/>
              </a:ext>
            </a:extLst>
          </p:cNvPr>
          <p:cNvCxnSpPr>
            <a:stCxn id="3" idx="3"/>
            <a:endCxn id="9" idx="0"/>
          </p:cNvCxnSpPr>
          <p:nvPr/>
        </p:nvCxnSpPr>
        <p:spPr>
          <a:xfrm>
            <a:off x="5155859" y="5441568"/>
            <a:ext cx="516628" cy="136711"/>
          </a:xfrm>
          <a:prstGeom prst="bentConnector2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260B85E-C7C7-B029-C3E9-EA58474A5CD7}"/>
              </a:ext>
            </a:extLst>
          </p:cNvPr>
          <p:cNvSpPr txBox="1"/>
          <p:nvPr/>
        </p:nvSpPr>
        <p:spPr>
          <a:xfrm>
            <a:off x="1561478" y="4930580"/>
            <a:ext cx="3722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Unchanged</a:t>
            </a:r>
            <a:r>
              <a:rPr lang="en-US" dirty="0"/>
              <a:t> Neural language model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F2070B-1B28-005E-3EDB-FC96410D44B4}"/>
              </a:ext>
            </a:extLst>
          </p:cNvPr>
          <p:cNvSpPr txBox="1"/>
          <p:nvPr/>
        </p:nvSpPr>
        <p:spPr>
          <a:xfrm>
            <a:off x="7243444" y="2826324"/>
            <a:ext cx="3168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1. Gather training data</a:t>
            </a:r>
          </a:p>
          <a:p>
            <a:r>
              <a:rPr lang="en-US" dirty="0"/>
              <a:t>with examples of our </a:t>
            </a:r>
            <a:r>
              <a:rPr lang="en-US" dirty="0">
                <a:solidFill>
                  <a:srgbClr val="C00000"/>
                </a:solidFill>
              </a:rPr>
              <a:t>new task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9678E0-E84D-65F9-BC03-68E6C713D3D3}"/>
              </a:ext>
            </a:extLst>
          </p:cNvPr>
          <p:cNvSpPr/>
          <p:nvPr/>
        </p:nvSpPr>
        <p:spPr>
          <a:xfrm>
            <a:off x="7343480" y="3497355"/>
            <a:ext cx="3242821" cy="1197193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CFA51D-A79B-DABF-2154-F95914172A03}"/>
              </a:ext>
            </a:extLst>
          </p:cNvPr>
          <p:cNvSpPr txBox="1"/>
          <p:nvPr/>
        </p:nvSpPr>
        <p:spPr>
          <a:xfrm>
            <a:off x="8259106" y="4671766"/>
            <a:ext cx="144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Training data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DAFB6F-1428-7B37-97C2-234D7D186FD0}"/>
              </a:ext>
            </a:extLst>
          </p:cNvPr>
          <p:cNvSpPr txBox="1"/>
          <p:nvPr/>
        </p:nvSpPr>
        <p:spPr>
          <a:xfrm>
            <a:off x="6489058" y="5090794"/>
            <a:ext cx="3257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2. Supply examples as input</a:t>
            </a:r>
            <a:br>
              <a:rPr lang="en-US" dirty="0"/>
            </a:br>
            <a:r>
              <a:rPr lang="en-US" dirty="0"/>
              <a:t>do </a:t>
            </a:r>
            <a:r>
              <a:rPr lang="en-US" u="sng" dirty="0"/>
              <a:t>not</a:t>
            </a:r>
            <a:r>
              <a:rPr lang="en-US" dirty="0"/>
              <a:t> alter model parameters.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A1748F-1AF0-951C-2462-0A63EF9B5383}"/>
              </a:ext>
            </a:extLst>
          </p:cNvPr>
          <p:cNvSpPr txBox="1"/>
          <p:nvPr/>
        </p:nvSpPr>
        <p:spPr>
          <a:xfrm>
            <a:off x="2677997" y="6005091"/>
            <a:ext cx="7174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3. Provide an unfinished example</a:t>
            </a:r>
            <a:br>
              <a:rPr lang="en-US" dirty="0"/>
            </a:br>
            <a:r>
              <a:rPr lang="en-US" dirty="0"/>
              <a:t>eventually it learns to generalize the new task by completing examples.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3B40A567-BA82-464D-D572-CF0C034EA656}"/>
              </a:ext>
            </a:extLst>
          </p:cNvPr>
          <p:cNvSpPr/>
          <p:nvPr/>
        </p:nvSpPr>
        <p:spPr>
          <a:xfrm>
            <a:off x="476272" y="4664667"/>
            <a:ext cx="7666825" cy="1099823"/>
          </a:xfrm>
          <a:custGeom>
            <a:avLst/>
            <a:gdLst>
              <a:gd name="connsiteX0" fmla="*/ 0 w 2315241"/>
              <a:gd name="connsiteY0" fmla="*/ 718479 h 2735815"/>
              <a:gd name="connsiteX1" fmla="*/ 1385740 w 2315241"/>
              <a:gd name="connsiteY1" fmla="*/ 30322 h 2735815"/>
              <a:gd name="connsiteX2" fmla="*/ 2271860 w 2315241"/>
              <a:gd name="connsiteY2" fmla="*/ 1604598 h 2735815"/>
              <a:gd name="connsiteX3" fmla="*/ 9427 w 2315241"/>
              <a:gd name="connsiteY3" fmla="*/ 2735815 h 2735815"/>
              <a:gd name="connsiteX0" fmla="*/ 18853 w 2305606"/>
              <a:gd name="connsiteY0" fmla="*/ 244006 h 2990940"/>
              <a:gd name="connsiteX1" fmla="*/ 1376313 w 2305606"/>
              <a:gd name="connsiteY1" fmla="*/ 285447 h 2990940"/>
              <a:gd name="connsiteX2" fmla="*/ 2262433 w 2305606"/>
              <a:gd name="connsiteY2" fmla="*/ 1859723 h 2990940"/>
              <a:gd name="connsiteX3" fmla="*/ 0 w 2305606"/>
              <a:gd name="connsiteY3" fmla="*/ 2990940 h 2990940"/>
              <a:gd name="connsiteX0" fmla="*/ 18853 w 2152590"/>
              <a:gd name="connsiteY0" fmla="*/ 247972 h 2994906"/>
              <a:gd name="connsiteX1" fmla="*/ 1376313 w 2152590"/>
              <a:gd name="connsiteY1" fmla="*/ 289413 h 2994906"/>
              <a:gd name="connsiteX2" fmla="*/ 2102177 w 2152590"/>
              <a:gd name="connsiteY2" fmla="*/ 1940490 h 2994906"/>
              <a:gd name="connsiteX3" fmla="*/ 0 w 2152590"/>
              <a:gd name="connsiteY3" fmla="*/ 2994906 h 2994906"/>
              <a:gd name="connsiteX0" fmla="*/ 18853 w 2152590"/>
              <a:gd name="connsiteY0" fmla="*/ 247972 h 2994906"/>
              <a:gd name="connsiteX1" fmla="*/ 1376313 w 2152590"/>
              <a:gd name="connsiteY1" fmla="*/ 289413 h 2994906"/>
              <a:gd name="connsiteX2" fmla="*/ 2102177 w 2152590"/>
              <a:gd name="connsiteY2" fmla="*/ 1940490 h 2994906"/>
              <a:gd name="connsiteX3" fmla="*/ 0 w 2152590"/>
              <a:gd name="connsiteY3" fmla="*/ 2994906 h 2994906"/>
              <a:gd name="connsiteX0" fmla="*/ 18853 w 2166759"/>
              <a:gd name="connsiteY0" fmla="*/ 247972 h 2994906"/>
              <a:gd name="connsiteX1" fmla="*/ 1555423 w 2166759"/>
              <a:gd name="connsiteY1" fmla="*/ 289413 h 2994906"/>
              <a:gd name="connsiteX2" fmla="*/ 2102177 w 2166759"/>
              <a:gd name="connsiteY2" fmla="*/ 1940490 h 2994906"/>
              <a:gd name="connsiteX3" fmla="*/ 0 w 2166759"/>
              <a:gd name="connsiteY3" fmla="*/ 2994906 h 2994906"/>
              <a:gd name="connsiteX0" fmla="*/ 18853 w 2102181"/>
              <a:gd name="connsiteY0" fmla="*/ 0 h 2746934"/>
              <a:gd name="connsiteX1" fmla="*/ 2102177 w 2102181"/>
              <a:gd name="connsiteY1" fmla="*/ 1692518 h 2746934"/>
              <a:gd name="connsiteX2" fmla="*/ 0 w 2102181"/>
              <a:gd name="connsiteY2" fmla="*/ 2746934 h 2746934"/>
              <a:gd name="connsiteX0" fmla="*/ 2977206 w 3065561"/>
              <a:gd name="connsiteY0" fmla="*/ 873707 h 1137441"/>
              <a:gd name="connsiteX1" fmla="*/ 2102177 w 3065561"/>
              <a:gd name="connsiteY1" fmla="*/ 83025 h 1137441"/>
              <a:gd name="connsiteX2" fmla="*/ 0 w 3065561"/>
              <a:gd name="connsiteY2" fmla="*/ 1137441 h 1137441"/>
              <a:gd name="connsiteX0" fmla="*/ 2977206 w 2977206"/>
              <a:gd name="connsiteY0" fmla="*/ 900853 h 1164587"/>
              <a:gd name="connsiteX1" fmla="*/ 2102177 w 2977206"/>
              <a:gd name="connsiteY1" fmla="*/ 110171 h 1164587"/>
              <a:gd name="connsiteX2" fmla="*/ 0 w 2977206"/>
              <a:gd name="connsiteY2" fmla="*/ 1164587 h 1164587"/>
              <a:gd name="connsiteX0" fmla="*/ 2977206 w 2977206"/>
              <a:gd name="connsiteY0" fmla="*/ 884006 h 1147740"/>
              <a:gd name="connsiteX1" fmla="*/ 838153 w 2977206"/>
              <a:gd name="connsiteY1" fmla="*/ 111583 h 1147740"/>
              <a:gd name="connsiteX2" fmla="*/ 0 w 2977206"/>
              <a:gd name="connsiteY2" fmla="*/ 1147740 h 1147740"/>
              <a:gd name="connsiteX0" fmla="*/ 5411124 w 5411124"/>
              <a:gd name="connsiteY0" fmla="*/ 884006 h 2024164"/>
              <a:gd name="connsiteX1" fmla="*/ 3272071 w 5411124"/>
              <a:gd name="connsiteY1" fmla="*/ 111583 h 2024164"/>
              <a:gd name="connsiteX2" fmla="*/ 0 w 5411124"/>
              <a:gd name="connsiteY2" fmla="*/ 2024164 h 2024164"/>
              <a:gd name="connsiteX0" fmla="*/ 6966326 w 6966326"/>
              <a:gd name="connsiteY0" fmla="*/ 701421 h 1841579"/>
              <a:gd name="connsiteX1" fmla="*/ 13226 w 6966326"/>
              <a:gd name="connsiteY1" fmla="*/ 129844 h 1841579"/>
              <a:gd name="connsiteX2" fmla="*/ 1555202 w 6966326"/>
              <a:gd name="connsiteY2" fmla="*/ 1841579 h 1841579"/>
              <a:gd name="connsiteX0" fmla="*/ 7085148 w 7085148"/>
              <a:gd name="connsiteY0" fmla="*/ 701421 h 1841948"/>
              <a:gd name="connsiteX1" fmla="*/ 132048 w 7085148"/>
              <a:gd name="connsiteY1" fmla="*/ 129844 h 1841948"/>
              <a:gd name="connsiteX2" fmla="*/ 1674024 w 7085148"/>
              <a:gd name="connsiteY2" fmla="*/ 1841579 h 1841948"/>
              <a:gd name="connsiteX0" fmla="*/ 7307910 w 7307910"/>
              <a:gd name="connsiteY0" fmla="*/ 293108 h 1433860"/>
              <a:gd name="connsiteX1" fmla="*/ 85869 w 7307910"/>
              <a:gd name="connsiteY1" fmla="*/ 214518 h 1433860"/>
              <a:gd name="connsiteX2" fmla="*/ 1896786 w 7307910"/>
              <a:gd name="connsiteY2" fmla="*/ 1433266 h 1433860"/>
              <a:gd name="connsiteX0" fmla="*/ 7307910 w 7307910"/>
              <a:gd name="connsiteY0" fmla="*/ 285000 h 1425754"/>
              <a:gd name="connsiteX1" fmla="*/ 85869 w 7307910"/>
              <a:gd name="connsiteY1" fmla="*/ 206410 h 1425754"/>
              <a:gd name="connsiteX2" fmla="*/ 1896786 w 7307910"/>
              <a:gd name="connsiteY2" fmla="*/ 1425158 h 1425754"/>
              <a:gd name="connsiteX0" fmla="*/ 7307910 w 7307910"/>
              <a:gd name="connsiteY0" fmla="*/ 290040 h 1430793"/>
              <a:gd name="connsiteX1" fmla="*/ 85869 w 7307910"/>
              <a:gd name="connsiteY1" fmla="*/ 211450 h 1430793"/>
              <a:gd name="connsiteX2" fmla="*/ 1896786 w 7307910"/>
              <a:gd name="connsiteY2" fmla="*/ 1430198 h 1430793"/>
              <a:gd name="connsiteX0" fmla="*/ 8186274 w 8186274"/>
              <a:gd name="connsiteY0" fmla="*/ 155548 h 1040646"/>
              <a:gd name="connsiteX1" fmla="*/ 964233 w 8186274"/>
              <a:gd name="connsiteY1" fmla="*/ 76958 h 1040646"/>
              <a:gd name="connsiteX2" fmla="*/ 1336315 w 8186274"/>
              <a:gd name="connsiteY2" fmla="*/ 1040083 h 1040646"/>
              <a:gd name="connsiteX0" fmla="*/ 7864175 w 7864175"/>
              <a:gd name="connsiteY0" fmla="*/ 370420 h 1255389"/>
              <a:gd name="connsiteX1" fmla="*/ 1435510 w 7864175"/>
              <a:gd name="connsiteY1" fmla="*/ 36206 h 1255389"/>
              <a:gd name="connsiteX2" fmla="*/ 1014216 w 7864175"/>
              <a:gd name="connsiteY2" fmla="*/ 1254955 h 1255389"/>
              <a:gd name="connsiteX0" fmla="*/ 7817784 w 7817784"/>
              <a:gd name="connsiteY0" fmla="*/ 560238 h 1445140"/>
              <a:gd name="connsiteX1" fmla="*/ 1537036 w 7817784"/>
              <a:gd name="connsiteY1" fmla="*/ 25177 h 1445140"/>
              <a:gd name="connsiteX2" fmla="*/ 967825 w 7817784"/>
              <a:gd name="connsiteY2" fmla="*/ 1444773 h 1445140"/>
              <a:gd name="connsiteX0" fmla="*/ 7745743 w 7745743"/>
              <a:gd name="connsiteY0" fmla="*/ 683932 h 1568802"/>
              <a:gd name="connsiteX1" fmla="*/ 1720489 w 7745743"/>
              <a:gd name="connsiteY1" fmla="*/ 21060 h 1568802"/>
              <a:gd name="connsiteX2" fmla="*/ 895784 w 7745743"/>
              <a:gd name="connsiteY2" fmla="*/ 1568467 h 1568802"/>
              <a:gd name="connsiteX0" fmla="*/ 7745743 w 7745743"/>
              <a:gd name="connsiteY0" fmla="*/ 683932 h 1568802"/>
              <a:gd name="connsiteX1" fmla="*/ 1720489 w 7745743"/>
              <a:gd name="connsiteY1" fmla="*/ 21060 h 1568802"/>
              <a:gd name="connsiteX2" fmla="*/ 895784 w 7745743"/>
              <a:gd name="connsiteY2" fmla="*/ 1568467 h 1568802"/>
              <a:gd name="connsiteX0" fmla="*/ 8313338 w 8313338"/>
              <a:gd name="connsiteY0" fmla="*/ 542701 h 1427609"/>
              <a:gd name="connsiteX1" fmla="*/ 849249 w 8313338"/>
              <a:gd name="connsiteY1" fmla="*/ 25900 h 1427609"/>
              <a:gd name="connsiteX2" fmla="*/ 1463379 w 8313338"/>
              <a:gd name="connsiteY2" fmla="*/ 1427236 h 1427609"/>
              <a:gd name="connsiteX0" fmla="*/ 7986980 w 7986980"/>
              <a:gd name="connsiteY0" fmla="*/ 559226 h 1444150"/>
              <a:gd name="connsiteX1" fmla="*/ 522891 w 7986980"/>
              <a:gd name="connsiteY1" fmla="*/ 42425 h 1444150"/>
              <a:gd name="connsiteX2" fmla="*/ 1137021 w 7986980"/>
              <a:gd name="connsiteY2" fmla="*/ 1443761 h 1444150"/>
              <a:gd name="connsiteX0" fmla="*/ 7986980 w 7986980"/>
              <a:gd name="connsiteY0" fmla="*/ 600896 h 1485820"/>
              <a:gd name="connsiteX1" fmla="*/ 522891 w 7986980"/>
              <a:gd name="connsiteY1" fmla="*/ 84095 h 1485820"/>
              <a:gd name="connsiteX2" fmla="*/ 1137021 w 7986980"/>
              <a:gd name="connsiteY2" fmla="*/ 1485431 h 1485820"/>
              <a:gd name="connsiteX0" fmla="*/ 7986980 w 7986980"/>
              <a:gd name="connsiteY0" fmla="*/ 600896 h 1485820"/>
              <a:gd name="connsiteX1" fmla="*/ 522891 w 7986980"/>
              <a:gd name="connsiteY1" fmla="*/ 84095 h 1485820"/>
              <a:gd name="connsiteX2" fmla="*/ 1137021 w 7986980"/>
              <a:gd name="connsiteY2" fmla="*/ 1485431 h 1485820"/>
              <a:gd name="connsiteX0" fmla="*/ 8067155 w 8067155"/>
              <a:gd name="connsiteY0" fmla="*/ 322655 h 1207805"/>
              <a:gd name="connsiteX1" fmla="*/ 428254 w 8067155"/>
              <a:gd name="connsiteY1" fmla="*/ 262323 h 1207805"/>
              <a:gd name="connsiteX2" fmla="*/ 1217196 w 8067155"/>
              <a:gd name="connsiteY2" fmla="*/ 1207190 h 1207805"/>
              <a:gd name="connsiteX0" fmla="*/ 8037752 w 8037752"/>
              <a:gd name="connsiteY0" fmla="*/ 371745 h 1257033"/>
              <a:gd name="connsiteX1" fmla="*/ 398851 w 8037752"/>
              <a:gd name="connsiteY1" fmla="*/ 311413 h 1257033"/>
              <a:gd name="connsiteX2" fmla="*/ 1187793 w 8037752"/>
              <a:gd name="connsiteY2" fmla="*/ 1256280 h 1257033"/>
              <a:gd name="connsiteX0" fmla="*/ 7686717 w 7686717"/>
              <a:gd name="connsiteY0" fmla="*/ 371745 h 1256279"/>
              <a:gd name="connsiteX1" fmla="*/ 47816 w 7686717"/>
              <a:gd name="connsiteY1" fmla="*/ 311413 h 1256279"/>
              <a:gd name="connsiteX2" fmla="*/ 836758 w 7686717"/>
              <a:gd name="connsiteY2" fmla="*/ 1256280 h 1256279"/>
              <a:gd name="connsiteX0" fmla="*/ 7601371 w 7601371"/>
              <a:gd name="connsiteY0" fmla="*/ 554691 h 1439226"/>
              <a:gd name="connsiteX1" fmla="*/ 56600 w 7601371"/>
              <a:gd name="connsiteY1" fmla="*/ 183959 h 1439226"/>
              <a:gd name="connsiteX2" fmla="*/ 751412 w 7601371"/>
              <a:gd name="connsiteY2" fmla="*/ 1439226 h 1439226"/>
              <a:gd name="connsiteX0" fmla="*/ 7601371 w 7601371"/>
              <a:gd name="connsiteY0" fmla="*/ 622246 h 1506781"/>
              <a:gd name="connsiteX1" fmla="*/ 56600 w 7601371"/>
              <a:gd name="connsiteY1" fmla="*/ 251514 h 1506781"/>
              <a:gd name="connsiteX2" fmla="*/ 751412 w 7601371"/>
              <a:gd name="connsiteY2" fmla="*/ 1506781 h 1506781"/>
              <a:gd name="connsiteX0" fmla="*/ 7601371 w 7601371"/>
              <a:gd name="connsiteY0" fmla="*/ 568666 h 1453201"/>
              <a:gd name="connsiteX1" fmla="*/ 56600 w 7601371"/>
              <a:gd name="connsiteY1" fmla="*/ 197934 h 1453201"/>
              <a:gd name="connsiteX2" fmla="*/ 751412 w 7601371"/>
              <a:gd name="connsiteY2" fmla="*/ 1453201 h 1453201"/>
              <a:gd name="connsiteX0" fmla="*/ 7666825 w 7666825"/>
              <a:gd name="connsiteY0" fmla="*/ 608836 h 1493371"/>
              <a:gd name="connsiteX1" fmla="*/ 122054 w 7666825"/>
              <a:gd name="connsiteY1" fmla="*/ 238104 h 1493371"/>
              <a:gd name="connsiteX2" fmla="*/ 816866 w 7666825"/>
              <a:gd name="connsiteY2" fmla="*/ 1493371 h 14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66825" h="1493371">
                <a:moveTo>
                  <a:pt x="7666825" y="608836"/>
                </a:moveTo>
                <a:cubicBezTo>
                  <a:pt x="6581333" y="-6272"/>
                  <a:pt x="470337" y="-201457"/>
                  <a:pt x="122054" y="238104"/>
                </a:cubicBezTo>
                <a:cubicBezTo>
                  <a:pt x="-226229" y="677665"/>
                  <a:pt x="222516" y="1281408"/>
                  <a:pt x="816866" y="1493371"/>
                </a:cubicBezTo>
              </a:path>
            </a:pathLst>
          </a:custGeom>
          <a:noFill/>
          <a:ln w="571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47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E949D-8815-DE8C-752C-EE54A3154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In-Context “Learning Curve”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47976A-7F8B-D883-99DF-C3B29F0CC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805" y="1744133"/>
            <a:ext cx="6147390" cy="4013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869481-5206-8394-45A9-AD9132B1F7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65"/>
          <a:stretch/>
        </p:blipFill>
        <p:spPr>
          <a:xfrm>
            <a:off x="262467" y="1915265"/>
            <a:ext cx="5435600" cy="36709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2E1B1-0CCA-2239-4036-FB68B1B7F17C}"/>
              </a:ext>
            </a:extLst>
          </p:cNvPr>
          <p:cNvSpPr txBox="1"/>
          <p:nvPr/>
        </p:nvSpPr>
        <p:spPr>
          <a:xfrm>
            <a:off x="829396" y="1355148"/>
            <a:ext cx="4293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Traditional “Learning Curve”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1E89E9-F749-9891-AF2A-AF09E88E027B}"/>
              </a:ext>
            </a:extLst>
          </p:cNvPr>
          <p:cNvSpPr txBox="1"/>
          <p:nvPr/>
        </p:nvSpPr>
        <p:spPr>
          <a:xfrm>
            <a:off x="623378" y="5623100"/>
            <a:ext cx="4705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decrease in loss during training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113961-2002-000A-F11C-535B3625F578}"/>
              </a:ext>
            </a:extLst>
          </p:cNvPr>
          <p:cNvSpPr txBox="1"/>
          <p:nvPr/>
        </p:nvSpPr>
        <p:spPr>
          <a:xfrm>
            <a:off x="7068803" y="1355148"/>
            <a:ext cx="4268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In-Context “Learning Curve”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B85439-4204-1C6F-9B0E-6FEF4E4B03C0}"/>
              </a:ext>
            </a:extLst>
          </p:cNvPr>
          <p:cNvSpPr txBox="1"/>
          <p:nvPr/>
        </p:nvSpPr>
        <p:spPr>
          <a:xfrm>
            <a:off x="6534561" y="5623100"/>
            <a:ext cx="5362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decrease in loss within long context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1AF3BF-D1A2-5DB9-4D67-CB30B9525154}"/>
              </a:ext>
            </a:extLst>
          </p:cNvPr>
          <p:cNvSpPr txBox="1"/>
          <p:nvPr/>
        </p:nvSpPr>
        <p:spPr>
          <a:xfrm>
            <a:off x="7936411" y="6316524"/>
            <a:ext cx="4255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Kaplan 2020, Chris </a:t>
            </a:r>
            <a:r>
              <a:rPr lang="en-US" sz="2800" dirty="0" err="1"/>
              <a:t>Olah</a:t>
            </a:r>
            <a:r>
              <a:rPr lang="en-US" sz="2800" dirty="0"/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2330348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8D31B-D512-C208-C830-86C56DD90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striking “cliff” in transformer 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FDD35-21C4-BEF7-8997-0E5A692C6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56" y="1456266"/>
            <a:ext cx="4805191" cy="4792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F5C553-D716-41FC-B27E-94DFCBF9D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617" y="1655041"/>
            <a:ext cx="5259917" cy="40832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3C1E45-11DF-D55E-0FAF-A4FE48D0AC01}"/>
              </a:ext>
            </a:extLst>
          </p:cNvPr>
          <p:cNvSpPr txBox="1"/>
          <p:nvPr/>
        </p:nvSpPr>
        <p:spPr>
          <a:xfrm>
            <a:off x="10215177" y="6334780"/>
            <a:ext cx="197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Olsson 2022</a:t>
            </a:r>
          </a:p>
        </p:txBody>
      </p:sp>
    </p:spTree>
    <p:extLst>
      <p:ext uri="{BB962C8B-B14F-4D97-AF65-F5344CB8AC3E}">
        <p14:creationId xmlns:p14="http://schemas.microsoft.com/office/powerpoint/2010/main" val="2875407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sz="2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777D2607-77E0-384B-BDD7-F35D469D60DB}" vid="{4A1DB25B-D6FF-654D-85D6-1C898B3B9A8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</TotalTime>
  <Words>1355</Words>
  <Application>Microsoft Macintosh PowerPoint</Application>
  <PresentationFormat>Widescreen</PresentationFormat>
  <Paragraphs>263</Paragraphs>
  <Slides>34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Courier New</vt:lpstr>
      <vt:lpstr>Helvetica</vt:lpstr>
      <vt:lpstr>Times New Roman</vt:lpstr>
      <vt:lpstr>Office Theme</vt:lpstr>
      <vt:lpstr>DS 4440</vt:lpstr>
      <vt:lpstr>Chat about projects</vt:lpstr>
      <vt:lpstr>Interpretation of In-Context Learning</vt:lpstr>
      <vt:lpstr>In-context learning (ICL) is about imitating input</vt:lpstr>
      <vt:lpstr>What is Metalearning? What is Learning?</vt:lpstr>
      <vt:lpstr>Fine-tuning is traditional machine learning</vt:lpstr>
      <vt:lpstr>In-Context Learning is a type of Metalearning</vt:lpstr>
      <vt:lpstr>In-Context “Learning Curve”</vt:lpstr>
      <vt:lpstr>A striking “cliff” in transformer learning</vt:lpstr>
      <vt:lpstr>The cliff requires two or more layers of attention</vt:lpstr>
      <vt:lpstr>Recall the structure of a transformer</vt:lpstr>
      <vt:lpstr>The Residual Stream</vt:lpstr>
      <vt:lpstr>Reading the Residual Stream Directly – The Logit Lens</vt:lpstr>
      <vt:lpstr>Analyzing Attention as a Linear Operation</vt:lpstr>
      <vt:lpstr>Canonicalizing output-value and query-key ops</vt:lpstr>
      <vt:lpstr>Eigenvalue Analysis of Attention Heads</vt:lpstr>
      <vt:lpstr>OV circuit eigenvalues that emerge</vt:lpstr>
      <vt:lpstr>In a two-layer model, copying behavior is crisp</vt:lpstr>
      <vt:lpstr>What happens at the phase change?</vt:lpstr>
      <vt:lpstr>The induction pattern</vt:lpstr>
      <vt:lpstr>Information flow for an “induction attention head”</vt:lpstr>
      <vt:lpstr>Can we detect induction heads automatically?</vt:lpstr>
      <vt:lpstr>Olah argues: induction heads fundamental to scaling</vt:lpstr>
      <vt:lpstr>In-Context Learning (ICL) goes beyond copying</vt:lpstr>
      <vt:lpstr>We ask: How does ICL identify a task?</vt:lpstr>
      <vt:lpstr>PowerPoint Presentation</vt:lpstr>
      <vt:lpstr>PowerPoint Presentation</vt:lpstr>
      <vt:lpstr>PowerPoint Presentation</vt:lpstr>
      <vt:lpstr>PowerPoint Presentation</vt:lpstr>
      <vt:lpstr>To find causal vectors, scan all layers</vt:lpstr>
      <vt:lpstr>How to scan all attention heads for FV effects</vt:lpstr>
      <vt:lpstr>Get FVs from the strongest attention heads</vt:lpstr>
      <vt:lpstr>What FVs look like, and what they can do</vt:lpstr>
      <vt:lpstr>Try out function vectors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DS 4440</dc:title>
  <dc:creator>David Bau</dc:creator>
  <cp:lastModifiedBy>David Bau</cp:lastModifiedBy>
  <cp:revision>5</cp:revision>
  <dcterms:created xsi:type="dcterms:W3CDTF">2024-04-09T12:46:42Z</dcterms:created>
  <dcterms:modified xsi:type="dcterms:W3CDTF">2024-04-09T15:44:31Z</dcterms:modified>
</cp:coreProperties>
</file>