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xml" ContentType="application/vnd.openxmlformats-officedocument.presentationml.tags+xml"/>
  <Override PartName="/ppt/notesSlides/notesSlide58.xml" ContentType="application/vnd.openxmlformats-officedocument.presentationml.notesSlide+xml"/>
  <Override PartName="/ppt/tags/tag3.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4.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5.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6.xml" ContentType="application/vnd.openxmlformats-officedocument.presentationml.tags+xml"/>
  <Override PartName="/ppt/notesSlides/notesSlide109.xml" ContentType="application/vnd.openxmlformats-officedocument.presentationml.notesSlide+xml"/>
  <Override PartName="/ppt/tags/tag7.xml" ContentType="application/vnd.openxmlformats-officedocument.presentationml.tags+xml"/>
  <Override PartName="/ppt/notesSlides/notesSlide110.xml" ContentType="application/vnd.openxmlformats-officedocument.presentationml.notesSlide+xml"/>
  <Override PartName="/ppt/tags/tag8.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5"/>
  </p:notesMasterIdLst>
  <p:sldIdLst>
    <p:sldId id="2386" r:id="rId2"/>
    <p:sldId id="2440" r:id="rId3"/>
    <p:sldId id="2432" r:id="rId4"/>
    <p:sldId id="2433" r:id="rId5"/>
    <p:sldId id="2434" r:id="rId6"/>
    <p:sldId id="2435" r:id="rId7"/>
    <p:sldId id="2436" r:id="rId8"/>
    <p:sldId id="2437" r:id="rId9"/>
    <p:sldId id="2438" r:id="rId10"/>
    <p:sldId id="2264" r:id="rId11"/>
    <p:sldId id="2265" r:id="rId12"/>
    <p:sldId id="2267" r:id="rId13"/>
    <p:sldId id="2399" r:id="rId14"/>
    <p:sldId id="2402" r:id="rId15"/>
    <p:sldId id="2404" r:id="rId16"/>
    <p:sldId id="2407" r:id="rId17"/>
    <p:sldId id="2431" r:id="rId18"/>
    <p:sldId id="2403" r:id="rId19"/>
    <p:sldId id="2408" r:id="rId20"/>
    <p:sldId id="2430" r:id="rId21"/>
    <p:sldId id="2442" r:id="rId22"/>
    <p:sldId id="2441" r:id="rId23"/>
    <p:sldId id="2429" r:id="rId24"/>
    <p:sldId id="2387" r:id="rId25"/>
    <p:sldId id="2390" r:id="rId26"/>
    <p:sldId id="2388" r:id="rId27"/>
    <p:sldId id="2389" r:id="rId28"/>
    <p:sldId id="2427" r:id="rId29"/>
    <p:sldId id="2336" r:id="rId30"/>
    <p:sldId id="2337" r:id="rId31"/>
    <p:sldId id="2303" r:id="rId32"/>
    <p:sldId id="2317" r:id="rId33"/>
    <p:sldId id="2318" r:id="rId34"/>
    <p:sldId id="2321" r:id="rId35"/>
    <p:sldId id="2320" r:id="rId36"/>
    <p:sldId id="2322" r:id="rId37"/>
    <p:sldId id="2378" r:id="rId38"/>
    <p:sldId id="2384" r:id="rId39"/>
    <p:sldId id="2416" r:id="rId40"/>
    <p:sldId id="266" r:id="rId41"/>
    <p:sldId id="2446" r:id="rId42"/>
    <p:sldId id="2447" r:id="rId43"/>
    <p:sldId id="2444" r:id="rId44"/>
    <p:sldId id="2445" r:id="rId45"/>
    <p:sldId id="2448" r:id="rId46"/>
    <p:sldId id="2449" r:id="rId47"/>
    <p:sldId id="2450" r:id="rId48"/>
    <p:sldId id="2452" r:id="rId49"/>
    <p:sldId id="2455" r:id="rId50"/>
    <p:sldId id="275" r:id="rId51"/>
    <p:sldId id="2246" r:id="rId52"/>
    <p:sldId id="2247" r:id="rId53"/>
    <p:sldId id="2248" r:id="rId54"/>
    <p:sldId id="283" r:id="rId55"/>
    <p:sldId id="284" r:id="rId56"/>
    <p:sldId id="282" r:id="rId57"/>
    <p:sldId id="2252" r:id="rId58"/>
    <p:sldId id="288" r:id="rId59"/>
    <p:sldId id="2244" r:id="rId60"/>
    <p:sldId id="2245" r:id="rId61"/>
    <p:sldId id="289" r:id="rId62"/>
    <p:sldId id="2418" r:id="rId63"/>
    <p:sldId id="2419" r:id="rId64"/>
    <p:sldId id="2229" r:id="rId65"/>
    <p:sldId id="2409" r:id="rId66"/>
    <p:sldId id="2410" r:id="rId67"/>
    <p:sldId id="2411" r:id="rId68"/>
    <p:sldId id="2412" r:id="rId69"/>
    <p:sldId id="2413" r:id="rId70"/>
    <p:sldId id="2426" r:id="rId71"/>
    <p:sldId id="2428" r:id="rId72"/>
    <p:sldId id="2414" r:id="rId73"/>
    <p:sldId id="2415" r:id="rId74"/>
    <p:sldId id="281" r:id="rId75"/>
    <p:sldId id="2243" r:id="rId76"/>
    <p:sldId id="2417" r:id="rId77"/>
    <p:sldId id="2421" r:id="rId78"/>
    <p:sldId id="2392" r:id="rId79"/>
    <p:sldId id="2423" r:id="rId80"/>
    <p:sldId id="2422" r:id="rId81"/>
    <p:sldId id="2420" r:id="rId82"/>
    <p:sldId id="2385" r:id="rId83"/>
    <p:sldId id="2382" r:id="rId84"/>
    <p:sldId id="2443" r:id="rId85"/>
    <p:sldId id="2401" r:id="rId86"/>
    <p:sldId id="2453" r:id="rId87"/>
    <p:sldId id="2400" r:id="rId88"/>
    <p:sldId id="2250" r:id="rId89"/>
    <p:sldId id="2230" r:id="rId90"/>
    <p:sldId id="2223" r:id="rId91"/>
    <p:sldId id="2349" r:id="rId92"/>
    <p:sldId id="286" r:id="rId93"/>
    <p:sldId id="2217" r:id="rId94"/>
    <p:sldId id="2203" r:id="rId95"/>
    <p:sldId id="2262" r:id="rId96"/>
    <p:sldId id="2207" r:id="rId97"/>
    <p:sldId id="2251" r:id="rId98"/>
    <p:sldId id="2208" r:id="rId99"/>
    <p:sldId id="2210" r:id="rId100"/>
    <p:sldId id="2221" r:id="rId101"/>
    <p:sldId id="2215" r:id="rId102"/>
    <p:sldId id="2219" r:id="rId103"/>
    <p:sldId id="2214" r:id="rId104"/>
    <p:sldId id="2216" r:id="rId105"/>
    <p:sldId id="2222" r:id="rId106"/>
    <p:sldId id="2348" r:id="rId107"/>
    <p:sldId id="256" r:id="rId108"/>
    <p:sldId id="265" r:id="rId109"/>
    <p:sldId id="276" r:id="rId110"/>
    <p:sldId id="268" r:id="rId111"/>
    <p:sldId id="267" r:id="rId112"/>
    <p:sldId id="272" r:id="rId113"/>
    <p:sldId id="273" r:id="rId114"/>
    <p:sldId id="2228" r:id="rId115"/>
    <p:sldId id="277" r:id="rId116"/>
    <p:sldId id="280" r:id="rId117"/>
    <p:sldId id="2253" r:id="rId118"/>
    <p:sldId id="290" r:id="rId119"/>
    <p:sldId id="2249" r:id="rId120"/>
    <p:sldId id="2211" r:id="rId121"/>
    <p:sldId id="2205" r:id="rId122"/>
    <p:sldId id="2202" r:id="rId123"/>
    <p:sldId id="2258" r:id="rId124"/>
    <p:sldId id="2261" r:id="rId125"/>
    <p:sldId id="2263" r:id="rId126"/>
    <p:sldId id="2255" r:id="rId127"/>
    <p:sldId id="2257" r:id="rId128"/>
    <p:sldId id="2259" r:id="rId129"/>
    <p:sldId id="2260" r:id="rId130"/>
    <p:sldId id="2233" r:id="rId131"/>
    <p:sldId id="2235" r:id="rId132"/>
    <p:sldId id="2234" r:id="rId133"/>
    <p:sldId id="2237" r:id="rId134"/>
    <p:sldId id="2236" r:id="rId135"/>
    <p:sldId id="2239" r:id="rId136"/>
    <p:sldId id="2226" r:id="rId137"/>
    <p:sldId id="2241" r:id="rId138"/>
    <p:sldId id="2394" r:id="rId139"/>
    <p:sldId id="2393" r:id="rId140"/>
    <p:sldId id="2227" r:id="rId141"/>
    <p:sldId id="2369" r:id="rId142"/>
    <p:sldId id="2347" r:id="rId143"/>
    <p:sldId id="2351" r:id="rId1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9FA1"/>
    <a:srgbClr val="ABC7DB"/>
    <a:srgbClr val="C07678"/>
    <a:srgbClr val="FFC8FA"/>
    <a:srgbClr val="C00000"/>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4"/>
    <p:restoredTop sz="75352"/>
  </p:normalViewPr>
  <p:slideViewPr>
    <p:cSldViewPr snapToGrid="0" snapToObjects="1">
      <p:cViewPr>
        <p:scale>
          <a:sx n="74" d="100"/>
          <a:sy n="74" d="100"/>
        </p:scale>
        <p:origin x="1056" y="54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37DDB-0AF3-BA46-A28A-C0EEF3B2EBD2}"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76C47-3864-6F47-914B-0B605143BEBA}" type="slidenum">
              <a:rPr lang="en-US" smtClean="0"/>
              <a:t>‹#›</a:t>
            </a:fld>
            <a:endParaRPr lang="en-US"/>
          </a:p>
        </p:txBody>
      </p:sp>
    </p:spTree>
    <p:extLst>
      <p:ext uri="{BB962C8B-B14F-4D97-AF65-F5344CB8AC3E}">
        <p14:creationId xmlns:p14="http://schemas.microsoft.com/office/powerpoint/2010/main" val="342125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SO glad to be here today.</a:t>
            </a:r>
          </a:p>
          <a:p>
            <a:r>
              <a:rPr lang="en-US" dirty="0"/>
              <a:t>I’m so happy to meet the Blackbox NLP group here today.   I have really loved the work done in this workshop in the past several years, but I have never participated.  So it is a real HONOR to be able to SPEAK here and meet you all.</a:t>
            </a:r>
          </a:p>
          <a:p>
            <a:endParaRPr lang="en-US" dirty="0"/>
          </a:p>
          <a:p>
            <a:r>
              <a:rPr lang="en-US" dirty="0"/>
              <a:t>Who am I?   I’m an Assistant Professor at Northeastern University, where I recently started my academic career.</a:t>
            </a:r>
          </a:p>
          <a:p>
            <a:r>
              <a:rPr lang="en-US" dirty="0"/>
              <a:t>I worked in industry for MANY years, before I was LURED into academia by the EARTHQUAKE going on in Machine Learning in the last decade.</a:t>
            </a:r>
          </a:p>
          <a:p>
            <a:endParaRPr lang="en-US" dirty="0"/>
          </a:p>
          <a:p>
            <a:r>
              <a:rPr lang="en-US" dirty="0"/>
              <a:t>So I want to BEGIN by ACKNOWLEDGING, that DEEP NETWORKS have been GENUINELY surprising.</a:t>
            </a:r>
          </a:p>
          <a:p>
            <a:r>
              <a:rPr lang="en-US" dirty="0"/>
              <a:t>WHO has been PLAYING with CHAT GPT?</a:t>
            </a:r>
          </a:p>
        </p:txBody>
      </p:sp>
      <p:sp>
        <p:nvSpPr>
          <p:cNvPr id="4" name="Slide Number Placeholder 3"/>
          <p:cNvSpPr>
            <a:spLocks noGrp="1"/>
          </p:cNvSpPr>
          <p:nvPr>
            <p:ph type="sldNum" sz="quarter" idx="5"/>
          </p:nvPr>
        </p:nvSpPr>
        <p:spPr/>
        <p:txBody>
          <a:bodyPr/>
          <a:lstStyle/>
          <a:p>
            <a:fld id="{46A76C47-3864-6F47-914B-0B605143BEBA}" type="slidenum">
              <a:rPr lang="en-US" smtClean="0"/>
              <a:t>1</a:t>
            </a:fld>
            <a:endParaRPr lang="en-US"/>
          </a:p>
        </p:txBody>
      </p:sp>
    </p:spTree>
    <p:extLst>
      <p:ext uri="{BB962C8B-B14F-4D97-AF65-F5344CB8AC3E}">
        <p14:creationId xmlns:p14="http://schemas.microsoft.com/office/powerpoint/2010/main" val="1167699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5088" y="198438"/>
            <a:ext cx="4187825" cy="2355850"/>
          </a:xfrm>
        </p:spPr>
      </p:sp>
      <p:sp>
        <p:nvSpPr>
          <p:cNvPr id="3" name="Notes Placeholder 2"/>
          <p:cNvSpPr>
            <a:spLocks noGrp="1"/>
          </p:cNvSpPr>
          <p:nvPr>
            <p:ph type="body" idx="1"/>
          </p:nvPr>
        </p:nvSpPr>
        <p:spPr/>
        <p:txBody>
          <a:bodyPr/>
          <a:lstStyle/>
          <a:p>
            <a:r>
              <a:rPr lang="en-US" dirty="0"/>
              <a:t>Let's take a look at unit 208.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LOOK at activations ACROSS the WHOLE data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Here are SIX examples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want you to TAKE a look CAREFULLY.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want you to GUESS what the UNIT is detecting.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(pause) (pause)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When I FIRST saw this neuron, I THOUGHT it was a</a:t>
            </a:r>
            <a:br>
              <a:rPr lang="en-US" dirty="0"/>
            </a:br>
            <a:r>
              <a:rPr lang="en-US" dirty="0"/>
              <a:t>DETECTOR for PEOPLE's HEADS.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But HERE , you can see, SOME people's HEADS are SKIPPED.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detector is SPECIFIC to people wearing HATS on their HEAD.</a:t>
            </a:r>
          </a:p>
          <a:p>
            <a:endParaRPr lang="en-US" dirty="0"/>
          </a:p>
          <a:p>
            <a:r>
              <a:rPr lang="en-US" dirty="0"/>
              <a:t>If you'd asked ME to how to classify BASEBALL photos,</a:t>
            </a:r>
          </a:p>
          <a:p>
            <a:r>
              <a:rPr lang="en-US" dirty="0"/>
              <a:t>I would have pointed to baseball BATS, or BALLs, or BASES.</a:t>
            </a:r>
            <a:br>
              <a:rPr lang="en-US" dirty="0"/>
            </a:br>
            <a:r>
              <a:rPr lang="en-US" dirty="0"/>
              <a:t>But the NETWORK has found ANOTHER signal: SPORTs players wearing HATS.</a:t>
            </a:r>
          </a:p>
          <a:p>
            <a:endParaRPr lang="en-US" dirty="0"/>
          </a:p>
          <a:p>
            <a:r>
              <a:rPr lang="en-US" dirty="0"/>
              <a:t>NEURONS like this are FASCINATING,</a:t>
            </a:r>
          </a:p>
          <a:p>
            <a:r>
              <a:rPr lang="en-US" dirty="0"/>
              <a:t>because they REVEAL CONCEPTS that were NOT OBVIOUS</a:t>
            </a:r>
          </a:p>
          <a:p>
            <a:r>
              <a:rPr lang="en-US" dirty="0"/>
              <a:t>in the TRAINING data.</a:t>
            </a:r>
          </a:p>
          <a:p>
            <a:endParaRPr lang="en-US" dirty="0"/>
          </a:p>
        </p:txBody>
      </p:sp>
      <p:sp>
        <p:nvSpPr>
          <p:cNvPr id="4" name="Slide Number Placeholder 3"/>
          <p:cNvSpPr>
            <a:spLocks noGrp="1"/>
          </p:cNvSpPr>
          <p:nvPr>
            <p:ph type="sldNum" sz="quarter" idx="5"/>
          </p:nvPr>
        </p:nvSpPr>
        <p:spPr/>
        <p:txBody>
          <a:bodyPr/>
          <a:lstStyle/>
          <a:p>
            <a:fld id="{B1732B56-3998-9A42-BCF0-4688DA0724E8}" type="slidenum">
              <a:rPr lang="en-US" smtClean="0"/>
              <a:t>11</a:t>
            </a:fld>
            <a:endParaRPr lang="en-US"/>
          </a:p>
        </p:txBody>
      </p:sp>
    </p:spTree>
    <p:extLst>
      <p:ext uri="{BB962C8B-B14F-4D97-AF65-F5344CB8AC3E}">
        <p14:creationId xmlns:p14="http://schemas.microsoft.com/office/powerpoint/2010/main" val="15418440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SOMETIMES if you PROBE a model with LOTS of rewordings, you GET the feeling that GPT DOES NOT really KNOW what it is TALKING about.</a:t>
            </a:r>
          </a:p>
          <a:p>
            <a:r>
              <a:rPr lang="en-US" dirty="0"/>
              <a:t>&lt;&gt;For EXAMPLE, LOOK at the PREDICTIONS about EDMUND NEUPERT with DIFFERENT wordings.</a:t>
            </a:r>
          </a:p>
          <a:p>
            <a:r>
              <a:rPr lang="en-US" dirty="0"/>
              <a:t>&lt;&gt;In PURPLE are GPT-2 PREDICTIONS in each case. When we CHANGE the wording, he becomes a VIOLINIST</a:t>
            </a:r>
          </a:p>
          <a:p>
            <a:r>
              <a:rPr lang="en-US" dirty="0"/>
              <a:t>&lt;&gt;or an ARTIST maybe an AUTHOR.</a:t>
            </a:r>
          </a:p>
          <a:p>
            <a:r>
              <a:rPr lang="en-US" dirty="0"/>
              <a:t>&lt;X&gt;ALL these are INCORRECT.  He was a PIANIST.</a:t>
            </a:r>
          </a:p>
          <a:p>
            <a:r>
              <a:rPr lang="en-US" dirty="0"/>
              <a:t>But THIS INCONSISTENCY is NOT always there.  For EXAMPLE, do the SAME exercise with</a:t>
            </a:r>
          </a:p>
          <a:p>
            <a:r>
              <a:rPr lang="en-US" dirty="0"/>
              <a:t>&lt;&gt;NICCOLO PAGANINI.  He is ALWAYS a violinist.</a:t>
            </a:r>
          </a:p>
          <a:p>
            <a:r>
              <a:rPr lang="en-US" dirty="0"/>
              <a:t>&lt;V&gt;EVEN if the model doesn't EXPLICITLY mention the VIOLIN, the SYMPHONY idea is CONSISTENT.	</a:t>
            </a:r>
          </a:p>
          <a:p>
            <a:r>
              <a:rPr lang="en-US" dirty="0"/>
              <a:t>STUDIES of Paraphrases like this were done by ELAZAR in a VERY interesting paper last year.</a:t>
            </a:r>
          </a:p>
        </p:txBody>
      </p:sp>
      <p:sp>
        <p:nvSpPr>
          <p:cNvPr id="4" name="Slide Number Placeholder 3"/>
          <p:cNvSpPr>
            <a:spLocks noGrp="1"/>
          </p:cNvSpPr>
          <p:nvPr>
            <p:ph type="sldNum" sz="quarter" idx="5"/>
          </p:nvPr>
        </p:nvSpPr>
        <p:spPr/>
        <p:txBody>
          <a:bodyPr/>
          <a:lstStyle/>
          <a:p>
            <a:fld id="{46A76C47-3864-6F47-914B-0B605143BEBA}" type="slidenum">
              <a:rPr lang="en-US" smtClean="0"/>
              <a:t>111</a:t>
            </a:fld>
            <a:endParaRPr lang="en-US"/>
          </a:p>
        </p:txBody>
      </p:sp>
    </p:spTree>
    <p:extLst>
      <p:ext uri="{BB962C8B-B14F-4D97-AF65-F5344CB8AC3E}">
        <p14:creationId xmlns:p14="http://schemas.microsoft.com/office/powerpoint/2010/main" val="16274947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COME to the REALIZATION that there is a DIFFERENCE between KNOWING and SAYING.</a:t>
            </a:r>
          </a:p>
          <a:p>
            <a:endParaRPr lang="en-US" dirty="0"/>
          </a:p>
          <a:p>
            <a:r>
              <a:rPr lang="en-US" dirty="0"/>
              <a:t>&lt;B&gt;You can SAY something true without actually KNOWING the fact.  Like when GPT talks about NEUPERT.</a:t>
            </a:r>
          </a:p>
          <a:p>
            <a:endParaRPr lang="en-US" dirty="0"/>
          </a:p>
          <a:p>
            <a:r>
              <a:rPr lang="en-US" dirty="0"/>
              <a:t>&lt;B&gt;Or you can do the OPPOSITE and KNOW something even if you do not explicitly SAY it.  &lt;&gt;Like when GPT KNOWS that PAGANINI is a VIOLINIST.  IT is CONSISTENT about this even when it is not EXPLICITLY talking about VIOLINS.</a:t>
            </a:r>
          </a:p>
        </p:txBody>
      </p:sp>
      <p:sp>
        <p:nvSpPr>
          <p:cNvPr id="4" name="Slide Number Placeholder 3"/>
          <p:cNvSpPr>
            <a:spLocks noGrp="1"/>
          </p:cNvSpPr>
          <p:nvPr>
            <p:ph type="sldNum" sz="quarter" idx="5"/>
          </p:nvPr>
        </p:nvSpPr>
        <p:spPr/>
        <p:txBody>
          <a:bodyPr/>
          <a:lstStyle/>
          <a:p>
            <a:fld id="{46A76C47-3864-6F47-914B-0B605143BEBA}" type="slidenum">
              <a:rPr lang="en-US" smtClean="0"/>
              <a:t>112</a:t>
            </a:fld>
            <a:endParaRPr lang="en-US"/>
          </a:p>
        </p:txBody>
      </p:sp>
    </p:spTree>
    <p:extLst>
      <p:ext uri="{BB962C8B-B14F-4D97-AF65-F5344CB8AC3E}">
        <p14:creationId xmlns:p14="http://schemas.microsoft.com/office/powerpoint/2010/main" val="41478187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leads us to ask,</a:t>
            </a:r>
          </a:p>
          <a:p>
            <a:endParaRPr lang="en-US" dirty="0"/>
          </a:p>
          <a:p>
            <a:r>
              <a:rPr lang="en-US" dirty="0"/>
              <a:t>What is KNOWLEDGE inside a network?</a:t>
            </a:r>
          </a:p>
          <a:p>
            <a:endParaRPr lang="en-US" dirty="0"/>
          </a:p>
          <a:p>
            <a:r>
              <a:rPr lang="en-US" dirty="0"/>
              <a:t>&lt;&gt;Is it something that we can PHYSICALY FIND?  WHERE is it?</a:t>
            </a:r>
          </a:p>
          <a:p>
            <a:r>
              <a:rPr lang="en-US" dirty="0"/>
              <a:t>&lt;&gt;If we can FIND it, can we CHANGE it?</a:t>
            </a:r>
          </a:p>
          <a:p>
            <a:r>
              <a:rPr lang="en-US" dirty="0"/>
              <a:t>&lt;&gt;And if we can CHANGE it, how do MEASURE whether it is really CHANGED?</a:t>
            </a:r>
          </a:p>
          <a:p>
            <a:endParaRPr lang="en-US" dirty="0"/>
          </a:p>
          <a:p>
            <a:r>
              <a:rPr lang="en-US" dirty="0"/>
              <a:t>So THATs what the work is about.</a:t>
            </a:r>
          </a:p>
          <a:p>
            <a:endParaRPr lang="en-US" dirty="0"/>
          </a:p>
          <a:p>
            <a:r>
              <a:rPr lang="en-US" dirty="0"/>
              <a:t>We're on a HUNT for the ELEMENTARY units of FACTUAL KNOLWEDGE</a:t>
            </a:r>
          </a:p>
          <a:p>
            <a:r>
              <a:rPr lang="en-US" dirty="0"/>
              <a:t>in a TRANSFORMER.</a:t>
            </a:r>
          </a:p>
        </p:txBody>
      </p:sp>
      <p:sp>
        <p:nvSpPr>
          <p:cNvPr id="4" name="Slide Number Placeholder 3"/>
          <p:cNvSpPr>
            <a:spLocks noGrp="1"/>
          </p:cNvSpPr>
          <p:nvPr>
            <p:ph type="sldNum" sz="quarter" idx="5"/>
          </p:nvPr>
        </p:nvSpPr>
        <p:spPr/>
        <p:txBody>
          <a:bodyPr/>
          <a:lstStyle/>
          <a:p>
            <a:fld id="{46A76C47-3864-6F47-914B-0B605143BEBA}" type="slidenum">
              <a:rPr lang="en-US" smtClean="0"/>
              <a:t>113</a:t>
            </a:fld>
            <a:endParaRPr lang="en-US"/>
          </a:p>
        </p:txBody>
      </p:sp>
    </p:spTree>
    <p:extLst>
      <p:ext uri="{BB962C8B-B14F-4D97-AF65-F5344CB8AC3E}">
        <p14:creationId xmlns:p14="http://schemas.microsoft.com/office/powerpoint/2010/main" val="42735294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LOCATING the knowledge.</a:t>
            </a:r>
          </a:p>
        </p:txBody>
      </p:sp>
      <p:sp>
        <p:nvSpPr>
          <p:cNvPr id="4" name="Slide Number Placeholder 3"/>
          <p:cNvSpPr>
            <a:spLocks noGrp="1"/>
          </p:cNvSpPr>
          <p:nvPr>
            <p:ph type="sldNum" sz="quarter" idx="5"/>
          </p:nvPr>
        </p:nvSpPr>
        <p:spPr/>
        <p:txBody>
          <a:bodyPr/>
          <a:lstStyle/>
          <a:p>
            <a:fld id="{46A76C47-3864-6F47-914B-0B605143BEBA}" type="slidenum">
              <a:rPr lang="en-US" smtClean="0"/>
              <a:t>114</a:t>
            </a:fld>
            <a:endParaRPr lang="en-US"/>
          </a:p>
        </p:txBody>
      </p:sp>
    </p:spTree>
    <p:extLst>
      <p:ext uri="{BB962C8B-B14F-4D97-AF65-F5344CB8AC3E}">
        <p14:creationId xmlns:p14="http://schemas.microsoft.com/office/powerpoint/2010/main" val="21789999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is strong enough that instead of working with a CORRPUTED second run,</a:t>
            </a:r>
          </a:p>
          <a:p>
            <a:r>
              <a:rPr lang="en-US" dirty="0"/>
              <a:t>We can actually override a run about a DIFFERENT subject.  Here is Jimi Hendriks, who plays the GUITAR.</a:t>
            </a:r>
          </a:p>
        </p:txBody>
      </p:sp>
      <p:sp>
        <p:nvSpPr>
          <p:cNvPr id="4" name="Slide Number Placeholder 3"/>
          <p:cNvSpPr>
            <a:spLocks noGrp="1"/>
          </p:cNvSpPr>
          <p:nvPr>
            <p:ph type="sldNum" sz="quarter" idx="5"/>
          </p:nvPr>
        </p:nvSpPr>
        <p:spPr/>
        <p:txBody>
          <a:bodyPr/>
          <a:lstStyle/>
          <a:p>
            <a:fld id="{46A76C47-3864-6F47-914B-0B605143BEBA}" type="slidenum">
              <a:rPr lang="en-US" smtClean="0"/>
              <a:t>115</a:t>
            </a:fld>
            <a:endParaRPr lang="en-US"/>
          </a:p>
        </p:txBody>
      </p:sp>
    </p:spTree>
    <p:extLst>
      <p:ext uri="{BB962C8B-B14F-4D97-AF65-F5344CB8AC3E}">
        <p14:creationId xmlns:p14="http://schemas.microsoft.com/office/powerpoint/2010/main" val="26128406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ONCE in and when I patch a SINGLE state, if I patch the RIGHT state, I can SWITCH </a:t>
            </a:r>
            <a:r>
              <a:rPr lang="en-US" dirty="0" err="1"/>
              <a:t>jimi</a:t>
            </a:r>
            <a:r>
              <a:rPr lang="en-US" dirty="0"/>
              <a:t> Hendriks to be a TRUMPET player.</a:t>
            </a:r>
          </a:p>
        </p:txBody>
      </p:sp>
      <p:sp>
        <p:nvSpPr>
          <p:cNvPr id="4" name="Slide Number Placeholder 3"/>
          <p:cNvSpPr>
            <a:spLocks noGrp="1"/>
          </p:cNvSpPr>
          <p:nvPr>
            <p:ph type="sldNum" sz="quarter" idx="5"/>
          </p:nvPr>
        </p:nvSpPr>
        <p:spPr/>
        <p:txBody>
          <a:bodyPr/>
          <a:lstStyle/>
          <a:p>
            <a:fld id="{46A76C47-3864-6F47-914B-0B605143BEBA}" type="slidenum">
              <a:rPr lang="en-US" smtClean="0"/>
              <a:t>116</a:t>
            </a:fld>
            <a:endParaRPr lang="en-US"/>
          </a:p>
        </p:txBody>
      </p:sp>
    </p:spTree>
    <p:extLst>
      <p:ext uri="{BB962C8B-B14F-4D97-AF65-F5344CB8AC3E}">
        <p14:creationId xmlns:p14="http://schemas.microsoft.com/office/powerpoint/2010/main" val="29317794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117</a:t>
            </a:fld>
            <a:endParaRPr lang="en-US"/>
          </a:p>
        </p:txBody>
      </p:sp>
    </p:spTree>
    <p:extLst>
      <p:ext uri="{BB962C8B-B14F-4D97-AF65-F5344CB8AC3E}">
        <p14:creationId xmlns:p14="http://schemas.microsoft.com/office/powerpoint/2010/main" val="36060460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EARLY site is really INTERESTING.  It’s TOTALLY unexpected and something NEW.</a:t>
            </a:r>
          </a:p>
          <a:p>
            <a:endParaRPr lang="en-US" dirty="0"/>
          </a:p>
          <a:p>
            <a:r>
              <a:rPr lang="en-US" dirty="0"/>
              <a:t>To UNDERSTAND the role of MLP at the EARLY site, you can do the SAME causal trace experiment and toggle the MLP modules ON and OFF.</a:t>
            </a:r>
          </a:p>
          <a:p>
            <a:r>
              <a:rPr lang="en-US" dirty="0"/>
              <a:t>When you DISABLE the MLP modules, you find ANOTHER interesting effect.</a:t>
            </a:r>
          </a:p>
          <a:p>
            <a:endParaRPr lang="en-US" dirty="0"/>
          </a:p>
          <a:p>
            <a:r>
              <a:rPr lang="en-US" dirty="0"/>
              <a:t>LOW later states LOSE almost ALL their causal impact. at (A).  But HIGH states at (B) PRESERVE their causal impact EVEN when MLP is NOT active.</a:t>
            </a:r>
            <a:br>
              <a:rPr lang="en-US" dirty="0"/>
            </a:br>
            <a:r>
              <a:rPr lang="en-US" dirty="0"/>
              <a:t>That STRONGLY suggests that the MIDDLE layers at (C) are DOING a DECISIVE computation.</a:t>
            </a:r>
          </a:p>
          <a:p>
            <a:br>
              <a:rPr lang="en-US" dirty="0"/>
            </a:br>
            <a:r>
              <a:rPr lang="en-US" dirty="0"/>
              <a:t>This is the LOCALIZED KNOWLEDGE HYPOTHESIS.</a:t>
            </a:r>
          </a:p>
        </p:txBody>
      </p:sp>
      <p:sp>
        <p:nvSpPr>
          <p:cNvPr id="4" name="Slide Number Placeholder 3"/>
          <p:cNvSpPr>
            <a:spLocks noGrp="1"/>
          </p:cNvSpPr>
          <p:nvPr>
            <p:ph type="sldNum" sz="quarter" idx="5"/>
          </p:nvPr>
        </p:nvSpPr>
        <p:spPr/>
        <p:txBody>
          <a:bodyPr/>
          <a:lstStyle/>
          <a:p>
            <a:fld id="{46A76C47-3864-6F47-914B-0B605143BEBA}" type="slidenum">
              <a:rPr lang="en-US" smtClean="0"/>
              <a:t>118</a:t>
            </a:fld>
            <a:endParaRPr lang="en-US"/>
          </a:p>
        </p:txBody>
      </p:sp>
    </p:spTree>
    <p:extLst>
      <p:ext uri="{BB962C8B-B14F-4D97-AF65-F5344CB8AC3E}">
        <p14:creationId xmlns:p14="http://schemas.microsoft.com/office/powerpoint/2010/main" val="8589699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LOCALIZED KNOLWEDGE HYPOTHESIS is that the FACTUAL KNOWLEDGE is stored in MIDLAYER MLP modules at the EARLY site.</a:t>
            </a:r>
          </a:p>
          <a:p>
            <a:endParaRPr lang="en-US" dirty="0"/>
          </a:p>
          <a:p>
            <a:r>
              <a:rPr lang="en-US" dirty="0"/>
              <a:t>ALL the CAUSAL tracing experiments are CONSISTENT with this hypothesis.  It is ALSO consistent with the OBSERVATIONS made by GEVA in their PAPER.</a:t>
            </a:r>
          </a:p>
          <a:p>
            <a:br>
              <a:rPr lang="en-US" dirty="0"/>
            </a:br>
            <a:r>
              <a:rPr lang="en-US" dirty="0"/>
              <a:t>But these OBSERVATIONS are CIRCUMSTANTIAL.  To SHOW that the MLP modules STORE knowledge, we need a DIFFERENT type of EXPERIMENT.</a:t>
            </a:r>
          </a:p>
          <a:p>
            <a:r>
              <a:rPr lang="en-US" dirty="0"/>
              <a:t>We need to show that CHANGING those MLP modules can CHANGE knowledge.</a:t>
            </a:r>
          </a:p>
        </p:txBody>
      </p:sp>
      <p:sp>
        <p:nvSpPr>
          <p:cNvPr id="4" name="Slide Number Placeholder 3"/>
          <p:cNvSpPr>
            <a:spLocks noGrp="1"/>
          </p:cNvSpPr>
          <p:nvPr>
            <p:ph type="sldNum" sz="quarter" idx="5"/>
          </p:nvPr>
        </p:nvSpPr>
        <p:spPr/>
        <p:txBody>
          <a:bodyPr/>
          <a:lstStyle/>
          <a:p>
            <a:fld id="{46A76C47-3864-6F47-914B-0B605143BEBA}" type="slidenum">
              <a:rPr lang="en-US" smtClean="0"/>
              <a:t>119</a:t>
            </a:fld>
            <a:endParaRPr lang="en-US"/>
          </a:p>
        </p:txBody>
      </p:sp>
    </p:spTree>
    <p:extLst>
      <p:ext uri="{BB962C8B-B14F-4D97-AF65-F5344CB8AC3E}">
        <p14:creationId xmlns:p14="http://schemas.microsoft.com/office/powerpoint/2010/main" val="35959500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SAME layer can store a LOT of facts, at least ONE fact for each column.</a:t>
            </a:r>
          </a:p>
        </p:txBody>
      </p:sp>
      <p:sp>
        <p:nvSpPr>
          <p:cNvPr id="4" name="Slide Number Placeholder 3"/>
          <p:cNvSpPr>
            <a:spLocks noGrp="1"/>
          </p:cNvSpPr>
          <p:nvPr>
            <p:ph type="sldNum" sz="quarter" idx="5"/>
          </p:nvPr>
        </p:nvSpPr>
        <p:spPr/>
        <p:txBody>
          <a:bodyPr/>
          <a:lstStyle/>
          <a:p>
            <a:fld id="{3A638D50-D941-274B-9125-23A4AE5C350E}" type="slidenum">
              <a:rPr lang="en-US" smtClean="0"/>
              <a:t>120</a:t>
            </a:fld>
            <a:endParaRPr lang="en-US"/>
          </a:p>
        </p:txBody>
      </p:sp>
    </p:spTree>
    <p:extLst>
      <p:ext uri="{BB962C8B-B14F-4D97-AF65-F5344CB8AC3E}">
        <p14:creationId xmlns:p14="http://schemas.microsoft.com/office/powerpoint/2010/main" val="172231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TAUGHT it about BASEBALL FIELDS,</a:t>
            </a:r>
          </a:p>
          <a:p>
            <a:r>
              <a:rPr lang="en-US" dirty="0"/>
              <a:t>and SOMEHOW this has LED the network to LEARN to look for HATS.</a:t>
            </a:r>
          </a:p>
          <a:p>
            <a:r>
              <a:rPr lang="en-US" dirty="0"/>
              <a:t>...</a:t>
            </a:r>
          </a:p>
          <a:p>
            <a:r>
              <a:rPr lang="en-US" dirty="0"/>
              <a:t>THIS led me to the question.</a:t>
            </a:r>
          </a:p>
          <a:p>
            <a:endParaRPr lang="en-US" dirty="0"/>
          </a:p>
          <a:p>
            <a:r>
              <a:rPr lang="en-US" dirty="0"/>
              <a:t>WHAT would the network LEARN if we trained a model WITHOUT any labels?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648CEB8-6F41-2B46-80D2-D5662C2DE2A6}" type="slidenum">
              <a:rPr lang="en-US" smtClean="0"/>
              <a:t>12</a:t>
            </a:fld>
            <a:endParaRPr lang="en-US"/>
          </a:p>
        </p:txBody>
      </p:sp>
    </p:spTree>
    <p:extLst>
      <p:ext uri="{BB962C8B-B14F-4D97-AF65-F5344CB8AC3E}">
        <p14:creationId xmlns:p14="http://schemas.microsoft.com/office/powerpoint/2010/main" val="34264979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is ONE WAY to THINK about what a SINGLE-LAYER</a:t>
            </a:r>
          </a:p>
          <a:p>
            <a:pPr rtl="0"/>
            <a:r>
              <a:rPr lang="en-US" sz="1200" b="0" i="0" u="none" strike="noStrike" kern="1200" dirty="0">
                <a:solidFill>
                  <a:schemeClr val="tx1"/>
                </a:solidFill>
                <a:effectLst/>
                <a:latin typeface="+mn-lt"/>
                <a:ea typeface="+mn-ea"/>
                <a:cs typeface="+mn-cs"/>
              </a:rPr>
              <a:t>neural network DOES.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If each KEY encodes a meaningful QUESTION,</a:t>
            </a:r>
          </a:p>
          <a:p>
            <a:pPr rtl="0"/>
            <a:r>
              <a:rPr lang="en-US" sz="1200" b="0" i="0" u="none" strike="noStrike" kern="1200" dirty="0">
                <a:solidFill>
                  <a:schemeClr val="tx1"/>
                </a:solidFill>
                <a:effectLst/>
                <a:latin typeface="+mn-lt"/>
                <a:ea typeface="+mn-ea"/>
                <a:cs typeface="+mn-cs"/>
              </a:rPr>
              <a:t>like “WHERE is the EIFFEL TOWER”</a:t>
            </a:r>
          </a:p>
          <a:p>
            <a:pPr rtl="0"/>
            <a:r>
              <a:rPr lang="en-US" sz="1200" b="0" i="0" u="none" strike="noStrike" kern="1200" dirty="0">
                <a:solidFill>
                  <a:schemeClr val="tx1"/>
                </a:solidFill>
                <a:effectLst/>
                <a:latin typeface="+mn-lt"/>
                <a:ea typeface="+mn-ea"/>
                <a:cs typeface="+mn-cs"/>
              </a:rPr>
              <a:t>stored VALUE can encode an ANSWER like</a:t>
            </a:r>
          </a:p>
          <a:p>
            <a:pPr rtl="0"/>
            <a:r>
              <a:rPr lang="en-US" sz="1200" b="0" i="0" u="none" strike="noStrike" kern="1200" dirty="0">
                <a:solidFill>
                  <a:schemeClr val="tx1"/>
                </a:solidFill>
                <a:effectLst/>
                <a:latin typeface="+mn-lt"/>
                <a:ea typeface="+mn-ea"/>
                <a:cs typeface="+mn-cs"/>
              </a:rPr>
              <a:t>“It is LOCATED in PARIS”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VIEW of a SINGLE-LAYER NETWORK as a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goes BACK to KOHONEN 1972.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IIt’s</a:t>
            </a:r>
            <a:r>
              <a:rPr lang="en-US" sz="1200" b="0" i="0" u="none" strike="noStrike" kern="1200" dirty="0">
                <a:solidFill>
                  <a:schemeClr val="tx1"/>
                </a:solidFill>
                <a:effectLst/>
                <a:latin typeface="+mn-lt"/>
                <a:ea typeface="+mn-ea"/>
                <a:cs typeface="+mn-cs"/>
              </a:rPr>
              <a:t> called an OPTIMAL LINEAR-ASSOCIATIVE MEMORY</a:t>
            </a: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638D50-D941-274B-9125-23A4AE5C350E}" type="slidenum">
              <a:rPr lang="en-US" smtClean="0"/>
              <a:t>121</a:t>
            </a:fld>
            <a:endParaRPr lang="en-US"/>
          </a:p>
        </p:txBody>
      </p:sp>
    </p:spTree>
    <p:extLst>
      <p:ext uri="{BB962C8B-B14F-4D97-AF65-F5344CB8AC3E}">
        <p14:creationId xmlns:p14="http://schemas.microsoft.com/office/powerpoint/2010/main" val="35004962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OPTIMAL W Solves this ERROR-MINIMAZTION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V given for each K should be as CLOSE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POSSIBLE to the STORED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MAY look FAMILIAR.  It is an ordinary LEAST-SQUARES problem.</a:t>
            </a: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638D50-D941-274B-9125-23A4AE5C350E}" type="slidenum">
              <a:rPr lang="en-US" smtClean="0"/>
              <a:t>122</a:t>
            </a:fld>
            <a:endParaRPr lang="en-US"/>
          </a:p>
        </p:txBody>
      </p:sp>
    </p:spTree>
    <p:extLst>
      <p:ext uri="{BB962C8B-B14F-4D97-AF65-F5344CB8AC3E}">
        <p14:creationId xmlns:p14="http://schemas.microsoft.com/office/powerpoint/2010/main" val="33056175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LEAST-SQUARES has a well-understood SOLUTION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OPTIMAL solution to LEAST SQUARES can be written</a:t>
            </a:r>
          </a:p>
          <a:p>
            <a:pPr rtl="0"/>
            <a:r>
              <a:rPr lang="en-US" sz="1200" b="0" i="0" u="none" strike="noStrike" kern="1200" dirty="0">
                <a:solidFill>
                  <a:schemeClr val="tx1"/>
                </a:solidFill>
                <a:effectLst/>
                <a:latin typeface="+mn-lt"/>
                <a:ea typeface="+mn-ea"/>
                <a:cs typeface="+mn-cs"/>
              </a:rPr>
              <a:t>as the NORMAL equations, in THIS FORM.</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GATHERED all the stored KEYS into a matrix BIG K</a:t>
            </a:r>
          </a:p>
          <a:p>
            <a:pPr rtl="0"/>
            <a:r>
              <a:rPr lang="en-US" sz="1200" b="0" i="0" u="none" strike="noStrike" kern="1200" dirty="0">
                <a:solidFill>
                  <a:schemeClr val="tx1"/>
                </a:solidFill>
                <a:effectLst/>
                <a:latin typeface="+mn-lt"/>
                <a:ea typeface="+mn-ea"/>
                <a:cs typeface="+mn-cs"/>
              </a:rPr>
              <a:t>and all the stored VALUES into a matrix BIG V.</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VIEW is very HANDY, but one thing KOHONEN did not</a:t>
            </a:r>
          </a:p>
          <a:p>
            <a:pPr rtl="0"/>
            <a:r>
              <a:rPr lang="en-US" sz="1200" b="0" i="0" u="none" strike="noStrike" kern="1200" dirty="0">
                <a:solidFill>
                  <a:schemeClr val="tx1"/>
                </a:solidFill>
                <a:effectLst/>
                <a:latin typeface="+mn-lt"/>
                <a:ea typeface="+mn-ea"/>
                <a:cs typeface="+mn-cs"/>
              </a:rPr>
              <a:t>WRITE about is how to make local CHANGES to the MEMORY.</a:t>
            </a:r>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123</a:t>
            </a:fld>
            <a:endParaRPr lang="en-US"/>
          </a:p>
        </p:txBody>
      </p:sp>
    </p:spTree>
    <p:extLst>
      <p:ext uri="{BB962C8B-B14F-4D97-AF65-F5344CB8AC3E}">
        <p14:creationId xmlns:p14="http://schemas.microsoft.com/office/powerpoint/2010/main" val="5104476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LEAST-SQUARES has a well-understood SOLUTION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OPTIMAL solution to LEAST SQUARES can be written</a:t>
            </a:r>
          </a:p>
          <a:p>
            <a:pPr rtl="0"/>
            <a:r>
              <a:rPr lang="en-US" sz="1200" b="0" i="0" u="none" strike="noStrike" kern="1200" dirty="0">
                <a:solidFill>
                  <a:schemeClr val="tx1"/>
                </a:solidFill>
                <a:effectLst/>
                <a:latin typeface="+mn-lt"/>
                <a:ea typeface="+mn-ea"/>
                <a:cs typeface="+mn-cs"/>
              </a:rPr>
              <a:t>as the NORMAL equations, in THIS FORM.</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GATHERED all the stored KEYS into a matrix BIG K</a:t>
            </a:r>
          </a:p>
          <a:p>
            <a:pPr rtl="0"/>
            <a:r>
              <a:rPr lang="en-US" sz="1200" b="0" i="0" u="none" strike="noStrike" kern="1200" dirty="0">
                <a:solidFill>
                  <a:schemeClr val="tx1"/>
                </a:solidFill>
                <a:effectLst/>
                <a:latin typeface="+mn-lt"/>
                <a:ea typeface="+mn-ea"/>
                <a:cs typeface="+mn-cs"/>
              </a:rPr>
              <a:t>and all the stored VALUES into a matrix BIG V.</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VIEW is very HANDY, but one thing KOHONEN did not</a:t>
            </a:r>
          </a:p>
          <a:p>
            <a:pPr rtl="0"/>
            <a:r>
              <a:rPr lang="en-US" sz="1200" b="0" i="0" u="none" strike="noStrike" kern="1200" dirty="0">
                <a:solidFill>
                  <a:schemeClr val="tx1"/>
                </a:solidFill>
                <a:effectLst/>
                <a:latin typeface="+mn-lt"/>
                <a:ea typeface="+mn-ea"/>
                <a:cs typeface="+mn-cs"/>
              </a:rPr>
              <a:t>WRITE about is how to make local CHANGES to the MEMORY.</a:t>
            </a:r>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124</a:t>
            </a:fld>
            <a:endParaRPr lang="en-US"/>
          </a:p>
        </p:txBody>
      </p:sp>
    </p:spTree>
    <p:extLst>
      <p:ext uri="{BB962C8B-B14F-4D97-AF65-F5344CB8AC3E}">
        <p14:creationId xmlns:p14="http://schemas.microsoft.com/office/powerpoint/2010/main" val="24854119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LEAST-SQUARES has a well-understood SOLUTION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OPTIMAL solution to LEAST SQUARES can be written</a:t>
            </a:r>
          </a:p>
          <a:p>
            <a:pPr rtl="0"/>
            <a:r>
              <a:rPr lang="en-US" sz="1200" b="0" i="0" u="none" strike="noStrike" kern="1200" dirty="0">
                <a:solidFill>
                  <a:schemeClr val="tx1"/>
                </a:solidFill>
                <a:effectLst/>
                <a:latin typeface="+mn-lt"/>
                <a:ea typeface="+mn-ea"/>
                <a:cs typeface="+mn-cs"/>
              </a:rPr>
              <a:t>as the NORMAL equations, in THIS FORM.</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GATHERED all the stored KEYS into a matrix BIG K</a:t>
            </a:r>
          </a:p>
          <a:p>
            <a:pPr rtl="0"/>
            <a:r>
              <a:rPr lang="en-US" sz="1200" b="0" i="0" u="none" strike="noStrike" kern="1200" dirty="0">
                <a:solidFill>
                  <a:schemeClr val="tx1"/>
                </a:solidFill>
                <a:effectLst/>
                <a:latin typeface="+mn-lt"/>
                <a:ea typeface="+mn-ea"/>
                <a:cs typeface="+mn-cs"/>
              </a:rPr>
              <a:t>and all the stored VALUES into a matrix BIG V.</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VIEW is very HANDY, but one thing KOHONEN did not</a:t>
            </a:r>
          </a:p>
          <a:p>
            <a:pPr rtl="0"/>
            <a:r>
              <a:rPr lang="en-US" sz="1200" b="0" i="0" u="none" strike="noStrike" kern="1200" dirty="0">
                <a:solidFill>
                  <a:schemeClr val="tx1"/>
                </a:solidFill>
                <a:effectLst/>
                <a:latin typeface="+mn-lt"/>
                <a:ea typeface="+mn-ea"/>
                <a:cs typeface="+mn-cs"/>
              </a:rPr>
              <a:t>WRITE about is how to make local CHANGES to the MEMORY.</a:t>
            </a:r>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125</a:t>
            </a:fld>
            <a:endParaRPr lang="en-US"/>
          </a:p>
        </p:txBody>
      </p:sp>
    </p:spTree>
    <p:extLst>
      <p:ext uri="{BB962C8B-B14F-4D97-AF65-F5344CB8AC3E}">
        <p14:creationId xmlns:p14="http://schemas.microsoft.com/office/powerpoint/2010/main" val="17376566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LEAST-SQUARES has a well-understood SOLUTION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OPTIMAL solution to LEAST SQUARES can be written</a:t>
            </a:r>
          </a:p>
          <a:p>
            <a:pPr rtl="0"/>
            <a:r>
              <a:rPr lang="en-US" sz="1200" b="0" i="0" u="none" strike="noStrike" kern="1200" dirty="0">
                <a:solidFill>
                  <a:schemeClr val="tx1"/>
                </a:solidFill>
                <a:effectLst/>
                <a:latin typeface="+mn-lt"/>
                <a:ea typeface="+mn-ea"/>
                <a:cs typeface="+mn-cs"/>
              </a:rPr>
              <a:t>as the NORMAL equations, in THIS FORM.</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GATHERED all the stored KEYS into a matrix BIG K</a:t>
            </a:r>
          </a:p>
          <a:p>
            <a:pPr rtl="0"/>
            <a:r>
              <a:rPr lang="en-US" sz="1200" b="0" i="0" u="none" strike="noStrike" kern="1200" dirty="0">
                <a:solidFill>
                  <a:schemeClr val="tx1"/>
                </a:solidFill>
                <a:effectLst/>
                <a:latin typeface="+mn-lt"/>
                <a:ea typeface="+mn-ea"/>
                <a:cs typeface="+mn-cs"/>
              </a:rPr>
              <a:t>and all the stored VALUES into a matrix BIG V.</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VIEW is very HANDY, but one thing KOHONEN did not</a:t>
            </a:r>
          </a:p>
          <a:p>
            <a:pPr rtl="0"/>
            <a:r>
              <a:rPr lang="en-US" sz="1200" b="0" i="0" u="none" strike="noStrike" kern="1200" dirty="0">
                <a:solidFill>
                  <a:schemeClr val="tx1"/>
                </a:solidFill>
                <a:effectLst/>
                <a:latin typeface="+mn-lt"/>
                <a:ea typeface="+mn-ea"/>
                <a:cs typeface="+mn-cs"/>
              </a:rPr>
              <a:t>WRITE about is how to make local CHANGES to the MEMORY.</a:t>
            </a:r>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126</a:t>
            </a:fld>
            <a:endParaRPr lang="en-US"/>
          </a:p>
        </p:txBody>
      </p:sp>
    </p:spTree>
    <p:extLst>
      <p:ext uri="{BB962C8B-B14F-4D97-AF65-F5344CB8AC3E}">
        <p14:creationId xmlns:p14="http://schemas.microsoft.com/office/powerpoint/2010/main" val="27089645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LEAST-SQUARES has a well-understood SOLUTION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OPTIMAL solution to LEAST SQUARES can be written</a:t>
            </a:r>
          </a:p>
          <a:p>
            <a:pPr rtl="0"/>
            <a:r>
              <a:rPr lang="en-US" sz="1200" b="0" i="0" u="none" strike="noStrike" kern="1200" dirty="0">
                <a:solidFill>
                  <a:schemeClr val="tx1"/>
                </a:solidFill>
                <a:effectLst/>
                <a:latin typeface="+mn-lt"/>
                <a:ea typeface="+mn-ea"/>
                <a:cs typeface="+mn-cs"/>
              </a:rPr>
              <a:t>as the NORMAL equations, in THIS FORM.</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GATHERED all the stored KEYS into a matrix BIG K</a:t>
            </a:r>
          </a:p>
          <a:p>
            <a:pPr rtl="0"/>
            <a:r>
              <a:rPr lang="en-US" sz="1200" b="0" i="0" u="none" strike="noStrike" kern="1200" dirty="0">
                <a:solidFill>
                  <a:schemeClr val="tx1"/>
                </a:solidFill>
                <a:effectLst/>
                <a:latin typeface="+mn-lt"/>
                <a:ea typeface="+mn-ea"/>
                <a:cs typeface="+mn-cs"/>
              </a:rPr>
              <a:t>and all the stored VALUES into a matrix BIG V.</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VIEW is very HANDY, but one thing KOHONEN did not</a:t>
            </a:r>
          </a:p>
          <a:p>
            <a:pPr rtl="0"/>
            <a:r>
              <a:rPr lang="en-US" sz="1200" b="0" i="0" u="none" strike="noStrike" kern="1200" dirty="0">
                <a:solidFill>
                  <a:schemeClr val="tx1"/>
                </a:solidFill>
                <a:effectLst/>
                <a:latin typeface="+mn-lt"/>
                <a:ea typeface="+mn-ea"/>
                <a:cs typeface="+mn-cs"/>
              </a:rPr>
              <a:t>WRITE about is how to make local CHANGES to the MEMORY.</a:t>
            </a:r>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127</a:t>
            </a:fld>
            <a:endParaRPr lang="en-US"/>
          </a:p>
        </p:txBody>
      </p:sp>
    </p:spTree>
    <p:extLst>
      <p:ext uri="{BB962C8B-B14F-4D97-AF65-F5344CB8AC3E}">
        <p14:creationId xmlns:p14="http://schemas.microsoft.com/office/powerpoint/2010/main" val="24096692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LEAST-SQUARES has a well-understood SOLUTION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OPTIMAL solution to LEAST SQUARES can be written</a:t>
            </a:r>
          </a:p>
          <a:p>
            <a:pPr rtl="0"/>
            <a:r>
              <a:rPr lang="en-US" sz="1200" b="0" i="0" u="none" strike="noStrike" kern="1200" dirty="0">
                <a:solidFill>
                  <a:schemeClr val="tx1"/>
                </a:solidFill>
                <a:effectLst/>
                <a:latin typeface="+mn-lt"/>
                <a:ea typeface="+mn-ea"/>
                <a:cs typeface="+mn-cs"/>
              </a:rPr>
              <a:t>as the NORMAL equations, in THIS FORM.</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GATHERED all the stored KEYS into a matrix BIG K</a:t>
            </a:r>
          </a:p>
          <a:p>
            <a:pPr rtl="0"/>
            <a:r>
              <a:rPr lang="en-US" sz="1200" b="0" i="0" u="none" strike="noStrike" kern="1200" dirty="0">
                <a:solidFill>
                  <a:schemeClr val="tx1"/>
                </a:solidFill>
                <a:effectLst/>
                <a:latin typeface="+mn-lt"/>
                <a:ea typeface="+mn-ea"/>
                <a:cs typeface="+mn-cs"/>
              </a:rPr>
              <a:t>and all the stored VALUES into a matrix BIG V.</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VIEW is very HANDY, but one thing KOHONEN did not</a:t>
            </a:r>
          </a:p>
          <a:p>
            <a:pPr rtl="0"/>
            <a:r>
              <a:rPr lang="en-US" sz="1200" b="0" i="0" u="none" strike="noStrike" kern="1200" dirty="0">
                <a:solidFill>
                  <a:schemeClr val="tx1"/>
                </a:solidFill>
                <a:effectLst/>
                <a:latin typeface="+mn-lt"/>
                <a:ea typeface="+mn-ea"/>
                <a:cs typeface="+mn-cs"/>
              </a:rPr>
              <a:t>WRITE about is how to make local CHANGES to the MEMORY.</a:t>
            </a:r>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128</a:t>
            </a:fld>
            <a:endParaRPr lang="en-US"/>
          </a:p>
        </p:txBody>
      </p:sp>
    </p:spTree>
    <p:extLst>
      <p:ext uri="{BB962C8B-B14F-4D97-AF65-F5344CB8AC3E}">
        <p14:creationId xmlns:p14="http://schemas.microsoft.com/office/powerpoint/2010/main" val="31104569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UPDATE problem can ALSO be written in a WELL-STUDIED</a:t>
            </a:r>
          </a:p>
          <a:p>
            <a:pPr rtl="0"/>
            <a:r>
              <a:rPr lang="en-US" sz="1200" b="0" i="0" u="none" strike="noStrike" kern="1200" dirty="0">
                <a:solidFill>
                  <a:schemeClr val="tx1"/>
                </a:solidFill>
                <a:effectLst/>
                <a:latin typeface="+mn-lt"/>
                <a:ea typeface="+mn-ea"/>
                <a:cs typeface="+mn-cs"/>
              </a:rPr>
              <a:t>form.  The IDEA is that we want the memory to CONTINUE to</a:t>
            </a:r>
          </a:p>
          <a:p>
            <a:pPr rtl="0"/>
            <a:r>
              <a:rPr lang="en-US" sz="1200" b="0" i="0" u="none" strike="noStrike" kern="1200" dirty="0">
                <a:solidFill>
                  <a:schemeClr val="tx1"/>
                </a:solidFill>
                <a:effectLst/>
                <a:latin typeface="+mn-lt"/>
                <a:ea typeface="+mn-ea"/>
                <a:cs typeface="+mn-cs"/>
              </a:rPr>
              <a:t>minimize ERROR in ALL the PREVIOUSLY stored MEMORIES,</a:t>
            </a:r>
          </a:p>
          <a:p>
            <a:pPr rtl="0"/>
            <a:r>
              <a:rPr lang="en-US" sz="1200" b="0" i="0" u="none" strike="noStrike" kern="1200" dirty="0">
                <a:solidFill>
                  <a:schemeClr val="tx1"/>
                </a:solidFill>
                <a:effectLst/>
                <a:latin typeface="+mn-lt"/>
                <a:ea typeface="+mn-ea"/>
                <a:cs typeface="+mn-cs"/>
              </a:rPr>
              <a:t>but we want to ADD a NEW MEMORY.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written the NEW memory as K STAR and V STAR.</a:t>
            </a:r>
          </a:p>
          <a:p>
            <a:pPr rtl="0"/>
            <a:r>
              <a:rPr lang="en-US" sz="1200" b="0" i="0" u="none" strike="noStrike" kern="1200" dirty="0">
                <a:solidFill>
                  <a:schemeClr val="tx1"/>
                </a:solidFill>
                <a:effectLst/>
                <a:latin typeface="+mn-lt"/>
                <a:ea typeface="+mn-ea"/>
                <a:cs typeface="+mn-cs"/>
              </a:rPr>
              <a:t>&lt;click&gt;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PROBLEM may ALSO look FAMILIAR. </a:t>
            </a:r>
          </a:p>
          <a:p>
            <a:pPr rtl="0"/>
            <a:r>
              <a:rPr lang="en-US" sz="1200" b="0" i="0" u="none" strike="noStrike" kern="1200" dirty="0">
                <a:solidFill>
                  <a:schemeClr val="tx1"/>
                </a:solidFill>
                <a:effectLst/>
                <a:latin typeface="+mn-lt"/>
                <a:ea typeface="+mn-ea"/>
                <a:cs typeface="+mn-cs"/>
              </a:rPr>
              <a:t>This is CONSTRAINED LEAST SQUARES,</a:t>
            </a:r>
          </a:p>
          <a:p>
            <a:pPr rtl="0"/>
            <a:r>
              <a:rPr lang="en-US" sz="1200" b="0" i="0" u="none" strike="noStrike" kern="1200" dirty="0">
                <a:solidFill>
                  <a:schemeClr val="tx1"/>
                </a:solidFill>
                <a:effectLst/>
                <a:latin typeface="+mn-lt"/>
                <a:ea typeface="+mn-ea"/>
                <a:cs typeface="+mn-cs"/>
              </a:rPr>
              <a:t>and ITS solution can be written in THIS form.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129</a:t>
            </a:fld>
            <a:endParaRPr lang="en-US"/>
          </a:p>
        </p:txBody>
      </p:sp>
    </p:spTree>
    <p:extLst>
      <p:ext uri="{BB962C8B-B14F-4D97-AF65-F5344CB8AC3E}">
        <p14:creationId xmlns:p14="http://schemas.microsoft.com/office/powerpoint/2010/main" val="9487504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COMPARE the EARLY site to t he LATE site insertion</a:t>
            </a:r>
          </a:p>
        </p:txBody>
      </p:sp>
      <p:sp>
        <p:nvSpPr>
          <p:cNvPr id="4" name="Slide Number Placeholder 3"/>
          <p:cNvSpPr>
            <a:spLocks noGrp="1"/>
          </p:cNvSpPr>
          <p:nvPr>
            <p:ph type="sldNum" sz="quarter" idx="5"/>
          </p:nvPr>
        </p:nvSpPr>
        <p:spPr/>
        <p:txBody>
          <a:bodyPr/>
          <a:lstStyle/>
          <a:p>
            <a:fld id="{46A76C47-3864-6F47-914B-0B605143BEBA}" type="slidenum">
              <a:rPr lang="en-US" smtClean="0"/>
              <a:t>130</a:t>
            </a:fld>
            <a:endParaRPr lang="en-US"/>
          </a:p>
        </p:txBody>
      </p:sp>
    </p:spTree>
    <p:extLst>
      <p:ext uri="{BB962C8B-B14F-4D97-AF65-F5344CB8AC3E}">
        <p14:creationId xmlns:p14="http://schemas.microsoft.com/office/powerpoint/2010/main" val="2636859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all over twitter have been really amazed by </a:t>
            </a:r>
            <a:r>
              <a:rPr lang="en-US" dirty="0" err="1"/>
              <a:t>ChatGPT</a:t>
            </a:r>
            <a:r>
              <a:rPr lang="en-US" dirty="0"/>
              <a:t>, and I think the sense of WONDER is JUSTIFIED.</a:t>
            </a:r>
          </a:p>
          <a:p>
            <a:r>
              <a:rPr lang="en-US" dirty="0"/>
              <a:t>Because Deep Networks are GENUINELY SURPRISING.</a:t>
            </a:r>
          </a:p>
          <a:p>
            <a:r>
              <a:rPr lang="en-US" dirty="0"/>
              <a:t>Over the last FIFTY years, the IDEA of NEURAL NETWORKS have SURPRISED us OVER and OVER</a:t>
            </a:r>
          </a:p>
          <a:p>
            <a:r>
              <a:rPr lang="en-US" dirty="0"/>
              <a:t>In the 1960’s the WHOLE idea of MACHINE LEARNING was AMAZING.  With just 64 LEARNABLE parameters, you could have a SELF-PROGRAMMING computer.</a:t>
            </a:r>
          </a:p>
          <a:p>
            <a:r>
              <a:rPr lang="en-US" dirty="0"/>
              <a:t>But then in the 80’s and 90’s Deep Nets REALLY STARTED WORKING.  With like 60 THOUSAND parameters.</a:t>
            </a:r>
          </a:p>
          <a:p>
            <a:r>
              <a:rPr lang="en-US" dirty="0"/>
              <a:t>The EARTHQUAKE that PULLED me into the field was the 2012 REVOLUTION where Deep nets started SURPASSING all the </a:t>
            </a:r>
            <a:r>
              <a:rPr lang="en-US" dirty="0" err="1"/>
              <a:t>ohter</a:t>
            </a:r>
            <a:r>
              <a:rPr lang="en-US" dirty="0"/>
              <a:t> STATE OF THE ART ML methods.</a:t>
            </a:r>
          </a:p>
          <a:p>
            <a:r>
              <a:rPr lang="en-US" dirty="0"/>
              <a:t>NOW we are LIVING through ANOTHER SHIFT.   And it’s NO LESS SURPRISING.</a:t>
            </a:r>
          </a:p>
          <a:p>
            <a:r>
              <a:rPr lang="en-US" dirty="0"/>
              <a:t>Now REALLY, the IDEA behind DEEP NETS is STILL the SAME as it ALWAYS was.</a:t>
            </a:r>
          </a:p>
          <a:p>
            <a:r>
              <a:rPr lang="en-US" dirty="0"/>
              <a:t>OPTIMIZE a system of NEURONS to LEARN some DATA.</a:t>
            </a:r>
          </a:p>
          <a:p>
            <a:r>
              <a:rPr lang="en-US" dirty="0"/>
              <a:t>But EACH time we do it 1000 times BIGGER, we get some EMERGENT capabilities that were PREVIOUSLY unexpected.</a:t>
            </a:r>
          </a:p>
          <a:p>
            <a:r>
              <a:rPr lang="en-US" dirty="0"/>
              <a:t>I don’t think ANYBODY really EXPECTED GPT-3 to learn METALEARNING just by MODELING LANGAUGE.</a:t>
            </a:r>
          </a:p>
        </p:txBody>
      </p:sp>
      <p:sp>
        <p:nvSpPr>
          <p:cNvPr id="4" name="Slide Number Placeholder 3"/>
          <p:cNvSpPr>
            <a:spLocks noGrp="1"/>
          </p:cNvSpPr>
          <p:nvPr>
            <p:ph type="sldNum" sz="quarter" idx="5"/>
          </p:nvPr>
        </p:nvSpPr>
        <p:spPr/>
        <p:txBody>
          <a:bodyPr/>
          <a:lstStyle/>
          <a:p>
            <a:fld id="{46A76C47-3864-6F47-914B-0B605143BEBA}" type="slidenum">
              <a:rPr lang="en-US" smtClean="0"/>
              <a:t>13</a:t>
            </a:fld>
            <a:endParaRPr lang="en-US"/>
          </a:p>
        </p:txBody>
      </p:sp>
    </p:spTree>
    <p:extLst>
      <p:ext uri="{BB962C8B-B14F-4D97-AF65-F5344CB8AC3E}">
        <p14:creationId xmlns:p14="http://schemas.microsoft.com/office/powerpoint/2010/main" val="28675706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ATTN is REALLY specific but doesn’t GENERALIZE</a:t>
            </a:r>
          </a:p>
        </p:txBody>
      </p:sp>
      <p:sp>
        <p:nvSpPr>
          <p:cNvPr id="4" name="Slide Number Placeholder 3"/>
          <p:cNvSpPr>
            <a:spLocks noGrp="1"/>
          </p:cNvSpPr>
          <p:nvPr>
            <p:ph type="sldNum" sz="quarter" idx="5"/>
          </p:nvPr>
        </p:nvSpPr>
        <p:spPr/>
        <p:txBody>
          <a:bodyPr/>
          <a:lstStyle/>
          <a:p>
            <a:fld id="{46A76C47-3864-6F47-914B-0B605143BEBA}" type="slidenum">
              <a:rPr lang="en-US" smtClean="0"/>
              <a:t>131</a:t>
            </a:fld>
            <a:endParaRPr lang="en-US"/>
          </a:p>
        </p:txBody>
      </p:sp>
    </p:spTree>
    <p:extLst>
      <p:ext uri="{BB962C8B-B14F-4D97-AF65-F5344CB8AC3E}">
        <p14:creationId xmlns:p14="http://schemas.microsoft.com/office/powerpoint/2010/main" val="2077144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Quantitative backup</a:t>
            </a:r>
          </a:p>
        </p:txBody>
      </p:sp>
      <p:sp>
        <p:nvSpPr>
          <p:cNvPr id="4" name="Slide Number Placeholder 3"/>
          <p:cNvSpPr>
            <a:spLocks noGrp="1"/>
          </p:cNvSpPr>
          <p:nvPr>
            <p:ph type="sldNum" sz="quarter" idx="5"/>
          </p:nvPr>
        </p:nvSpPr>
        <p:spPr/>
        <p:txBody>
          <a:bodyPr/>
          <a:lstStyle/>
          <a:p>
            <a:fld id="{46A76C47-3864-6F47-914B-0B605143BEBA}" type="slidenum">
              <a:rPr lang="en-US" smtClean="0"/>
              <a:t>132</a:t>
            </a:fld>
            <a:endParaRPr lang="en-US"/>
          </a:p>
        </p:txBody>
      </p:sp>
    </p:spTree>
    <p:extLst>
      <p:ext uri="{BB962C8B-B14F-4D97-AF65-F5344CB8AC3E}">
        <p14:creationId xmlns:p14="http://schemas.microsoft.com/office/powerpoint/2010/main" val="28494371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MLP is effective, </a:t>
            </a:r>
            <a:r>
              <a:rPr lang="en-US" dirty="0" err="1"/>
              <a:t>sep</a:t>
            </a:r>
            <a:r>
              <a:rPr lang="en-US" dirty="0"/>
              <a:t> </a:t>
            </a:r>
            <a:r>
              <a:rPr lang="en-US" dirty="0" err="1"/>
              <a:t>ific</a:t>
            </a:r>
            <a:r>
              <a:rPr lang="en-US" dirty="0"/>
              <a:t> AND generalizes</a:t>
            </a:r>
          </a:p>
        </p:txBody>
      </p:sp>
      <p:sp>
        <p:nvSpPr>
          <p:cNvPr id="4" name="Slide Number Placeholder 3"/>
          <p:cNvSpPr>
            <a:spLocks noGrp="1"/>
          </p:cNvSpPr>
          <p:nvPr>
            <p:ph type="sldNum" sz="quarter" idx="5"/>
          </p:nvPr>
        </p:nvSpPr>
        <p:spPr/>
        <p:txBody>
          <a:bodyPr/>
          <a:lstStyle/>
          <a:p>
            <a:fld id="{46A76C47-3864-6F47-914B-0B605143BEBA}" type="slidenum">
              <a:rPr lang="en-US" smtClean="0"/>
              <a:t>133</a:t>
            </a:fld>
            <a:endParaRPr lang="en-US"/>
          </a:p>
        </p:txBody>
      </p:sp>
    </p:spTree>
    <p:extLst>
      <p:ext uri="{BB962C8B-B14F-4D97-AF65-F5344CB8AC3E}">
        <p14:creationId xmlns:p14="http://schemas.microsoft.com/office/powerpoint/2010/main" val="35336602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quantitative verification</a:t>
            </a:r>
          </a:p>
        </p:txBody>
      </p:sp>
      <p:sp>
        <p:nvSpPr>
          <p:cNvPr id="4" name="Slide Number Placeholder 3"/>
          <p:cNvSpPr>
            <a:spLocks noGrp="1"/>
          </p:cNvSpPr>
          <p:nvPr>
            <p:ph type="sldNum" sz="quarter" idx="5"/>
          </p:nvPr>
        </p:nvSpPr>
        <p:spPr/>
        <p:txBody>
          <a:bodyPr/>
          <a:lstStyle/>
          <a:p>
            <a:fld id="{46A76C47-3864-6F47-914B-0B605143BEBA}" type="slidenum">
              <a:rPr lang="en-US" smtClean="0"/>
              <a:t>134</a:t>
            </a:fld>
            <a:endParaRPr lang="en-US"/>
          </a:p>
        </p:txBody>
      </p:sp>
    </p:spTree>
    <p:extLst>
      <p:ext uri="{BB962C8B-B14F-4D97-AF65-F5344CB8AC3E}">
        <p14:creationId xmlns:p14="http://schemas.microsoft.com/office/powerpoint/2010/main" val="23443267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135</a:t>
            </a:fld>
            <a:endParaRPr lang="en-US"/>
          </a:p>
        </p:txBody>
      </p:sp>
    </p:spTree>
    <p:extLst>
      <p:ext uri="{BB962C8B-B14F-4D97-AF65-F5344CB8AC3E}">
        <p14:creationId xmlns:p14="http://schemas.microsoft.com/office/powerpoint/2010/main" val="36861729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136</a:t>
            </a:fld>
            <a:endParaRPr lang="en-US"/>
          </a:p>
        </p:txBody>
      </p:sp>
    </p:spTree>
    <p:extLst>
      <p:ext uri="{BB962C8B-B14F-4D97-AF65-F5344CB8AC3E}">
        <p14:creationId xmlns:p14="http://schemas.microsoft.com/office/powerpoint/2010/main" val="7573145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137</a:t>
            </a:fld>
            <a:endParaRPr lang="en-US"/>
          </a:p>
        </p:txBody>
      </p:sp>
    </p:spTree>
    <p:extLst>
      <p:ext uri="{BB962C8B-B14F-4D97-AF65-F5344CB8AC3E}">
        <p14:creationId xmlns:p14="http://schemas.microsoft.com/office/powerpoint/2010/main" val="33254580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138</a:t>
            </a:fld>
            <a:endParaRPr lang="en-US"/>
          </a:p>
        </p:txBody>
      </p:sp>
    </p:spTree>
    <p:extLst>
      <p:ext uri="{BB962C8B-B14F-4D97-AF65-F5344CB8AC3E}">
        <p14:creationId xmlns:p14="http://schemas.microsoft.com/office/powerpoint/2010/main" val="41740091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140</a:t>
            </a:fld>
            <a:endParaRPr lang="en-US"/>
          </a:p>
        </p:txBody>
      </p:sp>
    </p:spTree>
    <p:extLst>
      <p:ext uri="{BB962C8B-B14F-4D97-AF65-F5344CB8AC3E}">
        <p14:creationId xmlns:p14="http://schemas.microsoft.com/office/powerpoint/2010/main" val="6214358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START,</a:t>
            </a:r>
          </a:p>
          <a:p>
            <a:r>
              <a:rPr lang="en-US" dirty="0"/>
              <a:t>I want to say, I am SO excited about the new state-of-the-art models in DALL-E and IMAGEN, and I HOPE that our FRIENDS at </a:t>
            </a:r>
            <a:r>
              <a:rPr lang="en-US" dirty="0" err="1"/>
              <a:t>OpenAI</a:t>
            </a:r>
            <a:r>
              <a:rPr lang="en-US" dirty="0"/>
              <a:t> and Google FIND a WAY to OPEN UP their MODEL WEIGHTS to ENCOURAGE the COMMUNITY to EXPERIMENT. There is a A LOT that we can LEARN from these MODELS if the WEIGHTS are OPEN.</a:t>
            </a:r>
          </a:p>
          <a:p>
            <a:endParaRPr lang="en-US" dirty="0"/>
          </a:p>
          <a:p>
            <a:r>
              <a:rPr lang="en-US" dirty="0"/>
              <a:t>Until the large industrial models are opened up, it’s possible to use the OPEN-SOURCE models THIS set of SIXTEEN images HERE was generated by DALL-E MEGA that was trained by BORIS DAYMA. HE Just finished TRAINING this model LAST WEEK.</a:t>
            </a:r>
          </a:p>
          <a:p>
            <a:endParaRPr lang="en-US" dirty="0"/>
          </a:p>
          <a:p>
            <a:r>
              <a:rPr lang="en-US" dirty="0"/>
              <a:t>If I GENERATE IMAGES of a BEDROOM with a LAMP, you can see the VERY NICE DIVERSITY and QUALITY you can GET out of the MODEL.</a:t>
            </a:r>
          </a:p>
        </p:txBody>
      </p:sp>
      <p:sp>
        <p:nvSpPr>
          <p:cNvPr id="4" name="Slide Number Placeholder 3"/>
          <p:cNvSpPr>
            <a:spLocks noGrp="1"/>
          </p:cNvSpPr>
          <p:nvPr>
            <p:ph type="sldNum" sz="quarter" idx="5"/>
          </p:nvPr>
        </p:nvSpPr>
        <p:spPr/>
        <p:txBody>
          <a:bodyPr/>
          <a:lstStyle/>
          <a:p>
            <a:fld id="{4DCD8344-5181-1749-B4B2-236FCC617854}" type="slidenum">
              <a:rPr lang="en-US" smtClean="0"/>
              <a:t>141</a:t>
            </a:fld>
            <a:endParaRPr lang="en-US"/>
          </a:p>
        </p:txBody>
      </p:sp>
    </p:spTree>
    <p:extLst>
      <p:ext uri="{BB962C8B-B14F-4D97-AF65-F5344CB8AC3E}">
        <p14:creationId xmlns:p14="http://schemas.microsoft.com/office/powerpoint/2010/main" val="261122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has been SURPRISED by CHAT GPT?</a:t>
            </a:r>
          </a:p>
          <a:p>
            <a:r>
              <a:rPr lang="en-US" dirty="0"/>
              <a:t>I have been SURPRISED by SO many THINGS about it.</a:t>
            </a:r>
          </a:p>
          <a:p>
            <a:endParaRPr lang="en-US" dirty="0"/>
          </a:p>
          <a:p>
            <a:r>
              <a:rPr lang="en-US" dirty="0"/>
              <a:t>For EXAMPLE, I have been TESTING my MIDTERM EXAM QUESTIONS on it.</a:t>
            </a:r>
          </a:p>
          <a:p>
            <a:r>
              <a:rPr lang="en-US" dirty="0"/>
              <a:t>I don’t want to PUT you on the SPOT, but I wanted my DEEP LEARNING STUDENTS to be able to ANSWER THIS one....</a:t>
            </a:r>
          </a:p>
          <a:p>
            <a:r>
              <a:rPr lang="en-US" dirty="0"/>
              <a:t>Can YOU TELL ME, IS THIS CODE doing a CLASSIFIER or an AUTOENCODER?</a:t>
            </a:r>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14</a:t>
            </a:fld>
            <a:endParaRPr lang="en-US"/>
          </a:p>
        </p:txBody>
      </p:sp>
    </p:spTree>
    <p:extLst>
      <p:ext uri="{BB962C8B-B14F-4D97-AF65-F5344CB8AC3E}">
        <p14:creationId xmlns:p14="http://schemas.microsoft.com/office/powerpoint/2010/main" val="2308594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the OPPOSITE.  When we ask for an UNLIT lamp, WHAT will we GET?</a:t>
            </a:r>
          </a:p>
          <a:p>
            <a:endParaRPr lang="en-US" dirty="0"/>
          </a:p>
          <a:p>
            <a:r>
              <a:rPr lang="en-US" dirty="0"/>
              <a:t>It produces RESULTS like THIS.</a:t>
            </a:r>
          </a:p>
          <a:p>
            <a:endParaRPr lang="en-US" dirty="0"/>
          </a:p>
          <a:p>
            <a:r>
              <a:rPr lang="en-US" dirty="0"/>
              <a:t>It DRAWS all the LAMPS BRIGHT, maybe even BRIGHTER than BEFORE.</a:t>
            </a:r>
          </a:p>
          <a:p>
            <a:r>
              <a:rPr lang="en-US" dirty="0"/>
              <a:t>The model DOESN’T really KNOW what the word UNLIT means.</a:t>
            </a:r>
          </a:p>
        </p:txBody>
      </p:sp>
      <p:sp>
        <p:nvSpPr>
          <p:cNvPr id="4" name="Slide Number Placeholder 3"/>
          <p:cNvSpPr>
            <a:spLocks noGrp="1"/>
          </p:cNvSpPr>
          <p:nvPr>
            <p:ph type="sldNum" sz="quarter" idx="5"/>
          </p:nvPr>
        </p:nvSpPr>
        <p:spPr/>
        <p:txBody>
          <a:bodyPr/>
          <a:lstStyle/>
          <a:p>
            <a:fld id="{4DCD8344-5181-1749-B4B2-236FCC617854}" type="slidenum">
              <a:rPr lang="en-US" smtClean="0"/>
              <a:t>142</a:t>
            </a:fld>
            <a:endParaRPr lang="en-US"/>
          </a:p>
        </p:txBody>
      </p:sp>
    </p:spTree>
    <p:extLst>
      <p:ext uri="{BB962C8B-B14F-4D97-AF65-F5344CB8AC3E}">
        <p14:creationId xmlns:p14="http://schemas.microsoft.com/office/powerpoint/2010/main" val="16064759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can EXPLICITLY ask for a LIT lamp</a:t>
            </a:r>
          </a:p>
          <a:p>
            <a:endParaRPr lang="en-US" dirty="0"/>
          </a:p>
          <a:p>
            <a:r>
              <a:rPr lang="en-US" dirty="0"/>
              <a:t>&lt;&gt;The MODEL will MAKE SURE that the LAMPS are turned ON.</a:t>
            </a:r>
          </a:p>
        </p:txBody>
      </p:sp>
      <p:sp>
        <p:nvSpPr>
          <p:cNvPr id="4" name="Slide Number Placeholder 3"/>
          <p:cNvSpPr>
            <a:spLocks noGrp="1"/>
          </p:cNvSpPr>
          <p:nvPr>
            <p:ph type="sldNum" sz="quarter" idx="5"/>
          </p:nvPr>
        </p:nvSpPr>
        <p:spPr/>
        <p:txBody>
          <a:bodyPr/>
          <a:lstStyle/>
          <a:p>
            <a:fld id="{4DCD8344-5181-1749-B4B2-236FCC617854}" type="slidenum">
              <a:rPr lang="en-US" smtClean="0"/>
              <a:t>143</a:t>
            </a:fld>
            <a:endParaRPr lang="en-US"/>
          </a:p>
        </p:txBody>
      </p:sp>
    </p:spTree>
    <p:extLst>
      <p:ext uri="{BB962C8B-B14F-4D97-AF65-F5344CB8AC3E}">
        <p14:creationId xmlns:p14="http://schemas.microsoft.com/office/powerpoint/2010/main" val="1225078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15</a:t>
            </a:fld>
            <a:endParaRPr lang="en-US"/>
          </a:p>
        </p:txBody>
      </p:sp>
    </p:spTree>
    <p:extLst>
      <p:ext uri="{BB962C8B-B14F-4D97-AF65-F5344CB8AC3E}">
        <p14:creationId xmlns:p14="http://schemas.microsoft.com/office/powerpoint/2010/main" val="1366068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16</a:t>
            </a:fld>
            <a:endParaRPr lang="en-US"/>
          </a:p>
        </p:txBody>
      </p:sp>
    </p:spTree>
    <p:extLst>
      <p:ext uri="{BB962C8B-B14F-4D97-AF65-F5344CB8AC3E}">
        <p14:creationId xmlns:p14="http://schemas.microsoft.com/office/powerpoint/2010/main" val="2036070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18</a:t>
            </a:fld>
            <a:endParaRPr lang="en-US"/>
          </a:p>
        </p:txBody>
      </p:sp>
    </p:spTree>
    <p:extLst>
      <p:ext uri="{BB962C8B-B14F-4D97-AF65-F5344CB8AC3E}">
        <p14:creationId xmlns:p14="http://schemas.microsoft.com/office/powerpoint/2010/main" val="37375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19</a:t>
            </a:fld>
            <a:endParaRPr lang="en-US"/>
          </a:p>
        </p:txBody>
      </p:sp>
    </p:spTree>
    <p:extLst>
      <p:ext uri="{BB962C8B-B14F-4D97-AF65-F5344CB8AC3E}">
        <p14:creationId xmlns:p14="http://schemas.microsoft.com/office/powerpoint/2010/main" val="949420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20</a:t>
            </a:fld>
            <a:endParaRPr lang="en-US"/>
          </a:p>
        </p:txBody>
      </p:sp>
    </p:spTree>
    <p:extLst>
      <p:ext uri="{BB962C8B-B14F-4D97-AF65-F5344CB8AC3E}">
        <p14:creationId xmlns:p14="http://schemas.microsoft.com/office/powerpoint/2010/main" val="314087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23</a:t>
            </a:fld>
            <a:endParaRPr lang="en-US"/>
          </a:p>
        </p:txBody>
      </p:sp>
    </p:spTree>
    <p:extLst>
      <p:ext uri="{BB962C8B-B14F-4D97-AF65-F5344CB8AC3E}">
        <p14:creationId xmlns:p14="http://schemas.microsoft.com/office/powerpoint/2010/main" val="298853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TRADITIONAL way to KNOW what a DEEP NET learns</a:t>
            </a:r>
          </a:p>
          <a:p>
            <a:endParaRPr lang="en-US" dirty="0"/>
          </a:p>
          <a:p>
            <a:r>
              <a:rPr lang="en-US" dirty="0"/>
              <a:t>Is to TRAIN it on a DATA SET like these PICTUREs of PLACES</a:t>
            </a:r>
          </a:p>
          <a:p>
            <a:r>
              <a:rPr lang="en-US" dirty="0"/>
              <a:t>Where we HOLD OUT some TEST data that we keep SECRET.</a:t>
            </a:r>
          </a:p>
          <a:p>
            <a:endParaRPr lang="en-US" dirty="0"/>
          </a:p>
          <a:p>
            <a:r>
              <a:rPr lang="en-US" dirty="0"/>
              <a:t>This is a CLASSIFIER that leans to tell the DIFFERENCE between</a:t>
            </a:r>
          </a:p>
          <a:p>
            <a:r>
              <a:rPr lang="en-US" dirty="0"/>
              <a:t>365 classes of PLACES like MARKETs and BASEBALL FIELDS.</a:t>
            </a:r>
          </a:p>
          <a:p>
            <a:endParaRPr lang="en-US" dirty="0"/>
          </a:p>
          <a:p>
            <a:r>
              <a:rPr lang="en-US" dirty="0"/>
              <a:t>…. Then AFTER the network LEARNs to make PREDICTIONS</a:t>
            </a:r>
          </a:p>
          <a:p>
            <a:r>
              <a:rPr lang="en-US" dirty="0"/>
              <a:t>… By MINIMIZING loss on the TRAINING set,</a:t>
            </a:r>
          </a:p>
          <a:p>
            <a:r>
              <a:rPr lang="en-US" dirty="0"/>
              <a:t>... We TEST its ACCURACY on the HOLD-OUT set.</a:t>
            </a:r>
          </a:p>
          <a:p>
            <a:endParaRPr lang="en-US" dirty="0"/>
          </a:p>
          <a:p>
            <a:r>
              <a:rPr lang="en-US" dirty="0"/>
              <a:t>HERE, it did WELL.</a:t>
            </a:r>
          </a:p>
          <a:p>
            <a:r>
              <a:rPr lang="en-US" dirty="0"/>
              <a:t>Which means the network MUST have learned the ABSTRACT CONCEPTS</a:t>
            </a:r>
          </a:p>
          <a:p>
            <a:r>
              <a:rPr lang="en-US" dirty="0"/>
              <a:t>We had in mind.</a:t>
            </a:r>
          </a:p>
          <a:p>
            <a:endParaRPr lang="en-US" dirty="0"/>
          </a:p>
          <a:p>
            <a:r>
              <a:rPr lang="en-US" dirty="0"/>
              <a:t>Like the DIFFERENCE between a BASEBALL FIELD and a TREE FARM.</a:t>
            </a:r>
          </a:p>
        </p:txBody>
      </p:sp>
      <p:sp>
        <p:nvSpPr>
          <p:cNvPr id="4" name="Slide Number Placeholder 3"/>
          <p:cNvSpPr>
            <a:spLocks noGrp="1"/>
          </p:cNvSpPr>
          <p:nvPr>
            <p:ph type="sldNum" sz="quarter" idx="5"/>
          </p:nvPr>
        </p:nvSpPr>
        <p:spPr/>
        <p:txBody>
          <a:bodyPr/>
          <a:lstStyle/>
          <a:p>
            <a:fld id="{B1732B56-3998-9A42-BCF0-4688DA0724E8}" type="slidenum">
              <a:rPr lang="en-US" smtClean="0"/>
              <a:t>3</a:t>
            </a:fld>
            <a:endParaRPr lang="en-US"/>
          </a:p>
        </p:txBody>
      </p:sp>
    </p:spTree>
    <p:extLst>
      <p:ext uri="{BB962C8B-B14F-4D97-AF65-F5344CB8AC3E}">
        <p14:creationId xmlns:p14="http://schemas.microsoft.com/office/powerpoint/2010/main" val="2465125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set of MODELS that have been SURPRISING are the IMAGE GENERATORS.   I spent my DISSERTATION in COMPUTER VISION, so let me SHOW you an EXAMPLE from THERE.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JUST matching PIXELS, they SEEM to have this INCREDIBLE ability to REASON about RENDERING.  THESE are pictures of DALL-E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 GENERATE IMAGES of a BEDROOM with a LAMP, you can see the VERY NICE DIVERSITY and QUALITY you can GET out of the MODEL.</a:t>
            </a:r>
          </a:p>
          <a:p>
            <a:endParaRPr lang="en-US" dirty="0"/>
          </a:p>
          <a:p>
            <a:r>
              <a:rPr lang="en-US" dirty="0"/>
              <a:t>What’s REALLY interesting in THESE cases is how the LIGHT of the LAMPs sort of INTERACTS with the REST of the ROOM.  TAKE a LOOK.</a:t>
            </a:r>
          </a:p>
        </p:txBody>
      </p:sp>
      <p:sp>
        <p:nvSpPr>
          <p:cNvPr id="4" name="Slide Number Placeholder 3"/>
          <p:cNvSpPr>
            <a:spLocks noGrp="1"/>
          </p:cNvSpPr>
          <p:nvPr>
            <p:ph type="sldNum" sz="quarter" idx="5"/>
          </p:nvPr>
        </p:nvSpPr>
        <p:spPr/>
        <p:txBody>
          <a:bodyPr/>
          <a:lstStyle/>
          <a:p>
            <a:fld id="{4DCD8344-5181-1749-B4B2-236FCC617854}" type="slidenum">
              <a:rPr lang="en-US" smtClean="0"/>
              <a:t>24</a:t>
            </a:fld>
            <a:endParaRPr lang="en-US"/>
          </a:p>
        </p:txBody>
      </p:sp>
    </p:spTree>
    <p:extLst>
      <p:ext uri="{BB962C8B-B14F-4D97-AF65-F5344CB8AC3E}">
        <p14:creationId xmlns:p14="http://schemas.microsoft.com/office/powerpoint/2010/main" val="3656542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can EXPLICITLY ask for a LIT lamp</a:t>
            </a:r>
          </a:p>
          <a:p>
            <a:endParaRPr lang="en-US" dirty="0"/>
          </a:p>
          <a:p>
            <a:r>
              <a:rPr lang="en-US" dirty="0"/>
              <a:t>&lt;&gt;The MODEL will MAKE SURE that the LAMPS are turned ON.</a:t>
            </a:r>
          </a:p>
        </p:txBody>
      </p:sp>
      <p:sp>
        <p:nvSpPr>
          <p:cNvPr id="4" name="Slide Number Placeholder 3"/>
          <p:cNvSpPr>
            <a:spLocks noGrp="1"/>
          </p:cNvSpPr>
          <p:nvPr>
            <p:ph type="sldNum" sz="quarter" idx="5"/>
          </p:nvPr>
        </p:nvSpPr>
        <p:spPr/>
        <p:txBody>
          <a:bodyPr/>
          <a:lstStyle/>
          <a:p>
            <a:fld id="{4DCD8344-5181-1749-B4B2-236FCC617854}" type="slidenum">
              <a:rPr lang="en-US" smtClean="0"/>
              <a:t>25</a:t>
            </a:fld>
            <a:endParaRPr lang="en-US"/>
          </a:p>
        </p:txBody>
      </p:sp>
    </p:spTree>
    <p:extLst>
      <p:ext uri="{BB962C8B-B14F-4D97-AF65-F5344CB8AC3E}">
        <p14:creationId xmlns:p14="http://schemas.microsoft.com/office/powerpoint/2010/main" val="2108828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the OPPOSITE.  When we ask for an UNLIT lamp, WHAT will we GET?</a:t>
            </a:r>
          </a:p>
          <a:p>
            <a:endParaRPr lang="en-US" dirty="0"/>
          </a:p>
          <a:p>
            <a:r>
              <a:rPr lang="en-US" dirty="0"/>
              <a:t>It produces RESULTS like THIS.</a:t>
            </a:r>
          </a:p>
          <a:p>
            <a:endParaRPr lang="en-US" dirty="0"/>
          </a:p>
          <a:p>
            <a:r>
              <a:rPr lang="en-US" dirty="0"/>
              <a:t>It DRAWS all the LAMPS BRIGHT, maybe even BRIGHTER than BEFORE.</a:t>
            </a:r>
          </a:p>
          <a:p>
            <a:r>
              <a:rPr lang="en-US" dirty="0"/>
              <a:t>The model DOESN’T really KNOW what the word UNLIT means.</a:t>
            </a:r>
          </a:p>
        </p:txBody>
      </p:sp>
      <p:sp>
        <p:nvSpPr>
          <p:cNvPr id="4" name="Slide Number Placeholder 3"/>
          <p:cNvSpPr>
            <a:spLocks noGrp="1"/>
          </p:cNvSpPr>
          <p:nvPr>
            <p:ph type="sldNum" sz="quarter" idx="5"/>
          </p:nvPr>
        </p:nvSpPr>
        <p:spPr/>
        <p:txBody>
          <a:bodyPr/>
          <a:lstStyle/>
          <a:p>
            <a:fld id="{4DCD8344-5181-1749-B4B2-236FCC617854}" type="slidenum">
              <a:rPr lang="en-US" smtClean="0"/>
              <a:t>26</a:t>
            </a:fld>
            <a:endParaRPr lang="en-US"/>
          </a:p>
        </p:txBody>
      </p:sp>
    </p:spTree>
    <p:extLst>
      <p:ext uri="{BB962C8B-B14F-4D97-AF65-F5344CB8AC3E}">
        <p14:creationId xmlns:p14="http://schemas.microsoft.com/office/powerpoint/2010/main" val="1696711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NOT about the specific WORDS we choose.</a:t>
            </a:r>
          </a:p>
          <a:p>
            <a:endParaRPr lang="en-US" dirty="0"/>
          </a:p>
          <a:p>
            <a:r>
              <a:rPr lang="en-US" dirty="0"/>
              <a:t>If we try DARKENED lamps, &lt;&gt; &lt;&gt;,</a:t>
            </a:r>
          </a:p>
          <a:p>
            <a:r>
              <a:rPr lang="en-US" dirty="0"/>
              <a:t>we get images like THIS – in the DARK, but the LAMPS are on.</a:t>
            </a:r>
          </a:p>
          <a:p>
            <a:r>
              <a:rPr lang="en-US" dirty="0"/>
              <a:t>DARK lamps don’t work.  f we SAY it EXPLICITLY, and ask for LAMPS that are TURNED OFF, it ALSO doesn’t WORK.</a:t>
            </a:r>
          </a:p>
          <a:p>
            <a:endParaRPr lang="en-US" dirty="0"/>
          </a:p>
          <a:p>
            <a:r>
              <a:rPr lang="en-US" dirty="0"/>
              <a:t>Sometimes PROMPT ENGINEERING DOESNT WORK.</a:t>
            </a:r>
          </a:p>
          <a:p>
            <a:r>
              <a:rPr lang="en-US" dirty="0"/>
              <a:t>We HYPOTHESIZE that it is due to a BIAS in the TRAINING DATA.</a:t>
            </a:r>
          </a:p>
          <a:p>
            <a:r>
              <a:rPr lang="en-US" dirty="0"/>
              <a:t>Maybe CAPTIONS don’t TALK about LAMPS that are OFF.</a:t>
            </a:r>
          </a:p>
        </p:txBody>
      </p:sp>
      <p:sp>
        <p:nvSpPr>
          <p:cNvPr id="4" name="Slide Number Placeholder 3"/>
          <p:cNvSpPr>
            <a:spLocks noGrp="1"/>
          </p:cNvSpPr>
          <p:nvPr>
            <p:ph type="sldNum" sz="quarter" idx="5"/>
          </p:nvPr>
        </p:nvSpPr>
        <p:spPr/>
        <p:txBody>
          <a:bodyPr/>
          <a:lstStyle/>
          <a:p>
            <a:fld id="{CB340446-DB8B-FC4C-B0FD-F539E08BA524}" type="slidenum">
              <a:rPr lang="en-US" smtClean="0"/>
              <a:t>27</a:t>
            </a:fld>
            <a:endParaRPr lang="en-US"/>
          </a:p>
        </p:txBody>
      </p:sp>
    </p:spTree>
    <p:extLst>
      <p:ext uri="{BB962C8B-B14F-4D97-AF65-F5344CB8AC3E}">
        <p14:creationId xmlns:p14="http://schemas.microsoft.com/office/powerpoint/2010/main" val="1815291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question that drives our project is really SIMPLE.</a:t>
            </a:r>
          </a:p>
          <a:p>
            <a:r>
              <a:rPr lang="en-US" dirty="0"/>
              <a:t>We want to know: What does a neural network KNOW .... and HOW does it KNOW it.</a:t>
            </a:r>
          </a:p>
          <a:p>
            <a:endParaRPr lang="en-US" dirty="0"/>
          </a:p>
          <a:p>
            <a:r>
              <a:rPr lang="en-US" dirty="0"/>
              <a:t>The REASON this problem is IMPORTANT is that it USED to be that AI models would ONLY learn what you TAUGHT them.</a:t>
            </a:r>
          </a:p>
          <a:p>
            <a:r>
              <a:rPr lang="en-US" dirty="0"/>
              <a:t>But now UNSUPERVISED learning is starting to REALLY work.  And we are STARTING to get AI that LEARNS things we did NOT explicitly TEACH.</a:t>
            </a:r>
          </a:p>
        </p:txBody>
      </p:sp>
      <p:sp>
        <p:nvSpPr>
          <p:cNvPr id="4" name="Slide Number Placeholder 3"/>
          <p:cNvSpPr>
            <a:spLocks noGrp="1"/>
          </p:cNvSpPr>
          <p:nvPr>
            <p:ph type="sldNum" sz="quarter" idx="5"/>
          </p:nvPr>
        </p:nvSpPr>
        <p:spPr/>
        <p:txBody>
          <a:bodyPr/>
          <a:lstStyle/>
          <a:p>
            <a:fld id="{46A76C47-3864-6F47-914B-0B605143BEBA}" type="slidenum">
              <a:rPr lang="en-US" smtClean="0"/>
              <a:t>28</a:t>
            </a:fld>
            <a:endParaRPr lang="en-US"/>
          </a:p>
        </p:txBody>
      </p:sp>
    </p:spTree>
    <p:extLst>
      <p:ext uri="{BB962C8B-B14F-4D97-AF65-F5344CB8AC3E}">
        <p14:creationId xmlns:p14="http://schemas.microsoft.com/office/powerpoint/2010/main" val="1739555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PROBLEM here is that BIG DATA can be a DIFFICULT human INTERFACE.</a:t>
            </a:r>
          </a:p>
          <a:p>
            <a:endParaRPr lang="en-US" dirty="0"/>
          </a:p>
          <a:p>
            <a:r>
              <a:rPr lang="en-US" dirty="0"/>
              <a:t>CURATING a LARGE dataset can be a HUGE PROJECT.  And then TRAINING a model on the data can take WEEKS and HUGE amounts of ENERGY.</a:t>
            </a:r>
          </a:p>
          <a:p>
            <a:endParaRPr lang="en-US" dirty="0"/>
          </a:p>
          <a:p>
            <a:r>
              <a:rPr lang="en-US" dirty="0"/>
              <a:t>The MILLIONS of IMAGE CAPTIONS that we USE to CONTROL a model with LANGUAGE contains UNKNOWN BIASES and CORRELATIONS.</a:t>
            </a:r>
          </a:p>
          <a:p>
            <a:endParaRPr lang="en-US" dirty="0"/>
          </a:p>
          <a:p>
            <a:r>
              <a:rPr lang="en-US" dirty="0"/>
              <a:t>LEARNING from LANGUAGE is AMAZINGLY powerful.</a:t>
            </a:r>
          </a:p>
          <a:p>
            <a:r>
              <a:rPr lang="en-US" dirty="0"/>
              <a:t>But it is ALSO OPAQUE and HARD to ANTICIPATE.</a:t>
            </a:r>
          </a:p>
        </p:txBody>
      </p:sp>
      <p:sp>
        <p:nvSpPr>
          <p:cNvPr id="4" name="Slide Number Placeholder 3"/>
          <p:cNvSpPr>
            <a:spLocks noGrp="1"/>
          </p:cNvSpPr>
          <p:nvPr>
            <p:ph type="sldNum" sz="quarter" idx="5"/>
          </p:nvPr>
        </p:nvSpPr>
        <p:spPr/>
        <p:txBody>
          <a:bodyPr/>
          <a:lstStyle/>
          <a:p>
            <a:fld id="{4DCD8344-5181-1749-B4B2-236FCC617854}" type="slidenum">
              <a:rPr lang="en-US" smtClean="0"/>
              <a:t>29</a:t>
            </a:fld>
            <a:endParaRPr lang="en-US"/>
          </a:p>
        </p:txBody>
      </p:sp>
    </p:spTree>
    <p:extLst>
      <p:ext uri="{BB962C8B-B14F-4D97-AF65-F5344CB8AC3E}">
        <p14:creationId xmlns:p14="http://schemas.microsoft.com/office/powerpoint/2010/main" val="837987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I want to TALK a BIT about DIRECT MODEL EDITING.</a:t>
            </a:r>
          </a:p>
          <a:p>
            <a:endParaRPr lang="en-US" dirty="0"/>
          </a:p>
          <a:p>
            <a:r>
              <a:rPr lang="en-US" dirty="0"/>
              <a:t>The IDEA of DIRECT model EDITING is to ALLOW a USER to UNDERSTAND and CONTROL</a:t>
            </a:r>
          </a:p>
          <a:p>
            <a:r>
              <a:rPr lang="en-US" dirty="0"/>
              <a:t>the COMPUTATIONS inside a LARGE model DIRECTLY.</a:t>
            </a:r>
          </a:p>
          <a:p>
            <a:endParaRPr lang="en-US" dirty="0"/>
          </a:p>
          <a:p>
            <a:r>
              <a:rPr lang="en-US" dirty="0"/>
              <a:t>The MAIN trick in DIRECT model editing is, to trace out CAUAL MECHANISMS inside the model.  </a:t>
            </a:r>
          </a:p>
          <a:p>
            <a:endParaRPr lang="en-US" dirty="0"/>
          </a:p>
        </p:txBody>
      </p:sp>
      <p:sp>
        <p:nvSpPr>
          <p:cNvPr id="4" name="Slide Number Placeholder 3"/>
          <p:cNvSpPr>
            <a:spLocks noGrp="1"/>
          </p:cNvSpPr>
          <p:nvPr>
            <p:ph type="sldNum" sz="quarter" idx="5"/>
          </p:nvPr>
        </p:nvSpPr>
        <p:spPr/>
        <p:txBody>
          <a:bodyPr/>
          <a:lstStyle/>
          <a:p>
            <a:fld id="{4DCD8344-5181-1749-B4B2-236FCC617854}" type="slidenum">
              <a:rPr lang="en-US" smtClean="0"/>
              <a:t>30</a:t>
            </a:fld>
            <a:endParaRPr lang="en-US"/>
          </a:p>
        </p:txBody>
      </p:sp>
    </p:spTree>
    <p:extLst>
      <p:ext uri="{BB962C8B-B14F-4D97-AF65-F5344CB8AC3E}">
        <p14:creationId xmlns:p14="http://schemas.microsoft.com/office/powerpoint/2010/main" val="3177857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98438"/>
            <a:ext cx="4189413" cy="2355850"/>
          </a:xfrm>
        </p:spPr>
      </p:sp>
      <p:sp>
        <p:nvSpPr>
          <p:cNvPr id="3" name="Notes Placeholder 2"/>
          <p:cNvSpPr>
            <a:spLocks noGrp="1"/>
          </p:cNvSpPr>
          <p:nvPr>
            <p:ph type="body" idx="1"/>
          </p:nvPr>
        </p:nvSpPr>
        <p:spPr/>
        <p:txBody>
          <a:bodyPr/>
          <a:lstStyle/>
          <a:p>
            <a:r>
              <a:rPr lang="en-US" dirty="0"/>
              <a:t>Audrey STARTED with an </a:t>
            </a:r>
            <a:r>
              <a:rPr lang="en-US" dirty="0" err="1"/>
              <a:t>OFF-the-SHELF</a:t>
            </a:r>
            <a:r>
              <a:rPr lang="en-US" dirty="0"/>
              <a:t> </a:t>
            </a:r>
            <a:r>
              <a:rPr lang="en-US" dirty="0" err="1"/>
              <a:t>StyleGAN</a:t>
            </a:r>
            <a:r>
              <a:rPr lang="en-US" dirty="0"/>
              <a:t>, a Generative Adversarial Network, TRAINED on BEDROOMS.</a:t>
            </a:r>
          </a:p>
          <a:p>
            <a:r>
              <a:rPr lang="en-US" dirty="0"/>
              <a:t>This is a model that has about 30 MILLION parameters, but CONCEPTUALLY it is VERY SIMPLE. </a:t>
            </a:r>
            <a:r>
              <a:rPr lang="en-US" sz="1200" b="0" i="0" u="none" strike="noStrike" kern="1200" dirty="0">
                <a:solidFill>
                  <a:schemeClr val="tx1"/>
                </a:solidFill>
                <a:effectLst/>
                <a:latin typeface="+mn-lt"/>
                <a:ea typeface="+mn-ea"/>
                <a:cs typeface="+mn-cs"/>
              </a:rPr>
              <a:t>It is JUST a function.</a:t>
            </a:r>
            <a:endParaRPr lang="en-US" b="0" dirty="0">
              <a:effectLst/>
            </a:endParaRPr>
          </a:p>
          <a:p>
            <a:pPr rtl="0"/>
            <a:r>
              <a:rPr lang="en-US" sz="1200" b="0" i="0" u="none" strike="noStrike" kern="1200" dirty="0">
                <a:solidFill>
                  <a:schemeClr val="tx1"/>
                </a:solidFill>
                <a:effectLst/>
                <a:latin typeface="+mn-lt"/>
                <a:ea typeface="+mn-ea"/>
                <a:cs typeface="+mn-cs"/>
              </a:rPr>
              <a:t>… If you INPUT a RANDOM VECTOR, it will DO a bunch of ARITHMETIC.</a:t>
            </a:r>
            <a:endParaRPr lang="en-US" b="0" dirty="0">
              <a:effectLst/>
            </a:endParaRPr>
          </a:p>
          <a:p>
            <a:pPr rtl="0"/>
            <a:r>
              <a:rPr lang="en-US" sz="1200" b="0" i="0" u="none" strike="noStrike" kern="1200" dirty="0">
                <a:solidFill>
                  <a:schemeClr val="tx1"/>
                </a:solidFill>
                <a:effectLst/>
                <a:latin typeface="+mn-lt"/>
                <a:ea typeface="+mn-ea"/>
                <a:cs typeface="+mn-cs"/>
              </a:rPr>
              <a:t>… And THEN, it will OUTPUT a random REALISTIC ROOM.</a:t>
            </a:r>
          </a:p>
          <a:p>
            <a:pPr rtl="0"/>
            <a:r>
              <a:rPr lang="en-US" sz="1200" b="0" i="0" u="none" strike="noStrike" kern="1200" dirty="0">
                <a:solidFill>
                  <a:schemeClr val="tx1"/>
                </a:solidFill>
                <a:effectLst/>
                <a:latin typeface="+mn-lt"/>
                <a:ea typeface="+mn-ea"/>
                <a:cs typeface="+mn-cs"/>
              </a:rPr>
              <a:t>… If you give a DIFFERENT random input, it will output a DIFFERENT realistic ROOM.</a:t>
            </a:r>
          </a:p>
          <a:p>
            <a:pPr rtl="0"/>
            <a:r>
              <a:rPr lang="en-US" sz="1200" b="0" i="0" u="none" strike="noStrike" kern="1200" dirty="0">
                <a:solidFill>
                  <a:schemeClr val="tx1"/>
                </a:solidFill>
                <a:effectLst/>
                <a:latin typeface="+mn-lt"/>
                <a:ea typeface="+mn-ea"/>
                <a:cs typeface="+mn-cs"/>
              </a:rPr>
              <a:t>SOMETIMES it will draw a LAMP in the ROOM</a:t>
            </a:r>
            <a:endParaRPr lang="en-US" b="0" dirty="0">
              <a:effectLst/>
            </a:endParaRPr>
          </a:p>
          <a:p>
            <a:pPr rtl="0"/>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B1732B56-3998-9A42-BCF0-4688DA0724E8}" type="slidenum">
              <a:rPr lang="en-US" smtClean="0"/>
              <a:t>31</a:t>
            </a:fld>
            <a:endParaRPr lang="en-US" dirty="0"/>
          </a:p>
        </p:txBody>
      </p:sp>
    </p:spTree>
    <p:extLst>
      <p:ext uri="{BB962C8B-B14F-4D97-AF65-F5344CB8AC3E}">
        <p14:creationId xmlns:p14="http://schemas.microsoft.com/office/powerpoint/2010/main" val="1673077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TRY to control LIGHTS in a STYLEGAN using CLIP, it DOESN'T actually WORK.</a:t>
            </a:r>
          </a:p>
          <a:p>
            <a:endParaRPr lang="en-US" dirty="0"/>
          </a:p>
          <a:p>
            <a:r>
              <a:rPr lang="en-US" dirty="0"/>
              <a:t>But INSTEAD of trying to STEER the network from the OUTSIDE, we CRACKED OPEN the model to ASK, HOW does the model represent the CONCEPT of LIGHT coming from lamps INTERNALLY?</a:t>
            </a:r>
          </a:p>
          <a:p>
            <a:r>
              <a:rPr lang="en-US" dirty="0"/>
              <a:t>.... Is there a NEURON that it USES to THINK about LAMP LIGHT?</a:t>
            </a:r>
          </a:p>
          <a:p>
            <a:endParaRPr lang="en-US" dirty="0"/>
          </a:p>
          <a:p>
            <a:r>
              <a:rPr lang="en-US" dirty="0"/>
              <a:t>This NETWORK has thousands of NEURONS.  it is JUST a PROGRAM, so we can EASILY TRACE through it to FIGURE out PARTS of what it DOES.</a:t>
            </a:r>
          </a:p>
        </p:txBody>
      </p:sp>
      <p:sp>
        <p:nvSpPr>
          <p:cNvPr id="4" name="Slide Number Placeholder 3"/>
          <p:cNvSpPr>
            <a:spLocks noGrp="1"/>
          </p:cNvSpPr>
          <p:nvPr>
            <p:ph type="sldNum" sz="quarter" idx="5"/>
          </p:nvPr>
        </p:nvSpPr>
        <p:spPr/>
        <p:txBody>
          <a:bodyPr/>
          <a:lstStyle/>
          <a:p>
            <a:fld id="{4DCD8344-5181-1749-B4B2-236FCC617854}" type="slidenum">
              <a:rPr lang="en-US" smtClean="0"/>
              <a:t>32</a:t>
            </a:fld>
            <a:endParaRPr lang="en-US"/>
          </a:p>
        </p:txBody>
      </p:sp>
    </p:spTree>
    <p:extLst>
      <p:ext uri="{BB962C8B-B14F-4D97-AF65-F5344CB8AC3E}">
        <p14:creationId xmlns:p14="http://schemas.microsoft.com/office/powerpoint/2010/main" val="910491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me show you how to do a SIMPLE SEARCH for NEURONS.</a:t>
            </a:r>
          </a:p>
          <a:p>
            <a:endParaRPr lang="en-US" dirty="0"/>
          </a:p>
          <a:p>
            <a:r>
              <a:rPr lang="en-US" dirty="0"/>
              <a:t>FIRST, you can TAKE a GENERATED image that has a LIT LAMP.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you MANUALLY select the REGIONSs of the IMAGE that you are INTERESTED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have selected these FOUR patterns of LIGHT cast from the LAMP that are REFLECTED off the WALL.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these reflections CALLED?  They’re like an UMBRA.  But I’m NOT sure they have a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THIRD, I HUNT for NEURONS that CONTROL these LIGHT castings in the IMAGE.</a:t>
            </a:r>
          </a:p>
        </p:txBody>
      </p:sp>
      <p:sp>
        <p:nvSpPr>
          <p:cNvPr id="4" name="Slide Number Placeholder 3"/>
          <p:cNvSpPr>
            <a:spLocks noGrp="1"/>
          </p:cNvSpPr>
          <p:nvPr>
            <p:ph type="sldNum" sz="quarter" idx="5"/>
          </p:nvPr>
        </p:nvSpPr>
        <p:spPr/>
        <p:txBody>
          <a:bodyPr/>
          <a:lstStyle/>
          <a:p>
            <a:fld id="{4DCD8344-5181-1749-B4B2-236FCC617854}" type="slidenum">
              <a:rPr lang="en-US" smtClean="0"/>
              <a:t>33</a:t>
            </a:fld>
            <a:endParaRPr lang="en-US"/>
          </a:p>
        </p:txBody>
      </p:sp>
    </p:spTree>
    <p:extLst>
      <p:ext uri="{BB962C8B-B14F-4D97-AF65-F5344CB8AC3E}">
        <p14:creationId xmlns:p14="http://schemas.microsoft.com/office/powerpoint/2010/main" val="274253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is DISSATISFYING.</a:t>
            </a:r>
          </a:p>
          <a:p>
            <a:endParaRPr lang="en-US" dirty="0"/>
          </a:p>
          <a:p>
            <a:r>
              <a:rPr lang="en-US" dirty="0"/>
              <a:t>We want to know, WHY is this a baseball field?</a:t>
            </a:r>
          </a:p>
          <a:p>
            <a:endParaRPr lang="en-US" dirty="0"/>
          </a:p>
          <a:p>
            <a:r>
              <a:rPr lang="en-US" dirty="0"/>
              <a:t>HOW did the network DECIDE?</a:t>
            </a:r>
          </a:p>
        </p:txBody>
      </p:sp>
      <p:sp>
        <p:nvSpPr>
          <p:cNvPr id="4" name="Slide Number Placeholder 3"/>
          <p:cNvSpPr>
            <a:spLocks noGrp="1"/>
          </p:cNvSpPr>
          <p:nvPr>
            <p:ph type="sldNum" sz="quarter" idx="5"/>
          </p:nvPr>
        </p:nvSpPr>
        <p:spPr/>
        <p:txBody>
          <a:bodyPr/>
          <a:lstStyle/>
          <a:p>
            <a:fld id="{B1732B56-3998-9A42-BCF0-4688DA0724E8}" type="slidenum">
              <a:rPr lang="en-US" smtClean="0"/>
              <a:t>4</a:t>
            </a:fld>
            <a:endParaRPr lang="en-US"/>
          </a:p>
        </p:txBody>
      </p:sp>
    </p:spTree>
    <p:extLst>
      <p:ext uri="{BB962C8B-B14F-4D97-AF65-F5344CB8AC3E}">
        <p14:creationId xmlns:p14="http://schemas.microsoft.com/office/powerpoint/2010/main" val="2034180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SEARCH for NEURONS, we can JUST do a simple CAUSAL TEST on each individual neuron, ONE at a TIME like THIS.</a:t>
            </a:r>
          </a:p>
          <a:p>
            <a:endParaRPr lang="en-US" dirty="0"/>
          </a:p>
          <a:p>
            <a:r>
              <a:rPr lang="en-US" dirty="0"/>
              <a:t>FIRST, REMOVE the neuron from the network – computationally, I PATCH it so that it is ZERO all the time. Then I GENERATE the image.</a:t>
            </a:r>
          </a:p>
          <a:p>
            <a:r>
              <a:rPr lang="en-US" dirty="0"/>
              <a:t>&lt;&gt; NOTICE that the IMAGE can be DIFFERENT from the ORIGINAL image.</a:t>
            </a:r>
          </a:p>
          <a:p>
            <a:endParaRPr lang="en-US" dirty="0"/>
          </a:p>
          <a:p>
            <a:r>
              <a:rPr lang="en-US" dirty="0"/>
              <a:t>Then we EXAMINE the DIFFERENCES, and SCORE the neuron based on HOW MUCH of the DIFFERENCES</a:t>
            </a:r>
          </a:p>
          <a:p>
            <a:r>
              <a:rPr lang="en-US" dirty="0"/>
              <a:t>land in the AREAS that we CARE about.</a:t>
            </a:r>
          </a:p>
          <a:p>
            <a:endParaRPr lang="en-US" dirty="0"/>
          </a:p>
        </p:txBody>
      </p:sp>
      <p:sp>
        <p:nvSpPr>
          <p:cNvPr id="4" name="Slide Number Placeholder 3"/>
          <p:cNvSpPr>
            <a:spLocks noGrp="1"/>
          </p:cNvSpPr>
          <p:nvPr>
            <p:ph type="sldNum" sz="quarter" idx="5"/>
          </p:nvPr>
        </p:nvSpPr>
        <p:spPr/>
        <p:txBody>
          <a:bodyPr/>
          <a:lstStyle/>
          <a:p>
            <a:fld id="{4DCD8344-5181-1749-B4B2-236FCC617854}" type="slidenum">
              <a:rPr lang="en-US" smtClean="0"/>
              <a:t>34</a:t>
            </a:fld>
            <a:endParaRPr lang="en-US"/>
          </a:p>
        </p:txBody>
      </p:sp>
    </p:spTree>
    <p:extLst>
      <p:ext uri="{BB962C8B-B14F-4D97-AF65-F5344CB8AC3E}">
        <p14:creationId xmlns:p14="http://schemas.microsoft.com/office/powerpoint/2010/main" val="286407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Scoring the THOUSANDS of NEURONS across the WHOLE network gives us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NEURON vocabulary,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DO see NEURONs that are SPECIFIC to LIGHT.  ACTUALLY, we see MORE than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TOP-RANKED neuron seems to control whether the lights are ON or OFF.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then there is a neuron that is SPECIFIC to the SIZE of the LAMPSHADE.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ANOTHER that is about REFLECTED LIGHT only, NOT the DIRECT 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FOURTH neuron in the ranking seems to be about the WARMTH of the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You can THINK of this as a BY-NEURON DISSECTION of the NETWORK’s BEHAVIOR.</a:t>
            </a:r>
          </a:p>
          <a:p>
            <a:r>
              <a:rPr lang="en-US" dirty="0"/>
              <a:t>This is ALSO related to the STYLE SPACE paper by Wu in 2021.</a:t>
            </a:r>
          </a:p>
          <a:p>
            <a:endParaRPr lang="en-US" dirty="0"/>
          </a:p>
        </p:txBody>
      </p:sp>
      <p:sp>
        <p:nvSpPr>
          <p:cNvPr id="4" name="Slide Number Placeholder 3"/>
          <p:cNvSpPr>
            <a:spLocks noGrp="1"/>
          </p:cNvSpPr>
          <p:nvPr>
            <p:ph type="sldNum" sz="quarter" idx="5"/>
          </p:nvPr>
        </p:nvSpPr>
        <p:spPr/>
        <p:txBody>
          <a:bodyPr/>
          <a:lstStyle/>
          <a:p>
            <a:fld id="{4DCD8344-5181-1749-B4B2-236FCC617854}" type="slidenum">
              <a:rPr lang="en-US" smtClean="0"/>
              <a:t>35</a:t>
            </a:fld>
            <a:endParaRPr lang="en-US"/>
          </a:p>
        </p:txBody>
      </p:sp>
    </p:spTree>
    <p:extLst>
      <p:ext uri="{BB962C8B-B14F-4D97-AF65-F5344CB8AC3E}">
        <p14:creationId xmlns:p14="http://schemas.microsoft.com/office/powerpoint/2010/main" val="439135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take the On/OFF neuron, we can USE it to control LIGHT in OTHER generated SCENES.</a:t>
            </a:r>
          </a:p>
          <a:p>
            <a:r>
              <a:rPr lang="en-US" dirty="0"/>
              <a:t>HERE is a DEMONSTRATION of just TOGGLING a SINGLE NEURON in the NETWORK.</a:t>
            </a:r>
          </a:p>
          <a:p>
            <a:r>
              <a:rPr lang="en-US" dirty="0"/>
              <a:t>NOTICE that this neuron GENERALIZES in INTERESTING ways.</a:t>
            </a:r>
          </a:p>
          <a:p>
            <a:r>
              <a:rPr lang="en-US" dirty="0"/>
              <a:t>The SAME neuron controls LIGHTS in DIFFERENT rooms, and ALSO mediates REFLECTIONS of LIGHT on OTHER objects.</a:t>
            </a:r>
          </a:p>
          <a:p>
            <a:endParaRPr lang="en-US" dirty="0"/>
          </a:p>
          <a:p>
            <a:endParaRPr lang="en-US" dirty="0"/>
          </a:p>
        </p:txBody>
      </p:sp>
      <p:sp>
        <p:nvSpPr>
          <p:cNvPr id="4" name="Slide Number Placeholder 3"/>
          <p:cNvSpPr>
            <a:spLocks noGrp="1"/>
          </p:cNvSpPr>
          <p:nvPr>
            <p:ph type="sldNum" sz="quarter" idx="5"/>
          </p:nvPr>
        </p:nvSpPr>
        <p:spPr/>
        <p:txBody>
          <a:bodyPr/>
          <a:lstStyle/>
          <a:p>
            <a:fld id="{4DCD8344-5181-1749-B4B2-236FCC617854}" type="slidenum">
              <a:rPr lang="en-US" smtClean="0"/>
              <a:t>36</a:t>
            </a:fld>
            <a:endParaRPr lang="en-US"/>
          </a:p>
        </p:txBody>
      </p:sp>
    </p:spTree>
    <p:extLst>
      <p:ext uri="{BB962C8B-B14F-4D97-AF65-F5344CB8AC3E}">
        <p14:creationId xmlns:p14="http://schemas.microsoft.com/office/powerpoint/2010/main" val="1332866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COUPLE more EXAMPLES.  On the LEFT is another SCENE.</a:t>
            </a:r>
          </a:p>
          <a:p>
            <a:r>
              <a:rPr lang="en-US" dirty="0"/>
              <a:t>On the RIGHT, I’m SHOWING a DIFFERENT neuron, which was the FOURTH in the CAUSAL NEURON RANKING.</a:t>
            </a:r>
          </a:p>
          <a:p>
            <a:r>
              <a:rPr lang="en-US" dirty="0"/>
              <a:t>THIS one does not DIM the LIGHT, but INSTEAD it seems to control the COLOR TEMPERATURE, from very YELLOW to BLUE.</a:t>
            </a:r>
          </a:p>
          <a:p>
            <a:endParaRPr lang="en-US" dirty="0"/>
          </a:p>
        </p:txBody>
      </p:sp>
      <p:sp>
        <p:nvSpPr>
          <p:cNvPr id="4" name="Slide Number Placeholder 3"/>
          <p:cNvSpPr>
            <a:spLocks noGrp="1"/>
          </p:cNvSpPr>
          <p:nvPr>
            <p:ph type="sldNum" sz="quarter" idx="5"/>
          </p:nvPr>
        </p:nvSpPr>
        <p:spPr/>
        <p:txBody>
          <a:bodyPr/>
          <a:lstStyle/>
          <a:p>
            <a:fld id="{CB340446-DB8B-FC4C-B0FD-F539E08BA524}" type="slidenum">
              <a:rPr lang="en-US" smtClean="0"/>
              <a:t>37</a:t>
            </a:fld>
            <a:endParaRPr lang="en-US"/>
          </a:p>
        </p:txBody>
      </p:sp>
    </p:spTree>
    <p:extLst>
      <p:ext uri="{BB962C8B-B14F-4D97-AF65-F5344CB8AC3E}">
        <p14:creationId xmlns:p14="http://schemas.microsoft.com/office/powerpoint/2010/main" val="3015100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what we have DONE.  INSTEAD of STEERING the model from the OUTSIDE using a HUGE data set of CAPTIONS,</a:t>
            </a:r>
          </a:p>
          <a:p>
            <a:endParaRPr lang="en-US" dirty="0"/>
          </a:p>
          <a:p>
            <a:r>
              <a:rPr lang="en-US" dirty="0"/>
              <a:t>We have TESTED the network from the INSIDE,</a:t>
            </a:r>
          </a:p>
          <a:p>
            <a:r>
              <a:rPr lang="en-US" dirty="0"/>
              <a:t>&lt;&gt; By measuring CAUSAL effects of INDIVIDUAL NEURONS.</a:t>
            </a:r>
          </a:p>
          <a:p>
            <a:r>
              <a:rPr lang="en-US" dirty="0"/>
              <a:t>&lt;&gt; Then ALTERING the NETWORK based on the NEURONS we FOUND.</a:t>
            </a:r>
          </a:p>
          <a:p>
            <a:endParaRPr lang="en-US" dirty="0"/>
          </a:p>
          <a:p>
            <a:r>
              <a:rPr lang="en-US" dirty="0"/>
              <a:t>EVEN if we do not have ENGLISH LABELS for a CONCEPT like COLOR TEMPERATURE, the INTERNAL structure of a model shows that we can FIND the CONCEPT inside the model.</a:t>
            </a:r>
          </a:p>
          <a:p>
            <a:endParaRPr lang="en-US" dirty="0"/>
          </a:p>
          <a:p>
            <a:r>
              <a:rPr lang="en-US" dirty="0"/>
              <a:t>THAT is the POWER of DIRECT EDITING.</a:t>
            </a:r>
          </a:p>
          <a:p>
            <a:endParaRPr lang="en-US" dirty="0"/>
          </a:p>
        </p:txBody>
      </p:sp>
      <p:sp>
        <p:nvSpPr>
          <p:cNvPr id="4" name="Slide Number Placeholder 3"/>
          <p:cNvSpPr>
            <a:spLocks noGrp="1"/>
          </p:cNvSpPr>
          <p:nvPr>
            <p:ph type="sldNum" sz="quarter" idx="5"/>
          </p:nvPr>
        </p:nvSpPr>
        <p:spPr/>
        <p:txBody>
          <a:bodyPr/>
          <a:lstStyle/>
          <a:p>
            <a:fld id="{CB340446-DB8B-FC4C-B0FD-F539E08BA524}" type="slidenum">
              <a:rPr lang="en-US" smtClean="0"/>
              <a:t>38</a:t>
            </a:fld>
            <a:endParaRPr lang="en-US"/>
          </a:p>
        </p:txBody>
      </p:sp>
    </p:spTree>
    <p:extLst>
      <p:ext uri="{BB962C8B-B14F-4D97-AF65-F5344CB8AC3E}">
        <p14:creationId xmlns:p14="http://schemas.microsoft.com/office/powerpoint/2010/main" val="1231552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39</a:t>
            </a:fld>
            <a:endParaRPr lang="en-US"/>
          </a:p>
        </p:txBody>
      </p:sp>
    </p:spTree>
    <p:extLst>
      <p:ext uri="{BB962C8B-B14F-4D97-AF65-F5344CB8AC3E}">
        <p14:creationId xmlns:p14="http://schemas.microsoft.com/office/powerpoint/2010/main" val="262048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all know, TRANSFORMERS have been tremendously successful since their INVENTION by ASHISH VASWANI at GOOGLE. </a:t>
            </a:r>
          </a:p>
          <a:p>
            <a:r>
              <a:rPr lang="en-US" dirty="0"/>
              <a:t>Their JOB is to imitate REAL text.</a:t>
            </a:r>
          </a:p>
          <a:p>
            <a:endParaRPr lang="en-US" dirty="0"/>
          </a:p>
          <a:p>
            <a:r>
              <a:rPr lang="en-US" dirty="0"/>
              <a:t>To PROGRAM a TRANSFORMER, you fundamentally just show it some TEXT to IMITATE – HERE we USE 40 gigabytes of web text..</a:t>
            </a:r>
          </a:p>
          <a:p>
            <a:r>
              <a:rPr lang="en-US" dirty="0"/>
              <a:t>TRAINING the model on the text can take some TIME.  GPUs or TPUs can speed up the training process.</a:t>
            </a:r>
          </a:p>
          <a:p>
            <a:r>
              <a:rPr lang="en-US" dirty="0"/>
              <a:t>In the END after a few DAYS or WEEKS, you get a trained NETWORK.</a:t>
            </a:r>
          </a:p>
          <a:p>
            <a:endParaRPr lang="en-US" dirty="0"/>
          </a:p>
          <a:p>
            <a:r>
              <a:rPr lang="en-US" dirty="0"/>
              <a:t>HERE I’m showing GPT-2 which has more than a BILLION trained parameters, which is FAR larger than the 30 MILLION with an M size of STYLEGAN.</a:t>
            </a:r>
          </a:p>
          <a:p>
            <a:r>
              <a:rPr lang="en-US" dirty="0"/>
              <a:t>AND, they’re getting BIGGER.  GPT-3 are among the LARGEST networks used today.  GPT-3 has almost 200 BILLION trained parameters</a:t>
            </a:r>
          </a:p>
        </p:txBody>
      </p:sp>
      <p:sp>
        <p:nvSpPr>
          <p:cNvPr id="4" name="Slide Number Placeholder 3"/>
          <p:cNvSpPr>
            <a:spLocks noGrp="1"/>
          </p:cNvSpPr>
          <p:nvPr>
            <p:ph type="sldNum" sz="quarter" idx="5"/>
          </p:nvPr>
        </p:nvSpPr>
        <p:spPr/>
        <p:txBody>
          <a:bodyPr/>
          <a:lstStyle/>
          <a:p>
            <a:fld id="{46A76C47-3864-6F47-914B-0B605143BEBA}" type="slidenum">
              <a:rPr lang="en-US" smtClean="0"/>
              <a:t>40</a:t>
            </a:fld>
            <a:endParaRPr lang="en-US"/>
          </a:p>
        </p:txBody>
      </p:sp>
    </p:spTree>
    <p:extLst>
      <p:ext uri="{BB962C8B-B14F-4D97-AF65-F5344CB8AC3E}">
        <p14:creationId xmlns:p14="http://schemas.microsoft.com/office/powerpoint/2010/main" val="2033670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we DO.</a:t>
            </a:r>
          </a:p>
          <a:p>
            <a:endParaRPr lang="en-US" dirty="0"/>
          </a:p>
          <a:p>
            <a:r>
              <a:rPr lang="en-US" dirty="0"/>
              <a:t>We RUN the network TWICE.</a:t>
            </a:r>
          </a:p>
          <a:p>
            <a:endParaRPr lang="en-US" dirty="0"/>
          </a:p>
          <a:p>
            <a:r>
              <a:rPr lang="en-US" dirty="0"/>
              <a:t>The SECOND time, we CORRUPT the INPUT to FRUSTRATE the computation. </a:t>
            </a:r>
          </a:p>
          <a:p>
            <a:r>
              <a:rPr lang="en-US" dirty="0"/>
              <a:t>&lt;*&gt;For example, if we add NOISE to the subject name,</a:t>
            </a:r>
          </a:p>
          <a:p>
            <a:r>
              <a:rPr lang="en-US" dirty="0"/>
              <a:t>&lt;T&gt;the network will be UNABLE to guess the right instrument.</a:t>
            </a:r>
          </a:p>
          <a:p>
            <a:endParaRPr lang="en-US" dirty="0"/>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42</a:t>
            </a:fld>
            <a:endParaRPr lang="en-US"/>
          </a:p>
        </p:txBody>
      </p:sp>
    </p:spTree>
    <p:extLst>
      <p:ext uri="{BB962C8B-B14F-4D97-AF65-F5344CB8AC3E}">
        <p14:creationId xmlns:p14="http://schemas.microsoft.com/office/powerpoint/2010/main" val="1508971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we DO.</a:t>
            </a:r>
          </a:p>
          <a:p>
            <a:endParaRPr lang="en-US" dirty="0"/>
          </a:p>
          <a:p>
            <a:r>
              <a:rPr lang="en-US" dirty="0"/>
              <a:t>We RUN the network TWICE.</a:t>
            </a:r>
          </a:p>
          <a:p>
            <a:endParaRPr lang="en-US" dirty="0"/>
          </a:p>
          <a:p>
            <a:r>
              <a:rPr lang="en-US" dirty="0"/>
              <a:t>The SECOND time, we CORRUPT the INPUT to FRUSTRATE the computation. </a:t>
            </a:r>
          </a:p>
          <a:p>
            <a:r>
              <a:rPr lang="en-US" dirty="0"/>
              <a:t>&lt;*&gt;For example, if we add NOISE to the subject name,</a:t>
            </a:r>
          </a:p>
          <a:p>
            <a:r>
              <a:rPr lang="en-US" dirty="0"/>
              <a:t>&lt;T&gt;the network will be UNABLE to guess the right instrument.</a:t>
            </a:r>
          </a:p>
          <a:p>
            <a:endParaRPr lang="en-US" dirty="0"/>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43</a:t>
            </a:fld>
            <a:endParaRPr lang="en-US"/>
          </a:p>
        </p:txBody>
      </p:sp>
    </p:spTree>
    <p:extLst>
      <p:ext uri="{BB962C8B-B14F-4D97-AF65-F5344CB8AC3E}">
        <p14:creationId xmlns:p14="http://schemas.microsoft.com/office/powerpoint/2010/main" val="3010668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we DO.</a:t>
            </a:r>
          </a:p>
          <a:p>
            <a:endParaRPr lang="en-US" dirty="0"/>
          </a:p>
          <a:p>
            <a:r>
              <a:rPr lang="en-US" dirty="0"/>
              <a:t>We RUN the network TWICE.</a:t>
            </a:r>
          </a:p>
          <a:p>
            <a:endParaRPr lang="en-US" dirty="0"/>
          </a:p>
          <a:p>
            <a:r>
              <a:rPr lang="en-US" dirty="0"/>
              <a:t>The SECOND time, we CORRUPT the INPUT to FRUSTRATE the computation. </a:t>
            </a:r>
          </a:p>
          <a:p>
            <a:r>
              <a:rPr lang="en-US" dirty="0"/>
              <a:t>&lt;*&gt;For example, if we add NOISE to the subject name,</a:t>
            </a:r>
          </a:p>
          <a:p>
            <a:r>
              <a:rPr lang="en-US" dirty="0"/>
              <a:t>&lt;T&gt;the network will be UNABLE to guess the right instrument.</a:t>
            </a:r>
          </a:p>
          <a:p>
            <a:endParaRPr lang="en-US" dirty="0"/>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44</a:t>
            </a:fld>
            <a:endParaRPr lang="en-US"/>
          </a:p>
        </p:txBody>
      </p:sp>
    </p:spTree>
    <p:extLst>
      <p:ext uri="{BB962C8B-B14F-4D97-AF65-F5344CB8AC3E}">
        <p14:creationId xmlns:p14="http://schemas.microsoft.com/office/powerpoint/2010/main" val="341029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98438"/>
            <a:ext cx="4189413" cy="2355850"/>
          </a:xfrm>
        </p:spPr>
      </p:sp>
      <p:sp>
        <p:nvSpPr>
          <p:cNvPr id="3" name="Notes Placeholder 2"/>
          <p:cNvSpPr>
            <a:spLocks noGrp="1"/>
          </p:cNvSpPr>
          <p:nvPr>
            <p:ph type="body" idx="1"/>
          </p:nvPr>
        </p:nvSpPr>
        <p:spPr/>
        <p:txBody>
          <a:bodyPr/>
          <a:lstStyle/>
          <a:p>
            <a:r>
              <a:rPr lang="en-US" dirty="0"/>
              <a:t>One TRADITIONAL solution to this PROBLEM is to use</a:t>
            </a:r>
          </a:p>
          <a:p>
            <a:r>
              <a:rPr lang="en-US" dirty="0"/>
              <a:t>a SALIENCE MAP.</a:t>
            </a:r>
          </a:p>
          <a:p>
            <a:endParaRPr lang="en-US" dirty="0"/>
          </a:p>
          <a:p>
            <a:r>
              <a:rPr lang="en-US" dirty="0"/>
              <a:t>This CAM heatmap reveals WHERE the network is LOOKING</a:t>
            </a:r>
          </a:p>
          <a:p>
            <a:r>
              <a:rPr lang="en-US" dirty="0"/>
              <a:t>by asking what part of the INPUT the NETWORK is most</a:t>
            </a:r>
          </a:p>
          <a:p>
            <a:r>
              <a:rPr lang="en-US" dirty="0"/>
              <a:t>SENSITIVE to.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answer PART of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tells us WHERE the network LOOKS</a:t>
            </a:r>
          </a:p>
          <a:p>
            <a:endParaRPr lang="en-US" dirty="0"/>
          </a:p>
        </p:txBody>
      </p:sp>
      <p:sp>
        <p:nvSpPr>
          <p:cNvPr id="4" name="Slide Number Placeholder 3"/>
          <p:cNvSpPr>
            <a:spLocks noGrp="1"/>
          </p:cNvSpPr>
          <p:nvPr>
            <p:ph type="sldNum" sz="quarter" idx="5"/>
          </p:nvPr>
        </p:nvSpPr>
        <p:spPr/>
        <p:txBody>
          <a:bodyPr/>
          <a:lstStyle/>
          <a:p>
            <a:fld id="{B1732B56-3998-9A42-BCF0-4688DA0724E8}" type="slidenum">
              <a:rPr lang="en-US" smtClean="0"/>
              <a:t>5</a:t>
            </a:fld>
            <a:endParaRPr lang="en-US"/>
          </a:p>
        </p:txBody>
      </p:sp>
    </p:spTree>
    <p:extLst>
      <p:ext uri="{BB962C8B-B14F-4D97-AF65-F5344CB8AC3E}">
        <p14:creationId xmlns:p14="http://schemas.microsoft.com/office/powerpoint/2010/main" val="2892368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we DO.</a:t>
            </a:r>
          </a:p>
          <a:p>
            <a:endParaRPr lang="en-US" dirty="0"/>
          </a:p>
          <a:p>
            <a:r>
              <a:rPr lang="en-US" dirty="0"/>
              <a:t>We RUN the network TWICE.</a:t>
            </a:r>
          </a:p>
          <a:p>
            <a:endParaRPr lang="en-US" dirty="0"/>
          </a:p>
          <a:p>
            <a:r>
              <a:rPr lang="en-US" dirty="0"/>
              <a:t>The SECOND time, we CORRUPT the INPUT to FRUSTRATE the computation. </a:t>
            </a:r>
          </a:p>
          <a:p>
            <a:r>
              <a:rPr lang="en-US" dirty="0"/>
              <a:t>&lt;*&gt;For example, if we add NOISE to the subject name,</a:t>
            </a:r>
          </a:p>
          <a:p>
            <a:r>
              <a:rPr lang="en-US" dirty="0"/>
              <a:t>&lt;T&gt;the network will be UNABLE to guess the right instrument.</a:t>
            </a:r>
          </a:p>
          <a:p>
            <a:endParaRPr lang="en-US" dirty="0"/>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45</a:t>
            </a:fld>
            <a:endParaRPr lang="en-US"/>
          </a:p>
        </p:txBody>
      </p:sp>
    </p:spTree>
    <p:extLst>
      <p:ext uri="{BB962C8B-B14F-4D97-AF65-F5344CB8AC3E}">
        <p14:creationId xmlns:p14="http://schemas.microsoft.com/office/powerpoint/2010/main" val="235139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48</a:t>
            </a:fld>
            <a:endParaRPr lang="en-US"/>
          </a:p>
        </p:txBody>
      </p:sp>
    </p:spTree>
    <p:extLst>
      <p:ext uri="{BB962C8B-B14F-4D97-AF65-F5344CB8AC3E}">
        <p14:creationId xmlns:p14="http://schemas.microsoft.com/office/powerpoint/2010/main" val="2674418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49</a:t>
            </a:fld>
            <a:endParaRPr lang="en-US"/>
          </a:p>
        </p:txBody>
      </p:sp>
    </p:spTree>
    <p:extLst>
      <p:ext uri="{BB962C8B-B14F-4D97-AF65-F5344CB8AC3E}">
        <p14:creationId xmlns:p14="http://schemas.microsoft.com/office/powerpoint/2010/main" val="3642880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a:t>
            </a:r>
            <a:r>
              <a:rPr lang="en-US" dirty="0" err="1"/>
              <a:t>quesiton</a:t>
            </a:r>
            <a:r>
              <a:rPr lang="en-US" dirty="0"/>
              <a:t>.  Is there a PHYSCIAL REALITY to KNOLWEDGE?</a:t>
            </a:r>
          </a:p>
          <a:p>
            <a:endParaRPr lang="en-US" dirty="0"/>
          </a:p>
          <a:p>
            <a:r>
              <a:rPr lang="en-US" dirty="0"/>
              <a:t>&lt;Q&gt;Can we FIND knowledge in a SPECIFIC PLACE in the NETWORK?</a:t>
            </a:r>
          </a:p>
          <a:p>
            <a:endParaRPr lang="en-US" dirty="0"/>
          </a:p>
          <a:p>
            <a:r>
              <a:rPr lang="en-US" dirty="0"/>
              <a:t>&lt;A&gt;When the network PREDICTs that MILES DAVIS plays TRUMPET</a:t>
            </a:r>
          </a:p>
          <a:p>
            <a:r>
              <a:rPr lang="en-US" dirty="0"/>
              <a:t>there MUST be SOME computation that LEADS to that DECISION.</a:t>
            </a:r>
          </a:p>
          <a:p>
            <a:endParaRPr lang="en-US" dirty="0"/>
          </a:p>
          <a:p>
            <a:r>
              <a:rPr lang="en-US" dirty="0"/>
              <a:t>&lt;I&gt;So our IDEA is, LET’s COPY data AROUND until we can IDENTIFY WHICH computation is DECISIVE.</a:t>
            </a:r>
          </a:p>
          <a:p>
            <a:r>
              <a:rPr lang="en-US" dirty="0"/>
              <a:t>like DEBUGGING the NETWORK.</a:t>
            </a:r>
          </a:p>
        </p:txBody>
      </p:sp>
      <p:sp>
        <p:nvSpPr>
          <p:cNvPr id="4" name="Slide Number Placeholder 3"/>
          <p:cNvSpPr>
            <a:spLocks noGrp="1"/>
          </p:cNvSpPr>
          <p:nvPr>
            <p:ph type="sldNum" sz="quarter" idx="5"/>
          </p:nvPr>
        </p:nvSpPr>
        <p:spPr/>
        <p:txBody>
          <a:bodyPr/>
          <a:lstStyle/>
          <a:p>
            <a:fld id="{46A76C47-3864-6F47-914B-0B605143BEBA}" type="slidenum">
              <a:rPr lang="en-US" smtClean="0"/>
              <a:t>50</a:t>
            </a:fld>
            <a:endParaRPr lang="en-US"/>
          </a:p>
        </p:txBody>
      </p:sp>
    </p:spTree>
    <p:extLst>
      <p:ext uri="{BB962C8B-B14F-4D97-AF65-F5344CB8AC3E}">
        <p14:creationId xmlns:p14="http://schemas.microsoft.com/office/powerpoint/2010/main" val="4111500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we DO.</a:t>
            </a:r>
          </a:p>
          <a:p>
            <a:endParaRPr lang="en-US" dirty="0"/>
          </a:p>
          <a:p>
            <a:r>
              <a:rPr lang="en-US" dirty="0"/>
              <a:t>We RUN the network TWICE.</a:t>
            </a:r>
          </a:p>
          <a:p>
            <a:endParaRPr lang="en-US" dirty="0"/>
          </a:p>
          <a:p>
            <a:r>
              <a:rPr lang="en-US" dirty="0"/>
              <a:t>The SECOND time, we CORRUPT the INPUT to FRUSTRATE the computation. </a:t>
            </a:r>
          </a:p>
          <a:p>
            <a:r>
              <a:rPr lang="en-US" dirty="0"/>
              <a:t>&lt;*&gt;For example, if we add NOISE to the subject name,</a:t>
            </a:r>
          </a:p>
          <a:p>
            <a:r>
              <a:rPr lang="en-US" dirty="0"/>
              <a:t>&lt;T&gt;the network will be UNABLE to guess the right instrument.</a:t>
            </a:r>
          </a:p>
          <a:p>
            <a:endParaRPr lang="en-US" dirty="0"/>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51</a:t>
            </a:fld>
            <a:endParaRPr lang="en-US"/>
          </a:p>
        </p:txBody>
      </p:sp>
    </p:spTree>
    <p:extLst>
      <p:ext uri="{BB962C8B-B14F-4D97-AF65-F5344CB8AC3E}">
        <p14:creationId xmlns:p14="http://schemas.microsoft.com/office/powerpoint/2010/main" val="2616957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made the ORIGINAL run predict TRUMPET?  Was there SOME decisive STATE?</a:t>
            </a:r>
          </a:p>
          <a:p>
            <a:endParaRPr lang="en-US" dirty="0"/>
          </a:p>
          <a:p>
            <a:r>
              <a:rPr lang="en-US" dirty="0"/>
              <a:t>&lt;C&gt;We can SEARCH for decisive STATES by COPYING a SINGLE state from the ORIGINAL run to the SECOND run.</a:t>
            </a:r>
          </a:p>
          <a:p>
            <a:endParaRPr lang="en-US" dirty="0"/>
          </a:p>
          <a:p>
            <a:r>
              <a:rPr lang="en-US" dirty="0"/>
              <a:t>Then the DOWNSTREAM computations can PROCEED as USUAL with the NEW data.</a:t>
            </a:r>
          </a:p>
          <a:p>
            <a:endParaRPr lang="en-US" dirty="0"/>
          </a:p>
          <a:p>
            <a:r>
              <a:rPr lang="en-US" dirty="0"/>
              <a:t>&lt;?&gt;USUALLY  this has NO effect.  The second run is STILL corrupted.</a:t>
            </a:r>
          </a:p>
        </p:txBody>
      </p:sp>
      <p:sp>
        <p:nvSpPr>
          <p:cNvPr id="4" name="Slide Number Placeholder 3"/>
          <p:cNvSpPr>
            <a:spLocks noGrp="1"/>
          </p:cNvSpPr>
          <p:nvPr>
            <p:ph type="sldNum" sz="quarter" idx="5"/>
          </p:nvPr>
        </p:nvSpPr>
        <p:spPr/>
        <p:txBody>
          <a:bodyPr/>
          <a:lstStyle/>
          <a:p>
            <a:fld id="{46A76C47-3864-6F47-914B-0B605143BEBA}" type="slidenum">
              <a:rPr lang="en-US" smtClean="0"/>
              <a:t>52</a:t>
            </a:fld>
            <a:endParaRPr lang="en-US"/>
          </a:p>
        </p:txBody>
      </p:sp>
    </p:spTree>
    <p:extLst>
      <p:ext uri="{BB962C8B-B14F-4D97-AF65-F5344CB8AC3E}">
        <p14:creationId xmlns:p14="http://schemas.microsoft.com/office/powerpoint/2010/main" val="969420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ONCE in a WHILE, when we TEST all the STATES,</a:t>
            </a:r>
          </a:p>
          <a:p>
            <a:r>
              <a:rPr lang="en-US" dirty="0"/>
              <a:t>we FIND a state which CAUSES the PREDICTION to CHANGE.</a:t>
            </a:r>
          </a:p>
          <a:p>
            <a:endParaRPr lang="en-US" dirty="0"/>
          </a:p>
          <a:p>
            <a:r>
              <a:rPr lang="en-US" dirty="0"/>
              <a:t>&lt;C&gt;HERE if I copy THIS state, the INFORMATION flows</a:t>
            </a:r>
          </a:p>
          <a:p>
            <a:r>
              <a:rPr lang="en-US" dirty="0"/>
              <a:t>&lt;F&gt;ALL the way THROUGH the network to the END,</a:t>
            </a:r>
          </a:p>
          <a:p>
            <a:r>
              <a:rPr lang="en-US" dirty="0"/>
              <a:t>&lt;T&gt;and it MAKES the prediction become TRUMPET, the RIGHT answer.</a:t>
            </a:r>
          </a:p>
          <a:p>
            <a:endParaRPr lang="en-US" dirty="0"/>
          </a:p>
          <a:p>
            <a:r>
              <a:rPr lang="en-US" dirty="0"/>
              <a:t>ALL I did was copy a SINGLE hidden state VECTOR.</a:t>
            </a:r>
          </a:p>
          <a:p>
            <a:endParaRPr lang="en-US" dirty="0"/>
          </a:p>
          <a:p>
            <a:r>
              <a:rPr lang="en-US" dirty="0"/>
              <a:t>This SUGGESTS that this VECTOR contains some DECISIVE</a:t>
            </a:r>
          </a:p>
          <a:p>
            <a:r>
              <a:rPr lang="en-US" dirty="0"/>
              <a:t>INFORMATION needed for the PREDICTION about MILES DAVIS instrument.</a:t>
            </a:r>
          </a:p>
        </p:txBody>
      </p:sp>
      <p:sp>
        <p:nvSpPr>
          <p:cNvPr id="4" name="Slide Number Placeholder 3"/>
          <p:cNvSpPr>
            <a:spLocks noGrp="1"/>
          </p:cNvSpPr>
          <p:nvPr>
            <p:ph type="sldNum" sz="quarter" idx="5"/>
          </p:nvPr>
        </p:nvSpPr>
        <p:spPr/>
        <p:txBody>
          <a:bodyPr/>
          <a:lstStyle/>
          <a:p>
            <a:fld id="{46A76C47-3864-6F47-914B-0B605143BEBA}" type="slidenum">
              <a:rPr lang="en-US" smtClean="0"/>
              <a:t>53</a:t>
            </a:fld>
            <a:endParaRPr lang="en-US"/>
          </a:p>
        </p:txBody>
      </p:sp>
    </p:spTree>
    <p:extLst>
      <p:ext uri="{BB962C8B-B14F-4D97-AF65-F5344CB8AC3E}">
        <p14:creationId xmlns:p14="http://schemas.microsoft.com/office/powerpoint/2010/main" val="4197394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PLOT this EFFECT at EVERY hidden STATE of the network,</a:t>
            </a:r>
          </a:p>
          <a:p>
            <a:r>
              <a:rPr lang="en-US" dirty="0"/>
              <a:t>and we get a picture like THIS.</a:t>
            </a:r>
          </a:p>
          <a:p>
            <a:endParaRPr lang="en-US" dirty="0"/>
          </a:p>
          <a:p>
            <a:r>
              <a:rPr lang="en-US" dirty="0"/>
              <a:t>THIS is a SENTENCE about BRIAN de PALMA, who is a FILM MAKER.</a:t>
            </a:r>
          </a:p>
          <a:p>
            <a:r>
              <a:rPr lang="en-US" dirty="0"/>
              <a:t>HERE, the PURPLE regions are the LOCATIONS of hidden states that CAUSE network to be able to PREDICT FILM correctly.  The DARKNESS of the COLOR is the CHANGE in PREDICTED probability.</a:t>
            </a:r>
          </a:p>
          <a:p>
            <a:endParaRPr lang="en-US" dirty="0"/>
          </a:p>
          <a:p>
            <a:r>
              <a:rPr lang="en-US" dirty="0"/>
              <a:t>The INTERESTING thing is, when we DO this, we find TWO DISCRETE decisive sites:</a:t>
            </a:r>
          </a:p>
          <a:p>
            <a:r>
              <a:rPr lang="en-US" dirty="0"/>
              <a:t>at (A) is the EARLY site, at MIDDLE-EARLY layers, at an EARLY token.</a:t>
            </a:r>
          </a:p>
          <a:p>
            <a:r>
              <a:rPr lang="en-US" dirty="0"/>
              <a:t>at (B) is the LATE site, at the LAST layers at the LAST token.</a:t>
            </a:r>
          </a:p>
        </p:txBody>
      </p:sp>
      <p:sp>
        <p:nvSpPr>
          <p:cNvPr id="4" name="Slide Number Placeholder 3"/>
          <p:cNvSpPr>
            <a:spLocks noGrp="1"/>
          </p:cNvSpPr>
          <p:nvPr>
            <p:ph type="sldNum" sz="quarter" idx="5"/>
          </p:nvPr>
        </p:nvSpPr>
        <p:spPr/>
        <p:txBody>
          <a:bodyPr/>
          <a:lstStyle/>
          <a:p>
            <a:fld id="{46A76C47-3864-6F47-914B-0B605143BEBA}" type="slidenum">
              <a:rPr lang="en-US" smtClean="0"/>
              <a:t>54</a:t>
            </a:fld>
            <a:endParaRPr lang="en-US"/>
          </a:p>
        </p:txBody>
      </p:sp>
    </p:spTree>
    <p:extLst>
      <p:ext uri="{BB962C8B-B14F-4D97-AF65-F5344CB8AC3E}">
        <p14:creationId xmlns:p14="http://schemas.microsoft.com/office/powerpoint/2010/main" val="813147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about the FACT of where the company ZILLOW is headquartered.</a:t>
            </a:r>
          </a:p>
          <a:p>
            <a:endParaRPr lang="en-US" dirty="0"/>
          </a:p>
          <a:p>
            <a:r>
              <a:rPr lang="en-US" dirty="0"/>
              <a:t>GPT KNOWS it is in SEATTLE.</a:t>
            </a:r>
          </a:p>
          <a:p>
            <a:r>
              <a:rPr lang="en-US" dirty="0"/>
              <a:t>If we CORRUPT the company name, it </a:t>
            </a:r>
            <a:r>
              <a:rPr lang="en-US" dirty="0" err="1"/>
              <a:t>DOESN’t</a:t>
            </a:r>
            <a:r>
              <a:rPr lang="en-US" dirty="0"/>
              <a:t> KNOW it.</a:t>
            </a:r>
          </a:p>
          <a:p>
            <a:r>
              <a:rPr lang="en-US" dirty="0"/>
              <a:t>But if we RESTORE a HIDDEN state at either the EARLY site or the LATE site, it DOES.</a:t>
            </a:r>
          </a:p>
        </p:txBody>
      </p:sp>
      <p:sp>
        <p:nvSpPr>
          <p:cNvPr id="4" name="Slide Number Placeholder 3"/>
          <p:cNvSpPr>
            <a:spLocks noGrp="1"/>
          </p:cNvSpPr>
          <p:nvPr>
            <p:ph type="sldNum" sz="quarter" idx="5"/>
          </p:nvPr>
        </p:nvSpPr>
        <p:spPr/>
        <p:txBody>
          <a:bodyPr/>
          <a:lstStyle/>
          <a:p>
            <a:fld id="{46A76C47-3864-6F47-914B-0B605143BEBA}" type="slidenum">
              <a:rPr lang="en-US" smtClean="0"/>
              <a:t>55</a:t>
            </a:fld>
            <a:endParaRPr lang="en-US"/>
          </a:p>
        </p:txBody>
      </p:sp>
    </p:spTree>
    <p:extLst>
      <p:ext uri="{BB962C8B-B14F-4D97-AF65-F5344CB8AC3E}">
        <p14:creationId xmlns:p14="http://schemas.microsoft.com/office/powerpoint/2010/main" val="763093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just about CORRUPTION in the NETWORK.</a:t>
            </a:r>
          </a:p>
          <a:p>
            <a:endParaRPr lang="en-US" dirty="0"/>
          </a:p>
          <a:p>
            <a:r>
              <a:rPr lang="en-US" dirty="0"/>
              <a:t>We can ALSO take two UNCORRPUTED RUNS of the network, and</a:t>
            </a:r>
          </a:p>
          <a:p>
            <a:r>
              <a:rPr lang="en-US" dirty="0"/>
              <a:t>TRANSPLANT a SINGLE hidden STATE from ONE sentence to ANOTHER.</a:t>
            </a:r>
          </a:p>
          <a:p>
            <a:endParaRPr lang="en-US" dirty="0"/>
          </a:p>
          <a:p>
            <a:r>
              <a:rPr lang="en-US" dirty="0"/>
              <a:t>By TRANSPLANTING one VECTOR from a SENTENCE about MEGAN RAPINOE to a SENTENCE</a:t>
            </a:r>
          </a:p>
          <a:p>
            <a:r>
              <a:rPr lang="en-US" dirty="0"/>
              <a:t>about SHAQUILLE ONEIL, we can make</a:t>
            </a:r>
          </a:p>
          <a:p>
            <a:r>
              <a:rPr lang="en-US" dirty="0"/>
              <a:t>SHAQ play BASKETBALL.</a:t>
            </a:r>
          </a:p>
        </p:txBody>
      </p:sp>
      <p:sp>
        <p:nvSpPr>
          <p:cNvPr id="4" name="Slide Number Placeholder 3"/>
          <p:cNvSpPr>
            <a:spLocks noGrp="1"/>
          </p:cNvSpPr>
          <p:nvPr>
            <p:ph type="sldNum" sz="quarter" idx="5"/>
          </p:nvPr>
        </p:nvSpPr>
        <p:spPr/>
        <p:txBody>
          <a:bodyPr/>
          <a:lstStyle/>
          <a:p>
            <a:fld id="{46A76C47-3864-6F47-914B-0B605143BEBA}" type="slidenum">
              <a:rPr lang="en-US" smtClean="0"/>
              <a:t>56</a:t>
            </a:fld>
            <a:endParaRPr lang="en-US"/>
          </a:p>
        </p:txBody>
      </p:sp>
    </p:spTree>
    <p:extLst>
      <p:ext uri="{BB962C8B-B14F-4D97-AF65-F5344CB8AC3E}">
        <p14:creationId xmlns:p14="http://schemas.microsoft.com/office/powerpoint/2010/main" val="199062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98438"/>
            <a:ext cx="4189413" cy="2355850"/>
          </a:xfrm>
        </p:spPr>
      </p:sp>
      <p:sp>
        <p:nvSpPr>
          <p:cNvPr id="3" name="Notes Placeholder 2"/>
          <p:cNvSpPr>
            <a:spLocks noGrp="1"/>
          </p:cNvSpPr>
          <p:nvPr>
            <p:ph type="body" idx="1"/>
          </p:nvPr>
        </p:nvSpPr>
        <p:spPr/>
        <p:txBody>
          <a:bodyPr/>
          <a:lstStyle/>
          <a:p>
            <a:r>
              <a:rPr lang="en-US" dirty="0"/>
              <a:t>But it does not answer WHY the network is looking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1732B56-3998-9A42-BCF0-4688DA0724E8}" type="slidenum">
              <a:rPr lang="en-US" smtClean="0"/>
              <a:t>6</a:t>
            </a:fld>
            <a:endParaRPr lang="en-US"/>
          </a:p>
        </p:txBody>
      </p:sp>
    </p:spTree>
    <p:extLst>
      <p:ext uri="{BB962C8B-B14F-4D97-AF65-F5344CB8AC3E}">
        <p14:creationId xmlns:p14="http://schemas.microsoft.com/office/powerpoint/2010/main" val="341721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the cases, we see this CLEAN separation between TWO sites, where there were DECISIVE hidden VECTORs.</a:t>
            </a:r>
          </a:p>
          <a:p>
            <a:endParaRPr lang="en-US" dirty="0"/>
          </a:p>
          <a:p>
            <a:r>
              <a:rPr lang="en-US" dirty="0"/>
              <a:t>So the LATE site really NOT </a:t>
            </a:r>
            <a:r>
              <a:rPr lang="en-US" dirty="0" err="1"/>
              <a:t>suprising</a:t>
            </a:r>
            <a:r>
              <a:rPr lang="en-US" dirty="0"/>
              <a:t>, because THESE are the states RIGHT before the transformer OUTPUTs its DECISION.</a:t>
            </a:r>
          </a:p>
          <a:p>
            <a:endParaRPr lang="en-US" dirty="0"/>
          </a:p>
          <a:p>
            <a:r>
              <a:rPr lang="en-US" dirty="0"/>
              <a:t>It’s the EARLY site that is SURPRISING.  We could think: WHY ARENT ALL the hidden states at ALL layers and ALL tokens important?</a:t>
            </a:r>
          </a:p>
          <a:p>
            <a:r>
              <a:rPr lang="en-US" dirty="0"/>
              <a:t>But it TURNS out, there is this SECOND concentration of DECISIVE information.</a:t>
            </a:r>
          </a:p>
          <a:p>
            <a:endParaRPr lang="en-US" dirty="0"/>
          </a:p>
          <a:p>
            <a:r>
              <a:rPr lang="en-US" dirty="0"/>
              <a:t>It is ALWAYS at the LAST token of the SUBJECT name.  Right after GPT-2 has seen the FULL name of the SUBJECT.</a:t>
            </a:r>
          </a:p>
          <a:p>
            <a:r>
              <a:rPr lang="en-US" dirty="0"/>
              <a:t>This is the PERFECT moment to LOOK at the WHOLE name, and, maybe, LOOK it up in a DICTIONARY.</a:t>
            </a:r>
          </a:p>
          <a:p>
            <a:r>
              <a:rPr lang="en-US" dirty="0"/>
              <a:t>BEFORE that is too EARLY.  AFTER that might be TOO late.</a:t>
            </a:r>
          </a:p>
          <a:p>
            <a:endParaRPr lang="en-US" dirty="0"/>
          </a:p>
          <a:p>
            <a:r>
              <a:rPr lang="en-US" dirty="0"/>
              <a:t>So we HYPOTHESIZE that this EARLY site is how FACTUAL KNOWLEDGE works.  That the EARLY site is about KNOWING who SHAQ is.</a:t>
            </a:r>
          </a:p>
        </p:txBody>
      </p:sp>
      <p:sp>
        <p:nvSpPr>
          <p:cNvPr id="4" name="Slide Number Placeholder 3"/>
          <p:cNvSpPr>
            <a:spLocks noGrp="1"/>
          </p:cNvSpPr>
          <p:nvPr>
            <p:ph type="sldNum" sz="quarter" idx="5"/>
          </p:nvPr>
        </p:nvSpPr>
        <p:spPr/>
        <p:txBody>
          <a:bodyPr/>
          <a:lstStyle/>
          <a:p>
            <a:fld id="{46A76C47-3864-6F47-914B-0B605143BEBA}" type="slidenum">
              <a:rPr lang="en-US" smtClean="0"/>
              <a:t>57</a:t>
            </a:fld>
            <a:endParaRPr lang="en-US"/>
          </a:p>
        </p:txBody>
      </p:sp>
    </p:spTree>
    <p:extLst>
      <p:ext uri="{BB962C8B-B14F-4D97-AF65-F5344CB8AC3E}">
        <p14:creationId xmlns:p14="http://schemas.microsoft.com/office/powerpoint/2010/main" val="271817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learn more by patching specific KINDS of states.</a:t>
            </a:r>
          </a:p>
          <a:p>
            <a:endParaRPr lang="en-US" dirty="0"/>
          </a:p>
          <a:p>
            <a:r>
              <a:rPr lang="en-US" dirty="0"/>
              <a:t>REMEMBER that a TRANSFORMER computes hidden state by ADDING attention and ADDING MLP module outputs.  So there are TWO terms.</a:t>
            </a:r>
          </a:p>
          <a:p>
            <a:r>
              <a:rPr lang="en-US" dirty="0"/>
              <a:t>WHICH term is IMPORTANT?   We can TEST it by PATCHING just ONE set of TERMS or the OTHER.</a:t>
            </a:r>
          </a:p>
          <a:p>
            <a:endParaRPr lang="en-US" dirty="0"/>
          </a:p>
          <a:p>
            <a:r>
              <a:rPr lang="en-US" dirty="0"/>
              <a:t>If we PATCH over just MLP terms, we get TRACES like THIS. </a:t>
            </a:r>
          </a:p>
          <a:p>
            <a:r>
              <a:rPr lang="en-US" dirty="0"/>
              <a:t>If we PATCH over just ATTENTION terms, we get TRACES like THIS.</a:t>
            </a:r>
          </a:p>
        </p:txBody>
      </p:sp>
      <p:sp>
        <p:nvSpPr>
          <p:cNvPr id="4" name="Slide Number Placeholder 3"/>
          <p:cNvSpPr>
            <a:spLocks noGrp="1"/>
          </p:cNvSpPr>
          <p:nvPr>
            <p:ph type="sldNum" sz="quarter" idx="5"/>
          </p:nvPr>
        </p:nvSpPr>
        <p:spPr/>
        <p:txBody>
          <a:bodyPr/>
          <a:lstStyle/>
          <a:p>
            <a:fld id="{46A76C47-3864-6F47-914B-0B605143BEBA}" type="slidenum">
              <a:rPr lang="en-US" smtClean="0"/>
              <a:t>58</a:t>
            </a:fld>
            <a:endParaRPr lang="en-US"/>
          </a:p>
        </p:txBody>
      </p:sp>
    </p:spTree>
    <p:extLst>
      <p:ext uri="{BB962C8B-B14F-4D97-AF65-F5344CB8AC3E}">
        <p14:creationId xmlns:p14="http://schemas.microsoft.com/office/powerpoint/2010/main" val="148025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NOTICE.  In THIS case, you can se STRONGER effects contributed by MLP at the EARLY site, and WEAKER at the LATE site.</a:t>
            </a:r>
          </a:p>
          <a:p>
            <a:endParaRPr lang="en-US" dirty="0"/>
          </a:p>
          <a:p>
            <a:r>
              <a:rPr lang="en-US" dirty="0"/>
              <a:t>And for ATTENTION it is REVERSED.  It is STRONGER at the LATE site, and WEAKER at the EARLY site.</a:t>
            </a:r>
          </a:p>
        </p:txBody>
      </p:sp>
      <p:sp>
        <p:nvSpPr>
          <p:cNvPr id="4" name="Slide Number Placeholder 3"/>
          <p:cNvSpPr>
            <a:spLocks noGrp="1"/>
          </p:cNvSpPr>
          <p:nvPr>
            <p:ph type="sldNum" sz="quarter" idx="5"/>
          </p:nvPr>
        </p:nvSpPr>
        <p:spPr/>
        <p:txBody>
          <a:bodyPr/>
          <a:lstStyle/>
          <a:p>
            <a:fld id="{46A76C47-3864-6F47-914B-0B605143BEBA}" type="slidenum">
              <a:rPr lang="en-US" smtClean="0"/>
              <a:t>59</a:t>
            </a:fld>
            <a:endParaRPr lang="en-US"/>
          </a:p>
        </p:txBody>
      </p:sp>
    </p:spTree>
    <p:extLst>
      <p:ext uri="{BB962C8B-B14F-4D97-AF65-F5344CB8AC3E}">
        <p14:creationId xmlns:p14="http://schemas.microsoft.com/office/powerpoint/2010/main" val="1244351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suggests that at the EARLY site, the MLP does SOME important computation.</a:t>
            </a:r>
          </a:p>
          <a:p>
            <a:endParaRPr lang="en-US" dirty="0"/>
          </a:p>
          <a:p>
            <a:r>
              <a:rPr lang="en-US" dirty="0"/>
              <a:t>And then at the LATE site, the COMPUTED information is MOVED down from that EARLY token to the LAST token, where it HELPS with the PREDICTION.</a:t>
            </a:r>
          </a:p>
          <a:p>
            <a:endParaRPr lang="en-US" dirty="0"/>
          </a:p>
          <a:p>
            <a:r>
              <a:rPr lang="en-US" dirty="0"/>
              <a:t>This INFORMATION-MOVING role of ATTENTION was MEASURED by a study by ANTHROPIC, and THIS picture is CONSISTENT.</a:t>
            </a:r>
          </a:p>
        </p:txBody>
      </p:sp>
      <p:sp>
        <p:nvSpPr>
          <p:cNvPr id="4" name="Slide Number Placeholder 3"/>
          <p:cNvSpPr>
            <a:spLocks noGrp="1"/>
          </p:cNvSpPr>
          <p:nvPr>
            <p:ph type="sldNum" sz="quarter" idx="5"/>
          </p:nvPr>
        </p:nvSpPr>
        <p:spPr/>
        <p:txBody>
          <a:bodyPr/>
          <a:lstStyle/>
          <a:p>
            <a:fld id="{46A76C47-3864-6F47-914B-0B605143BEBA}" type="slidenum">
              <a:rPr lang="en-US" smtClean="0"/>
              <a:t>60</a:t>
            </a:fld>
            <a:endParaRPr lang="en-US"/>
          </a:p>
        </p:txBody>
      </p:sp>
    </p:spTree>
    <p:extLst>
      <p:ext uri="{BB962C8B-B14F-4D97-AF65-F5344CB8AC3E}">
        <p14:creationId xmlns:p14="http://schemas.microsoft.com/office/powerpoint/2010/main" val="5854838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NOW we have looked at INDIVIDUAL cases.  But if you AVERAGE the effects over 1000 factual statements, you can SEE that the traces show this SYSTEMATIC pattern.</a:t>
            </a:r>
          </a:p>
          <a:p>
            <a:endParaRPr lang="en-US" dirty="0"/>
          </a:p>
          <a:p>
            <a:r>
              <a:rPr lang="en-US" dirty="0"/>
              <a:t>There are THREE systematic effects.  FIRST, we see TWO decisive sites, including an EARLY site that is SEPARATE from the </a:t>
            </a:r>
            <a:r>
              <a:rPr lang="en-US" dirty="0" err="1"/>
              <a:t>expeted</a:t>
            </a:r>
            <a:r>
              <a:rPr lang="en-US" dirty="0"/>
              <a:t> LATE site.</a:t>
            </a:r>
          </a:p>
          <a:p>
            <a:r>
              <a:rPr lang="en-US" dirty="0"/>
              <a:t>SECOND, the EARLY site is USUALLY at the LAST token of the SUBJECT name.</a:t>
            </a:r>
          </a:p>
          <a:p>
            <a:r>
              <a:rPr lang="en-US" dirty="0"/>
              <a:t>THIRD, the EARLY site seems to be DOMINATED by MLP contributions while the LATE site is all about ATTENTION.</a:t>
            </a:r>
          </a:p>
        </p:txBody>
      </p:sp>
      <p:sp>
        <p:nvSpPr>
          <p:cNvPr id="4" name="Slide Number Placeholder 3"/>
          <p:cNvSpPr>
            <a:spLocks noGrp="1"/>
          </p:cNvSpPr>
          <p:nvPr>
            <p:ph type="sldNum" sz="quarter" idx="5"/>
          </p:nvPr>
        </p:nvSpPr>
        <p:spPr/>
        <p:txBody>
          <a:bodyPr/>
          <a:lstStyle/>
          <a:p>
            <a:fld id="{46A76C47-3864-6F47-914B-0B605143BEBA}" type="slidenum">
              <a:rPr lang="en-US" smtClean="0"/>
              <a:t>61</a:t>
            </a:fld>
            <a:endParaRPr lang="en-US"/>
          </a:p>
        </p:txBody>
      </p:sp>
    </p:spTree>
    <p:extLst>
      <p:ext uri="{BB962C8B-B14F-4D97-AF65-F5344CB8AC3E}">
        <p14:creationId xmlns:p14="http://schemas.microsoft.com/office/powerpoint/2010/main" val="908004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62</a:t>
            </a:fld>
            <a:endParaRPr lang="en-US"/>
          </a:p>
        </p:txBody>
      </p:sp>
    </p:spTree>
    <p:extLst>
      <p:ext uri="{BB962C8B-B14F-4D97-AF65-F5344CB8AC3E}">
        <p14:creationId xmlns:p14="http://schemas.microsoft.com/office/powerpoint/2010/main" val="2703514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63</a:t>
            </a:fld>
            <a:endParaRPr lang="en-US"/>
          </a:p>
        </p:txBody>
      </p:sp>
    </p:spTree>
    <p:extLst>
      <p:ext uri="{BB962C8B-B14F-4D97-AF65-F5344CB8AC3E}">
        <p14:creationId xmlns:p14="http://schemas.microsoft.com/office/powerpoint/2010/main" val="14267053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brings us to the SECOND part of the talk.</a:t>
            </a:r>
          </a:p>
          <a:p>
            <a:endParaRPr lang="en-US" dirty="0"/>
          </a:p>
          <a:p>
            <a:r>
              <a:rPr lang="en-US" dirty="0"/>
              <a:t>How to CHANGE knowledge by CHANGING </a:t>
            </a:r>
            <a:r>
              <a:rPr lang="en-US" dirty="0" err="1"/>
              <a:t>midlayer</a:t>
            </a:r>
            <a:r>
              <a:rPr lang="en-US" dirty="0"/>
              <a:t> MLP modules.</a:t>
            </a:r>
          </a:p>
        </p:txBody>
      </p:sp>
      <p:sp>
        <p:nvSpPr>
          <p:cNvPr id="4" name="Slide Number Placeholder 3"/>
          <p:cNvSpPr>
            <a:spLocks noGrp="1"/>
          </p:cNvSpPr>
          <p:nvPr>
            <p:ph type="sldNum" sz="quarter" idx="5"/>
          </p:nvPr>
        </p:nvSpPr>
        <p:spPr/>
        <p:txBody>
          <a:bodyPr/>
          <a:lstStyle/>
          <a:p>
            <a:fld id="{46A76C47-3864-6F47-914B-0B605143BEBA}" type="slidenum">
              <a:rPr lang="en-US" smtClean="0"/>
              <a:t>64</a:t>
            </a:fld>
            <a:endParaRPr lang="en-US"/>
          </a:p>
        </p:txBody>
      </p:sp>
    </p:spTree>
    <p:extLst>
      <p:ext uri="{BB962C8B-B14F-4D97-AF65-F5344CB8AC3E}">
        <p14:creationId xmlns:p14="http://schemas.microsoft.com/office/powerpoint/2010/main" val="3299666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to DO this we are going to ADOPT a very SIMPLE view of WHAT </a:t>
            </a:r>
          </a:p>
          <a:p>
            <a:pPr rtl="0"/>
            <a:r>
              <a:rPr lang="en-US" sz="1200" b="0" i="0" u="none" strike="noStrike" kern="1200" dirty="0">
                <a:solidFill>
                  <a:schemeClr val="tx1"/>
                </a:solidFill>
                <a:effectLst/>
                <a:latin typeface="+mn-lt"/>
                <a:ea typeface="+mn-ea"/>
                <a:cs typeface="+mn-cs"/>
              </a:rPr>
              <a:t>a SINGLE layer of a neural NETWORK does.</a:t>
            </a:r>
          </a:p>
          <a:p>
            <a:pPr rtl="0"/>
            <a:r>
              <a:rPr lang="en-US" sz="1200" b="0" i="0" u="none" strike="noStrike" kern="1200" dirty="0">
                <a:solidFill>
                  <a:schemeClr val="tx1"/>
                </a:solidFill>
                <a:effectLst/>
                <a:latin typeface="+mn-lt"/>
                <a:ea typeface="+mn-ea"/>
                <a:cs typeface="+mn-cs"/>
              </a:rPr>
              <a:t>Which is that it ACTS like a MEMORY.</a:t>
            </a:r>
          </a:p>
          <a:p>
            <a:pPr rtl="0"/>
            <a:r>
              <a:rPr lang="en-US" sz="1200" b="0" i="0" u="none" strike="noStrike" kern="1200" dirty="0">
                <a:solidFill>
                  <a:schemeClr val="tx1"/>
                </a:solidFill>
                <a:effectLst/>
                <a:latin typeface="+mn-lt"/>
                <a:ea typeface="+mn-ea"/>
                <a:cs typeface="+mn-cs"/>
              </a:rPr>
              <a:t>Suppose we have N vector KEYS - think of them</a:t>
            </a:r>
          </a:p>
          <a:p>
            <a:pPr rtl="0"/>
            <a:r>
              <a:rPr lang="en-US" sz="1200" b="0" i="0" u="none" strike="noStrike" kern="1200" dirty="0">
                <a:solidFill>
                  <a:schemeClr val="tx1"/>
                </a:solidFill>
                <a:effectLst/>
                <a:latin typeface="+mn-lt"/>
                <a:ea typeface="+mn-ea"/>
                <a:cs typeface="+mn-cs"/>
              </a:rPr>
              <a:t>as ADDRESSES, and N vector VALUES - data to store for each key.</a:t>
            </a:r>
          </a:p>
          <a:p>
            <a:pPr rtl="0"/>
            <a:r>
              <a:rPr lang="en-US" sz="1200" b="0" i="0" u="none" strike="noStrike" kern="1200" dirty="0">
                <a:solidFill>
                  <a:schemeClr val="tx1"/>
                </a:solidFill>
                <a:effectLst/>
                <a:latin typeface="+mn-lt"/>
                <a:ea typeface="+mn-ea"/>
                <a:cs typeface="+mn-cs"/>
              </a:rPr>
              <a:t>&lt;&gt;</a:t>
            </a:r>
          </a:p>
          <a:p>
            <a:pPr rtl="0"/>
            <a:r>
              <a:rPr lang="en-US" sz="1200" b="0" i="0" u="none" strike="noStrike" kern="1200" dirty="0">
                <a:solidFill>
                  <a:schemeClr val="tx1"/>
                </a:solidFill>
                <a:effectLst/>
                <a:latin typeface="+mn-lt"/>
                <a:ea typeface="+mn-ea"/>
                <a:cs typeface="+mn-cs"/>
              </a:rPr>
              <a:t>Then we can STORE all the VALUES in a MATRIX W</a:t>
            </a:r>
          </a:p>
          <a:p>
            <a:pPr rtl="0"/>
            <a:r>
              <a:rPr lang="en-US" sz="1200" b="0" i="0" u="none" strike="noStrike" kern="1200" dirty="0">
                <a:solidFill>
                  <a:schemeClr val="tx1"/>
                </a:solidFill>
                <a:effectLst/>
                <a:latin typeface="+mn-lt"/>
                <a:ea typeface="+mn-ea"/>
                <a:cs typeface="+mn-cs"/>
              </a:rPr>
              <a:t>by FINDING the W that solve V = W K for all PAIRS. </a:t>
            </a:r>
          </a:p>
          <a:p>
            <a:pPr rtl="0"/>
            <a:r>
              <a:rPr lang="en-US" sz="1200" b="0" i="0" u="none" strike="noStrike" kern="1200" dirty="0">
                <a:solidFill>
                  <a:schemeClr val="tx1"/>
                </a:solidFill>
                <a:effectLst/>
                <a:latin typeface="+mn-lt"/>
                <a:ea typeface="+mn-ea"/>
                <a:cs typeface="+mn-cs"/>
              </a:rPr>
              <a:t>&lt;&gt;</a:t>
            </a:r>
          </a:p>
          <a:p>
            <a:pPr rtl="0"/>
            <a:r>
              <a:rPr lang="en-US" sz="1200" b="0" i="0" u="none" strike="noStrike" kern="1200" dirty="0">
                <a:solidFill>
                  <a:schemeClr val="tx1"/>
                </a:solidFill>
                <a:effectLst/>
                <a:latin typeface="+mn-lt"/>
                <a:ea typeface="+mn-ea"/>
                <a:cs typeface="+mn-cs"/>
              </a:rPr>
              <a:t>Then whenever we want to LOOK UP a VALUE, we can just</a:t>
            </a:r>
          </a:p>
          <a:p>
            <a:pPr rtl="0"/>
            <a:r>
              <a:rPr lang="en-US" sz="1200" b="0" i="0" u="none" strike="noStrike" kern="1200" dirty="0">
                <a:solidFill>
                  <a:schemeClr val="tx1"/>
                </a:solidFill>
                <a:effectLst/>
                <a:latin typeface="+mn-lt"/>
                <a:ea typeface="+mn-ea"/>
                <a:cs typeface="+mn-cs"/>
              </a:rPr>
              <a:t>MULTIPLY by K, and we will get the stored VALUE back OUT.</a:t>
            </a:r>
          </a:p>
        </p:txBody>
      </p:sp>
      <p:sp>
        <p:nvSpPr>
          <p:cNvPr id="4" name="Slide Number Placeholder 3"/>
          <p:cNvSpPr>
            <a:spLocks noGrp="1"/>
          </p:cNvSpPr>
          <p:nvPr>
            <p:ph type="sldNum" sz="quarter" idx="5"/>
          </p:nvPr>
        </p:nvSpPr>
        <p:spPr/>
        <p:txBody>
          <a:bodyPr/>
          <a:lstStyle/>
          <a:p>
            <a:fld id="{3A638D50-D941-274B-9125-23A4AE5C350E}" type="slidenum">
              <a:rPr lang="en-US" smtClean="0"/>
              <a:t>65</a:t>
            </a:fld>
            <a:endParaRPr lang="en-US"/>
          </a:p>
        </p:txBody>
      </p:sp>
    </p:spTree>
    <p:extLst>
      <p:ext uri="{BB962C8B-B14F-4D97-AF65-F5344CB8AC3E}">
        <p14:creationId xmlns:p14="http://schemas.microsoft.com/office/powerpoint/2010/main" val="2582488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the UPDATE always SLIDES along the same DIRECTION</a:t>
            </a:r>
          </a:p>
          <a:p>
            <a:pPr rtl="0"/>
            <a:r>
              <a:rPr lang="en-US" sz="1200" b="0" i="0" u="none" strike="noStrike" kern="1200" dirty="0">
                <a:solidFill>
                  <a:schemeClr val="tx1"/>
                </a:solidFill>
                <a:effectLst/>
                <a:latin typeface="+mn-lt"/>
                <a:ea typeface="+mn-ea"/>
                <a:cs typeface="+mn-cs"/>
              </a:rPr>
              <a:t>C inverse little K, no matter WHAT value we WRITE.</a:t>
            </a:r>
          </a:p>
          <a:p>
            <a:pPr rtl="0"/>
            <a:r>
              <a:rPr lang="en-US" sz="1200" b="0" i="0" u="none" strike="noStrike" kern="1200" dirty="0">
                <a:solidFill>
                  <a:schemeClr val="tx1"/>
                </a:solidFill>
                <a:effectLst/>
                <a:latin typeface="+mn-lt"/>
                <a:ea typeface="+mn-ea"/>
                <a:cs typeface="+mn-cs"/>
              </a:rPr>
              <a:t>This DIRECTION acts like a MEMORY SLOT for the KEY.</a:t>
            </a:r>
            <a:endParaRPr lang="en-US" b="0" dirty="0">
              <a:effectLst/>
            </a:endParaRPr>
          </a:p>
          <a:p>
            <a:pPr rtl="0"/>
            <a:r>
              <a:rPr lang="en-US" sz="1200" b="0" i="0" u="none" strike="noStrike" kern="1200" dirty="0">
                <a:solidFill>
                  <a:schemeClr val="tx1"/>
                </a:solidFill>
                <a:effectLst/>
                <a:latin typeface="+mn-lt"/>
                <a:ea typeface="+mn-ea"/>
                <a:cs typeface="+mn-cs"/>
              </a:rPr>
              <a:t>No matter WHAT value we WRITE for this KEY, we will can</a:t>
            </a:r>
          </a:p>
          <a:p>
            <a:pPr rtl="0"/>
            <a:r>
              <a:rPr lang="en-US" sz="1200" b="0" i="0" u="none" strike="noStrike" kern="1200" dirty="0">
                <a:solidFill>
                  <a:schemeClr val="tx1"/>
                </a:solidFill>
                <a:effectLst/>
                <a:latin typeface="+mn-lt"/>
                <a:ea typeface="+mn-ea"/>
                <a:cs typeface="+mn-cs"/>
              </a:rPr>
              <a:t>ALWAYS update weights by CHANGING them in this</a:t>
            </a:r>
          </a:p>
          <a:p>
            <a:pPr rtl="0"/>
            <a:r>
              <a:rPr lang="en-US" sz="1200" b="0" i="0" u="none" strike="noStrike" kern="1200" dirty="0">
                <a:solidFill>
                  <a:schemeClr val="tx1"/>
                </a:solidFill>
                <a:effectLst/>
                <a:latin typeface="+mn-lt"/>
                <a:ea typeface="+mn-ea"/>
                <a:cs typeface="+mn-cs"/>
              </a:rPr>
              <a:t>ONE specific DIRECTION.</a:t>
            </a:r>
            <a:endParaRPr lang="en-US" b="0" dirty="0">
              <a:effectLst/>
            </a:endParaRPr>
          </a:p>
          <a:p>
            <a:pPr rtl="0"/>
            <a:r>
              <a:rPr lang="en-US" sz="1200" b="0" i="0" u="none" strike="noStrike" kern="1200" dirty="0">
                <a:solidFill>
                  <a:schemeClr val="tx1"/>
                </a:solidFill>
                <a:effectLst/>
                <a:latin typeface="+mn-lt"/>
                <a:ea typeface="+mn-ea"/>
                <a:cs typeface="+mn-cs"/>
              </a:rPr>
              <a:t>&lt;&gt;</a:t>
            </a:r>
          </a:p>
          <a:p>
            <a:pPr rtl="0"/>
            <a:r>
              <a:rPr lang="en-US" sz="1200" b="0" i="0" u="none" strike="noStrike" kern="1200" dirty="0">
                <a:solidFill>
                  <a:schemeClr val="tx1"/>
                </a:solidFill>
                <a:effectLst/>
                <a:latin typeface="+mn-lt"/>
                <a:ea typeface="+mn-ea"/>
                <a:cs typeface="+mn-cs"/>
              </a:rPr>
              <a:t>No matter HOW BIG the CHANGE we make, if we UPDATE in</a:t>
            </a:r>
          </a:p>
          <a:p>
            <a:pPr rtl="0"/>
            <a:r>
              <a:rPr lang="en-US" sz="1200" b="0" i="0" u="none" strike="noStrike" kern="1200" dirty="0">
                <a:solidFill>
                  <a:schemeClr val="tx1"/>
                </a:solidFill>
                <a:effectLst/>
                <a:latin typeface="+mn-lt"/>
                <a:ea typeface="+mn-ea"/>
                <a:cs typeface="+mn-cs"/>
              </a:rPr>
              <a:t>the MATRIX in this SPECIFIC direction, we will MINIMIZE</a:t>
            </a:r>
          </a:p>
          <a:p>
            <a:pPr rtl="0"/>
            <a:r>
              <a:rPr lang="en-US" sz="1200" b="0" i="0" u="none" strike="noStrike" kern="1200" dirty="0">
                <a:solidFill>
                  <a:schemeClr val="tx1"/>
                </a:solidFill>
                <a:effectLst/>
                <a:latin typeface="+mn-lt"/>
                <a:ea typeface="+mn-ea"/>
                <a:cs typeface="+mn-cs"/>
              </a:rPr>
              <a:t>interference with ALL the OLD memories.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It can ALMOST be thought of like WRITING to a line of RAM.</a:t>
            </a:r>
          </a:p>
        </p:txBody>
      </p:sp>
      <p:sp>
        <p:nvSpPr>
          <p:cNvPr id="4" name="Slide Number Placeholder 3"/>
          <p:cNvSpPr>
            <a:spLocks noGrp="1"/>
          </p:cNvSpPr>
          <p:nvPr>
            <p:ph type="sldNum" sz="quarter" idx="5"/>
          </p:nvPr>
        </p:nvSpPr>
        <p:spPr/>
        <p:txBody>
          <a:bodyPr/>
          <a:lstStyle/>
          <a:p>
            <a:fld id="{3A638D50-D941-274B-9125-23A4AE5C350E}" type="slidenum">
              <a:rPr lang="en-US" smtClean="0"/>
              <a:t>66</a:t>
            </a:fld>
            <a:endParaRPr lang="en-US"/>
          </a:p>
        </p:txBody>
      </p:sp>
    </p:spTree>
    <p:extLst>
      <p:ext uri="{BB962C8B-B14F-4D97-AF65-F5344CB8AC3E}">
        <p14:creationId xmlns:p14="http://schemas.microsoft.com/office/powerpoint/2010/main" val="400836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WHY, we can DEBUG our network PIECE by PIECE.</a:t>
            </a:r>
          </a:p>
          <a:p>
            <a:r>
              <a:rPr lang="en-US" dirty="0"/>
              <a:t>This network has THOUSANDs of units, types of Neurons.</a:t>
            </a:r>
          </a:p>
          <a:p>
            <a:r>
              <a:rPr lang="en-US" dirty="0"/>
              <a:t>WHICH ones are IMPORTANT for THIS image?</a:t>
            </a:r>
          </a:p>
          <a:p>
            <a:endParaRPr lang="en-US" dirty="0"/>
          </a:p>
          <a:p>
            <a:r>
              <a:rPr lang="en-US" dirty="0"/>
              <a:t>We can TEST a neuron by REMOVING it from the network - SETTING it to ZERO.</a:t>
            </a:r>
          </a:p>
          <a:p>
            <a:r>
              <a:rPr lang="en-US" dirty="0"/>
              <a:t>This MIGHT MESS UP the network, but</a:t>
            </a:r>
          </a:p>
          <a:p>
            <a:endParaRPr lang="en-US" dirty="0"/>
          </a:p>
          <a:p>
            <a:r>
              <a:rPr lang="en-US" dirty="0"/>
              <a:t>… It TURNS out, MOST of the time, when we REMOVE a neuron,</a:t>
            </a:r>
          </a:p>
          <a:p>
            <a:r>
              <a:rPr lang="en-US" dirty="0"/>
              <a:t>… The OUTPUT prediction does NOT CHANGE.</a:t>
            </a:r>
          </a:p>
          <a:p>
            <a:r>
              <a:rPr lang="en-US" dirty="0"/>
              <a:t>… The LAST convolutional layer of this VGG has 512 units.</a:t>
            </a:r>
          </a:p>
          <a:p>
            <a:r>
              <a:rPr lang="en-US" dirty="0"/>
              <a:t>… FIVE HUNDRED NINE of them have NO IMPACT on the prediction when REMOVED.</a:t>
            </a:r>
          </a:p>
          <a:p>
            <a:endParaRPr lang="en-US" dirty="0"/>
          </a:p>
        </p:txBody>
      </p:sp>
      <p:sp>
        <p:nvSpPr>
          <p:cNvPr id="4" name="Slide Number Placeholder 3"/>
          <p:cNvSpPr>
            <a:spLocks noGrp="1"/>
          </p:cNvSpPr>
          <p:nvPr>
            <p:ph type="sldNum" sz="quarter" idx="5"/>
          </p:nvPr>
        </p:nvSpPr>
        <p:spPr/>
        <p:txBody>
          <a:bodyPr/>
          <a:lstStyle/>
          <a:p>
            <a:fld id="{B1732B56-3998-9A42-BCF0-4688DA0724E8}" type="slidenum">
              <a:rPr lang="en-US" smtClean="0"/>
              <a:t>7</a:t>
            </a:fld>
            <a:endParaRPr lang="en-US"/>
          </a:p>
        </p:txBody>
      </p:sp>
    </p:spTree>
    <p:extLst>
      <p:ext uri="{BB962C8B-B14F-4D97-AF65-F5344CB8AC3E}">
        <p14:creationId xmlns:p14="http://schemas.microsoft.com/office/powerpoint/2010/main" val="27688254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RELATE this SINGLE-layer VIEW with what we have DONE in a TRANSFORMER, we need to look CLOSELY at the MLP layer.</a:t>
            </a:r>
          </a:p>
        </p:txBody>
      </p:sp>
      <p:sp>
        <p:nvSpPr>
          <p:cNvPr id="4" name="Slide Number Placeholder 3"/>
          <p:cNvSpPr>
            <a:spLocks noGrp="1"/>
          </p:cNvSpPr>
          <p:nvPr>
            <p:ph type="sldNum" sz="quarter" idx="5"/>
          </p:nvPr>
        </p:nvSpPr>
        <p:spPr/>
        <p:txBody>
          <a:bodyPr/>
          <a:lstStyle/>
          <a:p>
            <a:fld id="{46A76C47-3864-6F47-914B-0B605143BEBA}" type="slidenum">
              <a:rPr lang="en-US" smtClean="0"/>
              <a:t>67</a:t>
            </a:fld>
            <a:endParaRPr lang="en-US"/>
          </a:p>
        </p:txBody>
      </p:sp>
    </p:spTree>
    <p:extLst>
      <p:ext uri="{BB962C8B-B14F-4D97-AF65-F5344CB8AC3E}">
        <p14:creationId xmlns:p14="http://schemas.microsoft.com/office/powerpoint/2010/main" val="50199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a KEY and a VALUE to ASSOCIATE,</a:t>
            </a:r>
          </a:p>
          <a:p>
            <a:r>
              <a:rPr lang="en-US" dirty="0"/>
              <a:t>&lt;&gt;We can use our LINEAR ALGEBRA FACT to DIRECTLY INSERT the new ASSOCIATION into the MATRIX</a:t>
            </a:r>
          </a:p>
          <a:p>
            <a:r>
              <a:rPr lang="en-US" dirty="0"/>
              <a:t>to ALTER the KNOWLDGE.</a:t>
            </a:r>
          </a:p>
          <a:p>
            <a:endParaRPr lang="en-US" dirty="0"/>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68</a:t>
            </a:fld>
            <a:endParaRPr lang="en-US"/>
          </a:p>
        </p:txBody>
      </p:sp>
    </p:spTree>
    <p:extLst>
      <p:ext uri="{BB962C8B-B14F-4D97-AF65-F5344CB8AC3E}">
        <p14:creationId xmlns:p14="http://schemas.microsoft.com/office/powerpoint/2010/main" val="1322373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we need it to find a PAIR of vectors </a:t>
            </a:r>
            <a:r>
              <a:rPr lang="en-US" dirty="0" err="1"/>
              <a:t>Kstar</a:t>
            </a:r>
            <a:r>
              <a:rPr lang="en-US" dirty="0"/>
              <a:t> and </a:t>
            </a:r>
            <a:r>
              <a:rPr lang="en-US" dirty="0" err="1"/>
              <a:t>Vstar</a:t>
            </a:r>
            <a:r>
              <a:rPr lang="en-US" dirty="0"/>
              <a:t>.</a:t>
            </a:r>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69</a:t>
            </a:fld>
            <a:endParaRPr lang="en-US"/>
          </a:p>
        </p:txBody>
      </p:sp>
    </p:spTree>
    <p:extLst>
      <p:ext uri="{BB962C8B-B14F-4D97-AF65-F5344CB8AC3E}">
        <p14:creationId xmlns:p14="http://schemas.microsoft.com/office/powerpoint/2010/main" val="797449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UPDATE problem can ALSO be written in a WELL-STUDIED</a:t>
            </a:r>
          </a:p>
          <a:p>
            <a:pPr rtl="0"/>
            <a:r>
              <a:rPr lang="en-US" sz="1200" b="0" i="0" u="none" strike="noStrike" kern="1200" dirty="0">
                <a:solidFill>
                  <a:schemeClr val="tx1"/>
                </a:solidFill>
                <a:effectLst/>
                <a:latin typeface="+mn-lt"/>
                <a:ea typeface="+mn-ea"/>
                <a:cs typeface="+mn-cs"/>
              </a:rPr>
              <a:t>form.  The IDEA is that we want the memory to CONTINUE to</a:t>
            </a:r>
          </a:p>
          <a:p>
            <a:pPr rtl="0"/>
            <a:r>
              <a:rPr lang="en-US" sz="1200" b="0" i="0" u="none" strike="noStrike" kern="1200" dirty="0">
                <a:solidFill>
                  <a:schemeClr val="tx1"/>
                </a:solidFill>
                <a:effectLst/>
                <a:latin typeface="+mn-lt"/>
                <a:ea typeface="+mn-ea"/>
                <a:cs typeface="+mn-cs"/>
              </a:rPr>
              <a:t>minimize ERROR in ALL the PREVIOUSLY stored MEMORIES,</a:t>
            </a:r>
          </a:p>
          <a:p>
            <a:pPr rtl="0"/>
            <a:r>
              <a:rPr lang="en-US" sz="1200" b="0" i="0" u="none" strike="noStrike" kern="1200" dirty="0">
                <a:solidFill>
                  <a:schemeClr val="tx1"/>
                </a:solidFill>
                <a:effectLst/>
                <a:latin typeface="+mn-lt"/>
                <a:ea typeface="+mn-ea"/>
                <a:cs typeface="+mn-cs"/>
              </a:rPr>
              <a:t>but we want to ADD a NEW MEMORY.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written the NEW memory as K STAR and V STAR.</a:t>
            </a:r>
          </a:p>
          <a:p>
            <a:pPr rtl="0"/>
            <a:r>
              <a:rPr lang="en-US" sz="1200" b="0" i="0" u="none" strike="noStrike" kern="1200" dirty="0">
                <a:solidFill>
                  <a:schemeClr val="tx1"/>
                </a:solidFill>
                <a:effectLst/>
                <a:latin typeface="+mn-lt"/>
                <a:ea typeface="+mn-ea"/>
                <a:cs typeface="+mn-cs"/>
              </a:rPr>
              <a:t>&lt;click&gt;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PROBLEM may ALSO look FAMILIAR. </a:t>
            </a:r>
          </a:p>
          <a:p>
            <a:pPr rtl="0"/>
            <a:r>
              <a:rPr lang="en-US" sz="1200" b="0" i="0" u="none" strike="noStrike" kern="1200" dirty="0">
                <a:solidFill>
                  <a:schemeClr val="tx1"/>
                </a:solidFill>
                <a:effectLst/>
                <a:latin typeface="+mn-lt"/>
                <a:ea typeface="+mn-ea"/>
                <a:cs typeface="+mn-cs"/>
              </a:rPr>
              <a:t>This is CONSTRAINED LEAST SQUARES,</a:t>
            </a:r>
          </a:p>
          <a:p>
            <a:pPr rtl="0"/>
            <a:r>
              <a:rPr lang="en-US" sz="1200" b="0" i="0" u="none" strike="noStrike" kern="1200" dirty="0">
                <a:solidFill>
                  <a:schemeClr val="tx1"/>
                </a:solidFill>
                <a:effectLst/>
                <a:latin typeface="+mn-lt"/>
                <a:ea typeface="+mn-ea"/>
                <a:cs typeface="+mn-cs"/>
              </a:rPr>
              <a:t>and ITS solution can be written in THIS form.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70</a:t>
            </a:fld>
            <a:endParaRPr lang="en-US"/>
          </a:p>
        </p:txBody>
      </p:sp>
    </p:spTree>
    <p:extLst>
      <p:ext uri="{BB962C8B-B14F-4D97-AF65-F5344CB8AC3E}">
        <p14:creationId xmlns:p14="http://schemas.microsoft.com/office/powerpoint/2010/main" val="18863334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COMBINING the SOLUITON to the INITIAL  memory, with</a:t>
            </a:r>
          </a:p>
          <a:p>
            <a:pPr rtl="0"/>
            <a:r>
              <a:rPr lang="en-US" sz="1200" b="0" i="0" u="none" strike="noStrike" kern="1200" dirty="0">
                <a:solidFill>
                  <a:schemeClr val="tx1"/>
                </a:solidFill>
                <a:effectLst/>
                <a:latin typeface="+mn-lt"/>
                <a:ea typeface="+mn-ea"/>
                <a:cs typeface="+mn-cs"/>
              </a:rPr>
              <a:t>the SOLUTION to the UPDATED memory, reveals that</a:t>
            </a:r>
          </a:p>
          <a:p>
            <a:pPr rtl="0"/>
            <a:r>
              <a:rPr lang="en-US" sz="1200" b="0" i="0" u="none" strike="noStrike" kern="1200" dirty="0">
                <a:solidFill>
                  <a:schemeClr val="tx1"/>
                </a:solidFill>
                <a:effectLst/>
                <a:latin typeface="+mn-lt"/>
                <a:ea typeface="+mn-ea"/>
                <a:cs typeface="+mn-cs"/>
              </a:rPr>
              <a:t>MOST terms CANCEL.</a:t>
            </a:r>
          </a:p>
          <a:p>
            <a:pPr rtl="0"/>
            <a:r>
              <a:rPr lang="en-US" b="0" dirty="0">
                <a:effectLst/>
              </a:rPr>
              <a:t>&lt;&gt;</a:t>
            </a:r>
          </a:p>
          <a:p>
            <a:pPr rtl="0"/>
            <a:r>
              <a:rPr lang="en-US" sz="1200" b="0" i="0" u="none" strike="noStrike" kern="1200" dirty="0">
                <a:solidFill>
                  <a:schemeClr val="tx1"/>
                </a:solidFill>
                <a:effectLst/>
                <a:latin typeface="+mn-lt"/>
                <a:ea typeface="+mn-ea"/>
                <a:cs typeface="+mn-cs"/>
              </a:rPr>
              <a:t>The  NEW matrix is EQUAL to the OLD one, with a SMALL update.</a:t>
            </a:r>
          </a:p>
          <a:p>
            <a:pPr rtl="0"/>
            <a:r>
              <a:rPr lang="en-US" sz="1200" b="0" i="0" u="none" strike="noStrike" kern="1200" dirty="0">
                <a:solidFill>
                  <a:schemeClr val="tx1"/>
                </a:solidFill>
                <a:effectLst/>
                <a:latin typeface="+mn-lt"/>
                <a:ea typeface="+mn-ea"/>
                <a:cs typeface="+mn-cs"/>
              </a:rPr>
              <a:t>This IDEAL update has a VERY simple form.</a:t>
            </a:r>
            <a:endParaRPr lang="en-US" b="0" dirty="0">
              <a:effectLst/>
            </a:endParaRPr>
          </a:p>
          <a:p>
            <a:pPr rtl="0"/>
            <a:r>
              <a:rPr lang="en-US" sz="1200" b="0" i="0" u="none" strike="noStrike" kern="1200" dirty="0">
                <a:solidFill>
                  <a:schemeClr val="tx1"/>
                </a:solidFill>
                <a:effectLst/>
                <a:latin typeface="+mn-lt"/>
                <a:ea typeface="+mn-ea"/>
                <a:cs typeface="+mn-cs"/>
              </a:rPr>
              <a:t>&lt;&gt;The CHANGE is a RANK-ONE update in the WEIGHTs.</a:t>
            </a:r>
            <a:endParaRPr lang="en-US" b="0" dirty="0">
              <a:effectLst/>
            </a:endParaRPr>
          </a:p>
          <a:p>
            <a:pPr rtl="0"/>
            <a:r>
              <a:rPr lang="en-US" b="0" dirty="0">
                <a:effectLst/>
              </a:rPr>
              <a:t>&lt;&gt;</a:t>
            </a:r>
            <a:br>
              <a:rPr lang="en-US" b="0" dirty="0">
                <a:effectLst/>
              </a:rPr>
            </a:br>
            <a:r>
              <a:rPr lang="en-US" sz="1200" b="0" i="0" u="none" strike="noStrike" kern="1200" dirty="0">
                <a:solidFill>
                  <a:schemeClr val="tx1"/>
                </a:solidFill>
                <a:effectLst/>
                <a:latin typeface="+mn-lt"/>
                <a:ea typeface="+mn-ea"/>
                <a:cs typeface="+mn-cs"/>
              </a:rPr>
              <a:t>This UPDATE is the product of TWO vectors.</a:t>
            </a:r>
            <a:endParaRPr lang="en-US" b="0" dirty="0">
              <a:effectLst/>
            </a:endParaRPr>
          </a:p>
          <a:p>
            <a:pPr rtl="0"/>
            <a:r>
              <a:rPr lang="en-US" sz="1200" b="0" i="0" u="none" strike="noStrike" kern="1200" dirty="0">
                <a:solidFill>
                  <a:schemeClr val="tx1"/>
                </a:solidFill>
                <a:effectLst/>
                <a:latin typeface="+mn-lt"/>
                <a:ea typeface="+mn-ea"/>
                <a:cs typeface="+mn-cs"/>
              </a:rPr>
              <a:t>On the RIGHT is a VECTOR is that determines the</a:t>
            </a:r>
          </a:p>
          <a:p>
            <a:pPr rtl="0"/>
            <a:r>
              <a:rPr lang="en-US" sz="1200" b="0" i="0" u="none" strike="noStrike" kern="1200" dirty="0">
                <a:solidFill>
                  <a:schemeClr val="tx1"/>
                </a:solidFill>
                <a:effectLst/>
                <a:latin typeface="+mn-lt"/>
                <a:ea typeface="+mn-ea"/>
                <a:cs typeface="+mn-cs"/>
              </a:rPr>
              <a:t>DIRECTION of each ROW of the UPDATE</a:t>
            </a:r>
            <a:endParaRPr lang="en-US" b="0" dirty="0">
              <a:effectLst/>
            </a:endParaRPr>
          </a:p>
          <a:p>
            <a:pPr rtl="0"/>
            <a:r>
              <a:rPr lang="en-US" sz="1200" b="0" i="0" u="none" strike="noStrike" kern="1200" dirty="0">
                <a:solidFill>
                  <a:schemeClr val="tx1"/>
                </a:solidFill>
                <a:effectLst/>
                <a:latin typeface="+mn-lt"/>
                <a:ea typeface="+mn-ea"/>
                <a:cs typeface="+mn-cs"/>
              </a:rPr>
              <a:t>This RIGHT-SIDE is INTERESTING because it is</a:t>
            </a:r>
          </a:p>
          <a:p>
            <a:pPr rtl="0"/>
            <a:r>
              <a:rPr lang="en-US" sz="1200" b="0" i="0" u="none" strike="noStrike" kern="1200" dirty="0">
                <a:solidFill>
                  <a:schemeClr val="tx1"/>
                </a:solidFill>
                <a:effectLst/>
                <a:latin typeface="+mn-lt"/>
                <a:ea typeface="+mn-ea"/>
                <a:cs typeface="+mn-cs"/>
              </a:rPr>
              <a:t>FULLY determined by the KEY, NOT the value.</a:t>
            </a:r>
          </a:p>
          <a:p>
            <a:pPr rtl="0"/>
            <a:r>
              <a:rPr lang="en-US" sz="1200" b="0" i="0" u="none" strike="noStrike" kern="1200" dirty="0">
                <a:solidFill>
                  <a:schemeClr val="tx1"/>
                </a:solidFill>
                <a:effectLst/>
                <a:latin typeface="+mn-lt"/>
                <a:ea typeface="+mn-ea"/>
                <a:cs typeface="+mn-cs"/>
              </a:rPr>
              <a:t>It is is the C inverse little K, Where C is the</a:t>
            </a:r>
          </a:p>
          <a:p>
            <a:pPr rtl="0"/>
            <a:r>
              <a:rPr lang="en-US" sz="1200" b="0" i="0" u="none" strike="noStrike" kern="1200" dirty="0">
                <a:solidFill>
                  <a:schemeClr val="tx1"/>
                </a:solidFill>
                <a:effectLst/>
                <a:latin typeface="+mn-lt"/>
                <a:ea typeface="+mn-ea"/>
                <a:cs typeface="+mn-cs"/>
              </a:rPr>
              <a:t>COVARIANCE STATISTICs over KEYS.</a:t>
            </a:r>
          </a:p>
          <a:p>
            <a:pPr rtl="0"/>
            <a:r>
              <a:rPr lang="en-US" sz="1200" b="0" i="0" u="none" strike="noStrike" kern="1200" dirty="0">
                <a:solidFill>
                  <a:schemeClr val="tx1"/>
                </a:solidFill>
                <a:effectLst/>
                <a:latin typeface="+mn-lt"/>
                <a:ea typeface="+mn-ea"/>
                <a:cs typeface="+mn-cs"/>
              </a:rPr>
              <a:t>On the LEFT, the the LAMBDA is DETERMINE by the VALUE,</a:t>
            </a:r>
          </a:p>
          <a:p>
            <a:pPr rtl="0"/>
            <a:r>
              <a:rPr lang="en-US" sz="1200" b="0" i="0" u="none" strike="noStrike" kern="1200" dirty="0">
                <a:solidFill>
                  <a:schemeClr val="tx1"/>
                </a:solidFill>
                <a:effectLst/>
                <a:latin typeface="+mn-lt"/>
                <a:ea typeface="+mn-ea"/>
                <a:cs typeface="+mn-cs"/>
              </a:rPr>
              <a:t>which gives the MAGNITUDE each ROW of the UPDATE.</a:t>
            </a:r>
          </a:p>
        </p:txBody>
      </p:sp>
      <p:sp>
        <p:nvSpPr>
          <p:cNvPr id="4" name="Slide Number Placeholder 3"/>
          <p:cNvSpPr>
            <a:spLocks noGrp="1"/>
          </p:cNvSpPr>
          <p:nvPr>
            <p:ph type="sldNum" sz="quarter" idx="5"/>
          </p:nvPr>
        </p:nvSpPr>
        <p:spPr/>
        <p:txBody>
          <a:bodyPr/>
          <a:lstStyle/>
          <a:p>
            <a:fld id="{3A638D50-D941-274B-9125-23A4AE5C350E}" type="slidenum">
              <a:rPr lang="en-US" smtClean="0"/>
              <a:t>71</a:t>
            </a:fld>
            <a:endParaRPr lang="en-US"/>
          </a:p>
        </p:txBody>
      </p:sp>
    </p:spTree>
    <p:extLst>
      <p:ext uri="{BB962C8B-B14F-4D97-AF65-F5344CB8AC3E}">
        <p14:creationId xmlns:p14="http://schemas.microsoft.com/office/powerpoint/2010/main" val="645002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can LOCATE the NEURONS that are RESPONSIBLE for </a:t>
            </a:r>
            <a:r>
              <a:rPr lang="en-US" dirty="0" err="1"/>
              <a:t>remeembering</a:t>
            </a:r>
            <a:r>
              <a:rPr lang="en-US" dirty="0"/>
              <a:t> the LOCATION of the Space Needle,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DIRECTLY change those NEURONS to ALTER the KNOWLEDGE of the FACT.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we can REWRITE the KNOWLEDGE of the SPACE NEEDLE so that it is in ROME instead of SEATTLE.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TRICK here is that we need to alter a SUBSPACE of neurons instead of just ONE INDIVIDUAL neuron.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RANK-ONE change, which means it affects ONE memorized association WITHOUT changing anything ELSE.</a:t>
            </a:r>
          </a:p>
        </p:txBody>
      </p:sp>
      <p:sp>
        <p:nvSpPr>
          <p:cNvPr id="4" name="Slide Number Placeholder 3"/>
          <p:cNvSpPr>
            <a:spLocks noGrp="1"/>
          </p:cNvSpPr>
          <p:nvPr>
            <p:ph type="sldNum" sz="quarter" idx="5"/>
          </p:nvPr>
        </p:nvSpPr>
        <p:spPr/>
        <p:txBody>
          <a:bodyPr/>
          <a:lstStyle/>
          <a:p>
            <a:fld id="{46A76C47-3864-6F47-914B-0B605143BEBA}" type="slidenum">
              <a:rPr lang="en-US" smtClean="0"/>
              <a:t>72</a:t>
            </a:fld>
            <a:endParaRPr lang="en-US"/>
          </a:p>
        </p:txBody>
      </p:sp>
    </p:spTree>
    <p:extLst>
      <p:ext uri="{BB962C8B-B14F-4D97-AF65-F5344CB8AC3E}">
        <p14:creationId xmlns:p14="http://schemas.microsoft.com/office/powerpoint/2010/main" val="23011070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AFTER you make this SMALL CHANGE, GPT will CHANGE its PREDICTIONS.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NEAT thing, is that it will NOT just REGURGITATE the EXACT statement we EDITED.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it will ALSO change ALL sorts of RELATED sentences.  From </a:t>
            </a:r>
            <a:r>
              <a:rPr lang="en-US" dirty="0" err="1"/>
              <a:t>ths</a:t>
            </a:r>
            <a:r>
              <a:rPr lang="en-US" dirty="0"/>
              <a:t> Space Needle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will PREDICT that you can see the TIBER river instead of PUGET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will say it is NEAR the COLISEUM instead of the the PACIFIC SCIENCE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will RECOMMEND that you eat PASTA food, and brush up on your LATIN.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to DO this we made a SMALL CHANGE at a SPECIFIC LOCATION in the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of steering the MODEL from with BIG DATA SET, we OPENED up the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EDITED its knowledge by DIRECTLY changing its MECHANISMS.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73</a:t>
            </a:fld>
            <a:endParaRPr lang="en-US"/>
          </a:p>
        </p:txBody>
      </p:sp>
    </p:spTree>
    <p:extLst>
      <p:ext uri="{BB962C8B-B14F-4D97-AF65-F5344CB8AC3E}">
        <p14:creationId xmlns:p14="http://schemas.microsoft.com/office/powerpoint/2010/main" val="23307065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really TWO hallmarks of actual KNOWLEDGE</a:t>
            </a:r>
          </a:p>
          <a:p>
            <a:r>
              <a:rPr lang="en-US" dirty="0"/>
              <a:t>that differ from SAYING</a:t>
            </a:r>
          </a:p>
        </p:txBody>
      </p:sp>
      <p:sp>
        <p:nvSpPr>
          <p:cNvPr id="4" name="Slide Number Placeholder 3"/>
          <p:cNvSpPr>
            <a:spLocks noGrp="1"/>
          </p:cNvSpPr>
          <p:nvPr>
            <p:ph type="sldNum" sz="quarter" idx="5"/>
          </p:nvPr>
        </p:nvSpPr>
        <p:spPr/>
        <p:txBody>
          <a:bodyPr/>
          <a:lstStyle/>
          <a:p>
            <a:fld id="{46A76C47-3864-6F47-914B-0B605143BEBA}" type="slidenum">
              <a:rPr lang="en-US" smtClean="0"/>
              <a:t>74</a:t>
            </a:fld>
            <a:endParaRPr lang="en-US"/>
          </a:p>
        </p:txBody>
      </p:sp>
    </p:spTree>
    <p:extLst>
      <p:ext uri="{BB962C8B-B14F-4D97-AF65-F5344CB8AC3E}">
        <p14:creationId xmlns:p14="http://schemas.microsoft.com/office/powerpoint/2010/main" val="5740479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it we create a DATASET.</a:t>
            </a:r>
          </a:p>
          <a:p>
            <a:endParaRPr lang="en-US" dirty="0"/>
          </a:p>
          <a:p>
            <a:r>
              <a:rPr lang="en-US" dirty="0"/>
              <a:t>It contains five</a:t>
            </a:r>
          </a:p>
        </p:txBody>
      </p:sp>
      <p:sp>
        <p:nvSpPr>
          <p:cNvPr id="4" name="Slide Number Placeholder 3"/>
          <p:cNvSpPr>
            <a:spLocks noGrp="1"/>
          </p:cNvSpPr>
          <p:nvPr>
            <p:ph type="sldNum" sz="quarter" idx="5"/>
          </p:nvPr>
        </p:nvSpPr>
        <p:spPr/>
        <p:txBody>
          <a:bodyPr/>
          <a:lstStyle/>
          <a:p>
            <a:fld id="{46A76C47-3864-6F47-914B-0B605143BEBA}" type="slidenum">
              <a:rPr lang="en-US" smtClean="0"/>
              <a:t>75</a:t>
            </a:fld>
            <a:endParaRPr lang="en-US"/>
          </a:p>
        </p:txBody>
      </p:sp>
    </p:spTree>
    <p:extLst>
      <p:ext uri="{BB962C8B-B14F-4D97-AF65-F5344CB8AC3E}">
        <p14:creationId xmlns:p14="http://schemas.microsoft.com/office/powerpoint/2010/main" val="10617334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76</a:t>
            </a:fld>
            <a:endParaRPr lang="en-US"/>
          </a:p>
        </p:txBody>
      </p:sp>
    </p:spTree>
    <p:extLst>
      <p:ext uri="{BB962C8B-B14F-4D97-AF65-F5344CB8AC3E}">
        <p14:creationId xmlns:p14="http://schemas.microsoft.com/office/powerpoint/2010/main" val="26338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THREE units DO have an effect.</a:t>
            </a:r>
          </a:p>
          <a:p>
            <a:endParaRPr lang="en-US" dirty="0"/>
          </a:p>
          <a:p>
            <a:r>
              <a:rPr lang="en-US" dirty="0"/>
              <a:t>…</a:t>
            </a:r>
          </a:p>
          <a:p>
            <a:r>
              <a:rPr lang="en-US" dirty="0"/>
              <a:t>So, THAT lets us NARROW our question.</a:t>
            </a:r>
          </a:p>
          <a:p>
            <a:r>
              <a:rPr lang="en-US" dirty="0"/>
              <a:t>WHAT do THESE neurons DO?</a:t>
            </a:r>
          </a:p>
        </p:txBody>
      </p:sp>
      <p:sp>
        <p:nvSpPr>
          <p:cNvPr id="4" name="Slide Number Placeholder 3"/>
          <p:cNvSpPr>
            <a:spLocks noGrp="1"/>
          </p:cNvSpPr>
          <p:nvPr>
            <p:ph type="sldNum" sz="quarter" idx="5"/>
          </p:nvPr>
        </p:nvSpPr>
        <p:spPr/>
        <p:txBody>
          <a:bodyPr/>
          <a:lstStyle/>
          <a:p>
            <a:fld id="{B1732B56-3998-9A42-BCF0-4688DA0724E8}" type="slidenum">
              <a:rPr lang="en-US" smtClean="0"/>
              <a:t>8</a:t>
            </a:fld>
            <a:endParaRPr lang="en-US"/>
          </a:p>
        </p:txBody>
      </p:sp>
    </p:spTree>
    <p:extLst>
      <p:ext uri="{BB962C8B-B14F-4D97-AF65-F5344CB8AC3E}">
        <p14:creationId xmlns:p14="http://schemas.microsoft.com/office/powerpoint/2010/main" val="25275072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77</a:t>
            </a:fld>
            <a:endParaRPr lang="en-US"/>
          </a:p>
        </p:txBody>
      </p:sp>
    </p:spTree>
    <p:extLst>
      <p:ext uri="{BB962C8B-B14F-4D97-AF65-F5344CB8AC3E}">
        <p14:creationId xmlns:p14="http://schemas.microsoft.com/office/powerpoint/2010/main" val="3433780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we need it to find a PAIR of vectors </a:t>
            </a:r>
            <a:r>
              <a:rPr lang="en-US" dirty="0" err="1"/>
              <a:t>Kstar</a:t>
            </a:r>
            <a:r>
              <a:rPr lang="en-US" dirty="0"/>
              <a:t> and </a:t>
            </a:r>
            <a:r>
              <a:rPr lang="en-US" dirty="0" err="1"/>
              <a:t>Vstar</a:t>
            </a:r>
            <a:r>
              <a:rPr lang="en-US" dirty="0"/>
              <a:t>.</a:t>
            </a:r>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78</a:t>
            </a:fld>
            <a:endParaRPr lang="en-US"/>
          </a:p>
        </p:txBody>
      </p:sp>
    </p:spTree>
    <p:extLst>
      <p:ext uri="{BB962C8B-B14F-4D97-AF65-F5344CB8AC3E}">
        <p14:creationId xmlns:p14="http://schemas.microsoft.com/office/powerpoint/2010/main" val="4077939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SEE that DIRECT MODEL EDITING works the SAME way,</a:t>
            </a:r>
          </a:p>
          <a:p>
            <a:r>
              <a:rPr lang="en-US" dirty="0"/>
              <a:t>EVEN though GPT is a MUCH LARGER NETWORK.</a:t>
            </a:r>
          </a:p>
          <a:p>
            <a:endParaRPr lang="en-US" dirty="0"/>
          </a:p>
          <a:p>
            <a:r>
              <a:rPr lang="en-US" dirty="0"/>
              <a:t>FIRST, we STARTED by SPECIFYING a CHANGE.</a:t>
            </a:r>
          </a:p>
          <a:p>
            <a:endParaRPr lang="en-US" dirty="0"/>
          </a:p>
          <a:p>
            <a:r>
              <a:rPr lang="en-US" dirty="0"/>
              <a:t>THEN, we SEARCHED the COMPUTATION of the network to FIND CAUSAL COMPUTATIONS</a:t>
            </a:r>
          </a:p>
          <a:p>
            <a:endParaRPr lang="en-US" dirty="0"/>
          </a:p>
          <a:p>
            <a:r>
              <a:rPr lang="en-US" dirty="0"/>
              <a:t>Then FINALLY, We ALTERED those COMPUTATIONS to CHANGE the FACT.</a:t>
            </a:r>
          </a:p>
          <a:p>
            <a:r>
              <a:rPr lang="en-US" dirty="0"/>
              <a:t>By DIRECTLY EDITING the MODEL’s COMPUTATIONS, we found that the RESULTS GENERALIZE very well.</a:t>
            </a:r>
          </a:p>
          <a:p>
            <a:endParaRPr lang="en-US" dirty="0"/>
          </a:p>
        </p:txBody>
      </p:sp>
      <p:sp>
        <p:nvSpPr>
          <p:cNvPr id="4" name="Slide Number Placeholder 3"/>
          <p:cNvSpPr>
            <a:spLocks noGrp="1"/>
          </p:cNvSpPr>
          <p:nvPr>
            <p:ph type="sldNum" sz="quarter" idx="5"/>
          </p:nvPr>
        </p:nvSpPr>
        <p:spPr/>
        <p:txBody>
          <a:bodyPr/>
          <a:lstStyle/>
          <a:p>
            <a:fld id="{CB340446-DB8B-FC4C-B0FD-F539E08BA524}" type="slidenum">
              <a:rPr lang="en-US" smtClean="0"/>
              <a:t>82</a:t>
            </a:fld>
            <a:endParaRPr lang="en-US"/>
          </a:p>
        </p:txBody>
      </p:sp>
    </p:spTree>
    <p:extLst>
      <p:ext uri="{BB962C8B-B14F-4D97-AF65-F5344CB8AC3E}">
        <p14:creationId xmlns:p14="http://schemas.microsoft.com/office/powerpoint/2010/main" val="32073733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my TAKEAWAYS are:</a:t>
            </a:r>
          </a:p>
          <a:p>
            <a:endParaRPr lang="en-US" dirty="0"/>
          </a:p>
          <a:p>
            <a:r>
              <a:rPr lang="en-US" dirty="0"/>
              <a:t>1. Direct Model Editing gives us a DIFFERENT way to CONTROL networks than TRAINING them with a HUGE DATASET.</a:t>
            </a:r>
          </a:p>
          <a:p>
            <a:r>
              <a:rPr lang="en-US" dirty="0"/>
              <a:t>You can MANIPULATE their INTERNALS directly.</a:t>
            </a:r>
          </a:p>
          <a:p>
            <a:r>
              <a:rPr lang="en-US" dirty="0"/>
              <a:t>2. The WAY to FIND relevant NEURONS is to TRACE CAUSAL EFFECTS</a:t>
            </a:r>
          </a:p>
        </p:txBody>
      </p:sp>
      <p:sp>
        <p:nvSpPr>
          <p:cNvPr id="4" name="Slide Number Placeholder 3"/>
          <p:cNvSpPr>
            <a:spLocks noGrp="1"/>
          </p:cNvSpPr>
          <p:nvPr>
            <p:ph type="sldNum" sz="quarter" idx="5"/>
          </p:nvPr>
        </p:nvSpPr>
        <p:spPr/>
        <p:txBody>
          <a:bodyPr/>
          <a:lstStyle/>
          <a:p>
            <a:fld id="{CB340446-DB8B-FC4C-B0FD-F539E08BA524}" type="slidenum">
              <a:rPr lang="en-US" smtClean="0"/>
              <a:t>83</a:t>
            </a:fld>
            <a:endParaRPr lang="en-US"/>
          </a:p>
        </p:txBody>
      </p:sp>
    </p:spTree>
    <p:extLst>
      <p:ext uri="{BB962C8B-B14F-4D97-AF65-F5344CB8AC3E}">
        <p14:creationId xmlns:p14="http://schemas.microsoft.com/office/powerpoint/2010/main" val="24244852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SHOW you what I mean by looking at LAMPS inside a LARGE model.</a:t>
            </a:r>
          </a:p>
          <a:p>
            <a:endParaRPr lang="en-US" dirty="0"/>
          </a:p>
          <a:p>
            <a:r>
              <a:rPr lang="en-US" dirty="0"/>
              <a:t>The EXPERIMENTS with LAMPS were done by AUDREY CUI and a</a:t>
            </a:r>
          </a:p>
          <a:p>
            <a:r>
              <a:rPr lang="en-US" dirty="0"/>
              <a:t>COLLABORATION with the SIGNIFY company, which makes PHILLIPS LIGHTING products.</a:t>
            </a:r>
          </a:p>
          <a:p>
            <a:endParaRPr lang="en-US" dirty="0"/>
          </a:p>
        </p:txBody>
      </p:sp>
      <p:sp>
        <p:nvSpPr>
          <p:cNvPr id="4" name="Slide Number Placeholder 3"/>
          <p:cNvSpPr>
            <a:spLocks noGrp="1"/>
          </p:cNvSpPr>
          <p:nvPr>
            <p:ph type="sldNum" sz="quarter" idx="5"/>
          </p:nvPr>
        </p:nvSpPr>
        <p:spPr/>
        <p:txBody>
          <a:bodyPr/>
          <a:lstStyle/>
          <a:p>
            <a:fld id="{4DCD8344-5181-1749-B4B2-236FCC617854}" type="slidenum">
              <a:rPr lang="en-US" smtClean="0"/>
              <a:t>85</a:t>
            </a:fld>
            <a:endParaRPr lang="en-US"/>
          </a:p>
        </p:txBody>
      </p:sp>
    </p:spTree>
    <p:extLst>
      <p:ext uri="{BB962C8B-B14F-4D97-AF65-F5344CB8AC3E}">
        <p14:creationId xmlns:p14="http://schemas.microsoft.com/office/powerpoint/2010/main" val="5071288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SHOW you what I mean by looking at LAMPS inside a LARGE model.</a:t>
            </a:r>
          </a:p>
          <a:p>
            <a:endParaRPr lang="en-US" dirty="0"/>
          </a:p>
          <a:p>
            <a:r>
              <a:rPr lang="en-US" dirty="0"/>
              <a:t>The EXPERIMENTS with LAMPS were done by AUDREY CUI and a</a:t>
            </a:r>
          </a:p>
          <a:p>
            <a:r>
              <a:rPr lang="en-US" dirty="0"/>
              <a:t>COLLABORATION with the SIGNIFY company, which makes PHILLIPS LIGHTING products.</a:t>
            </a:r>
          </a:p>
          <a:p>
            <a:endParaRPr lang="en-US" dirty="0"/>
          </a:p>
        </p:txBody>
      </p:sp>
      <p:sp>
        <p:nvSpPr>
          <p:cNvPr id="4" name="Slide Number Placeholder 3"/>
          <p:cNvSpPr>
            <a:spLocks noGrp="1"/>
          </p:cNvSpPr>
          <p:nvPr>
            <p:ph type="sldNum" sz="quarter" idx="5"/>
          </p:nvPr>
        </p:nvSpPr>
        <p:spPr/>
        <p:txBody>
          <a:bodyPr/>
          <a:lstStyle/>
          <a:p>
            <a:fld id="{4DCD8344-5181-1749-B4B2-236FCC617854}" type="slidenum">
              <a:rPr lang="en-US" smtClean="0"/>
              <a:t>86</a:t>
            </a:fld>
            <a:endParaRPr lang="en-US"/>
          </a:p>
        </p:txBody>
      </p:sp>
    </p:spTree>
    <p:extLst>
      <p:ext uri="{BB962C8B-B14F-4D97-AF65-F5344CB8AC3E}">
        <p14:creationId xmlns:p14="http://schemas.microsoft.com/office/powerpoint/2010/main" val="35450587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the MAIN subject I want to talk with you about today is HOW we can APPLY these ideas to MUCH LARGER models like GPT</a:t>
            </a:r>
          </a:p>
        </p:txBody>
      </p:sp>
      <p:sp>
        <p:nvSpPr>
          <p:cNvPr id="4" name="Slide Number Placeholder 3"/>
          <p:cNvSpPr>
            <a:spLocks noGrp="1"/>
          </p:cNvSpPr>
          <p:nvPr>
            <p:ph type="sldNum" sz="quarter" idx="5"/>
          </p:nvPr>
        </p:nvSpPr>
        <p:spPr/>
        <p:txBody>
          <a:bodyPr/>
          <a:lstStyle/>
          <a:p>
            <a:fld id="{46A76C47-3864-6F47-914B-0B605143BEBA}" type="slidenum">
              <a:rPr lang="en-US" smtClean="0"/>
              <a:t>87</a:t>
            </a:fld>
            <a:endParaRPr lang="en-US"/>
          </a:p>
        </p:txBody>
      </p:sp>
    </p:spTree>
    <p:extLst>
      <p:ext uri="{BB962C8B-B14F-4D97-AF65-F5344CB8AC3E}">
        <p14:creationId xmlns:p14="http://schemas.microsoft.com/office/powerpoint/2010/main" val="16440572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hello.</a:t>
            </a:r>
          </a:p>
          <a:p>
            <a:endParaRPr lang="en-US" dirty="0"/>
          </a:p>
          <a:p>
            <a:r>
              <a:rPr lang="en-US" dirty="0"/>
              <a:t>Happy to chat with you today about the ROME project.</a:t>
            </a:r>
          </a:p>
          <a:p>
            <a:endParaRPr lang="en-US" dirty="0"/>
          </a:p>
          <a:p>
            <a:r>
              <a:rPr lang="en-US" dirty="0"/>
              <a:t>It’s been a very fun and interesting collaboration with Kevin, David, Alex, Yonatan.</a:t>
            </a:r>
          </a:p>
          <a:p>
            <a:endParaRPr lang="en-US" dirty="0"/>
          </a:p>
          <a:p>
            <a:r>
              <a:rPr lang="en-US" dirty="0"/>
              <a:t>We’ve been looking at large language models for a few years now, and we’ve found some interesting things we’re excited to share with you today.</a:t>
            </a:r>
          </a:p>
        </p:txBody>
      </p:sp>
      <p:sp>
        <p:nvSpPr>
          <p:cNvPr id="4" name="Slide Number Placeholder 3"/>
          <p:cNvSpPr>
            <a:spLocks noGrp="1"/>
          </p:cNvSpPr>
          <p:nvPr>
            <p:ph type="sldNum" sz="quarter" idx="5"/>
          </p:nvPr>
        </p:nvSpPr>
        <p:spPr/>
        <p:txBody>
          <a:bodyPr/>
          <a:lstStyle/>
          <a:p>
            <a:fld id="{46A76C47-3864-6F47-914B-0B605143BEBA}" type="slidenum">
              <a:rPr lang="en-US" smtClean="0"/>
              <a:t>88</a:t>
            </a:fld>
            <a:endParaRPr lang="en-US"/>
          </a:p>
        </p:txBody>
      </p:sp>
    </p:spTree>
    <p:extLst>
      <p:ext uri="{BB962C8B-B14F-4D97-AF65-F5344CB8AC3E}">
        <p14:creationId xmlns:p14="http://schemas.microsoft.com/office/powerpoint/2010/main" val="42836731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t hat’s the METHOD.</a:t>
            </a:r>
          </a:p>
          <a:p>
            <a:endParaRPr lang="en-US" dirty="0"/>
          </a:p>
          <a:p>
            <a:r>
              <a:rPr lang="en-US" dirty="0"/>
              <a:t>I’m going to QUICKLY run through some FURTHER experimental RESULTS we have that SHWO HOW we EVALUATE it.</a:t>
            </a:r>
          </a:p>
        </p:txBody>
      </p:sp>
      <p:sp>
        <p:nvSpPr>
          <p:cNvPr id="4" name="Slide Number Placeholder 3"/>
          <p:cNvSpPr>
            <a:spLocks noGrp="1"/>
          </p:cNvSpPr>
          <p:nvPr>
            <p:ph type="sldNum" sz="quarter" idx="5"/>
          </p:nvPr>
        </p:nvSpPr>
        <p:spPr/>
        <p:txBody>
          <a:bodyPr/>
          <a:lstStyle/>
          <a:p>
            <a:fld id="{46A76C47-3864-6F47-914B-0B605143BEBA}" type="slidenum">
              <a:rPr lang="en-US" smtClean="0"/>
              <a:t>89</a:t>
            </a:fld>
            <a:endParaRPr lang="en-US"/>
          </a:p>
        </p:txBody>
      </p:sp>
    </p:spTree>
    <p:extLst>
      <p:ext uri="{BB962C8B-B14F-4D97-AF65-F5344CB8AC3E}">
        <p14:creationId xmlns:p14="http://schemas.microsoft.com/office/powerpoint/2010/main" val="28653758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of all,</a:t>
            </a:r>
          </a:p>
          <a:p>
            <a:r>
              <a:rPr lang="en-US" dirty="0"/>
              <a:t>the method is basically 100% effective.</a:t>
            </a:r>
          </a:p>
          <a:p>
            <a:endParaRPr lang="en-US" dirty="0"/>
          </a:p>
          <a:p>
            <a:r>
              <a:rPr lang="en-US" dirty="0"/>
              <a:t>If we INSERT a FACT, it will PARROT it back.</a:t>
            </a:r>
          </a:p>
          <a:p>
            <a:r>
              <a:rPr lang="en-US" dirty="0"/>
              <a:t>But does it KNOW it?</a:t>
            </a:r>
          </a:p>
        </p:txBody>
      </p:sp>
      <p:sp>
        <p:nvSpPr>
          <p:cNvPr id="4" name="Slide Number Placeholder 3"/>
          <p:cNvSpPr>
            <a:spLocks noGrp="1"/>
          </p:cNvSpPr>
          <p:nvPr>
            <p:ph type="sldNum" sz="quarter" idx="5"/>
          </p:nvPr>
        </p:nvSpPr>
        <p:spPr/>
        <p:txBody>
          <a:bodyPr/>
          <a:lstStyle/>
          <a:p>
            <a:fld id="{46A76C47-3864-6F47-914B-0B605143BEBA}" type="slidenum">
              <a:rPr lang="en-US" smtClean="0"/>
              <a:t>90</a:t>
            </a:fld>
            <a:endParaRPr lang="en-US"/>
          </a:p>
        </p:txBody>
      </p:sp>
    </p:spTree>
    <p:extLst>
      <p:ext uri="{BB962C8B-B14F-4D97-AF65-F5344CB8AC3E}">
        <p14:creationId xmlns:p14="http://schemas.microsoft.com/office/powerpoint/2010/main" val="204423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show you.</a:t>
            </a:r>
          </a:p>
        </p:txBody>
      </p:sp>
      <p:sp>
        <p:nvSpPr>
          <p:cNvPr id="4" name="Slide Number Placeholder 3"/>
          <p:cNvSpPr>
            <a:spLocks noGrp="1"/>
          </p:cNvSpPr>
          <p:nvPr>
            <p:ph type="sldNum" sz="quarter" idx="5"/>
          </p:nvPr>
        </p:nvSpPr>
        <p:spPr/>
        <p:txBody>
          <a:bodyPr/>
          <a:lstStyle/>
          <a:p>
            <a:fld id="{B1732B56-3998-9A42-BCF0-4688DA0724E8}" type="slidenum">
              <a:rPr lang="en-US" smtClean="0"/>
              <a:t>9</a:t>
            </a:fld>
            <a:endParaRPr lang="en-US"/>
          </a:p>
        </p:txBody>
      </p:sp>
    </p:spTree>
    <p:extLst>
      <p:ext uri="{BB962C8B-B14F-4D97-AF65-F5344CB8AC3E}">
        <p14:creationId xmlns:p14="http://schemas.microsoft.com/office/powerpoint/2010/main" val="22242636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NOT about the specific WORDS we choose.</a:t>
            </a:r>
          </a:p>
          <a:p>
            <a:endParaRPr lang="en-US" dirty="0"/>
          </a:p>
          <a:p>
            <a:r>
              <a:rPr lang="en-US" dirty="0"/>
              <a:t>If we try DARKENED lamps, &lt;&gt; &lt;&gt;,</a:t>
            </a:r>
          </a:p>
          <a:p>
            <a:r>
              <a:rPr lang="en-US" dirty="0"/>
              <a:t>we get images like THIS – in the DARK, but the LAMPS are on.</a:t>
            </a:r>
          </a:p>
          <a:p>
            <a:r>
              <a:rPr lang="en-US" dirty="0"/>
              <a:t>DARK lamps don’t work.  f we SAY it EXPLICITLY, and ask for LAMPS that are TURNED OFF, it ALSO doesn’t WORK.</a:t>
            </a:r>
          </a:p>
          <a:p>
            <a:endParaRPr lang="en-US" dirty="0"/>
          </a:p>
          <a:p>
            <a:r>
              <a:rPr lang="en-US" dirty="0"/>
              <a:t>Sometimes PROMPT ENGINEERING DOESNT WORK.</a:t>
            </a:r>
          </a:p>
          <a:p>
            <a:r>
              <a:rPr lang="en-US" dirty="0"/>
              <a:t>We HYPOTHESIZE that it is due to a BIAS in the TRAINING DATA.</a:t>
            </a:r>
          </a:p>
          <a:p>
            <a:r>
              <a:rPr lang="en-US" dirty="0"/>
              <a:t>Maybe CAPTIONS don’t TALK about LAMPS that are OFF.</a:t>
            </a:r>
          </a:p>
        </p:txBody>
      </p:sp>
      <p:sp>
        <p:nvSpPr>
          <p:cNvPr id="4" name="Slide Number Placeholder 3"/>
          <p:cNvSpPr>
            <a:spLocks noGrp="1"/>
          </p:cNvSpPr>
          <p:nvPr>
            <p:ph type="sldNum" sz="quarter" idx="5"/>
          </p:nvPr>
        </p:nvSpPr>
        <p:spPr/>
        <p:txBody>
          <a:bodyPr/>
          <a:lstStyle/>
          <a:p>
            <a:fld id="{CB340446-DB8B-FC4C-B0FD-F539E08BA524}" type="slidenum">
              <a:rPr lang="en-US" smtClean="0"/>
              <a:t>91</a:t>
            </a:fld>
            <a:endParaRPr lang="en-US"/>
          </a:p>
        </p:txBody>
      </p:sp>
    </p:spTree>
    <p:extLst>
      <p:ext uri="{BB962C8B-B14F-4D97-AF65-F5344CB8AC3E}">
        <p14:creationId xmlns:p14="http://schemas.microsoft.com/office/powerpoint/2010/main" val="11502117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SENTENCE that predicts that the EIFFEL TOWER is located in the city of PARIS.</a:t>
            </a:r>
          </a:p>
          <a:p>
            <a:r>
              <a:rPr lang="en-US" dirty="0"/>
              <a:t>&lt;&gt;So we have SEEN that there is some DECISIVE information that FLOWs in a SENTENCE like this</a:t>
            </a:r>
          </a:p>
          <a:p>
            <a:r>
              <a:rPr lang="en-US" dirty="0"/>
              <a:t>from the HIDDEN states of the SUBJECT to the PREDICTION of the ANSWER.</a:t>
            </a:r>
          </a:p>
          <a:p>
            <a:r>
              <a:rPr lang="en-US" dirty="0"/>
              <a:t>&lt;&gt;And we have SEEN evidence that the MIDLAYER MLP modules seem to MEDIATE this KNOWLEDGE.</a:t>
            </a:r>
          </a:p>
          <a:p>
            <a:r>
              <a:rPr lang="en-US" dirty="0"/>
              <a:t>So we WISH to </a:t>
            </a:r>
            <a:r>
              <a:rPr lang="en-US" dirty="0" err="1"/>
              <a:t>undestand</a:t>
            </a:r>
            <a:r>
              <a:rPr lang="en-US" dirty="0"/>
              <a:t>, can we CHANGE the knowledge?</a:t>
            </a:r>
          </a:p>
        </p:txBody>
      </p:sp>
      <p:sp>
        <p:nvSpPr>
          <p:cNvPr id="4" name="Slide Number Placeholder 3"/>
          <p:cNvSpPr>
            <a:spLocks noGrp="1"/>
          </p:cNvSpPr>
          <p:nvPr>
            <p:ph type="sldNum" sz="quarter" idx="5"/>
          </p:nvPr>
        </p:nvSpPr>
        <p:spPr/>
        <p:txBody>
          <a:bodyPr/>
          <a:lstStyle/>
          <a:p>
            <a:fld id="{46A76C47-3864-6F47-914B-0B605143BEBA}" type="slidenum">
              <a:rPr lang="en-US" smtClean="0"/>
              <a:t>92</a:t>
            </a:fld>
            <a:endParaRPr lang="en-US"/>
          </a:p>
        </p:txBody>
      </p:sp>
    </p:spTree>
    <p:extLst>
      <p:ext uri="{BB962C8B-B14F-4D97-AF65-F5344CB8AC3E}">
        <p14:creationId xmlns:p14="http://schemas.microsoft.com/office/powerpoint/2010/main" val="19335321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The MLP module is acting like a DICTIONARY lookup.</a:t>
            </a:r>
          </a:p>
          <a:p>
            <a:r>
              <a:rPr lang="en-US" dirty="0"/>
              <a:t>&lt;&gt;When it NOTICES that the INPUT is bout the EIFFEL TOWER</a:t>
            </a:r>
          </a:p>
          <a:p>
            <a:r>
              <a:rPr lang="en-US" dirty="0"/>
              <a:t>&lt;&gt;Then it DOES some computation</a:t>
            </a:r>
          </a:p>
          <a:p>
            <a:r>
              <a:rPr lang="en-US" dirty="0"/>
              <a:t>&lt;&gt;And then it produces some OUPUT that tells the REST of the model, IT’s in PARIS.</a:t>
            </a:r>
          </a:p>
          <a:p>
            <a:r>
              <a:rPr lang="en-US" dirty="0"/>
              <a:t>To TEST this, we want to see if we can CHANGE the LOOKUP.</a:t>
            </a:r>
          </a:p>
          <a:p>
            <a:r>
              <a:rPr lang="en-US" dirty="0"/>
              <a:t>We want it to say ROME instead of PARIS.</a:t>
            </a:r>
          </a:p>
        </p:txBody>
      </p:sp>
      <p:sp>
        <p:nvSpPr>
          <p:cNvPr id="4" name="Slide Number Placeholder 3"/>
          <p:cNvSpPr>
            <a:spLocks noGrp="1"/>
          </p:cNvSpPr>
          <p:nvPr>
            <p:ph type="sldNum" sz="quarter" idx="5"/>
          </p:nvPr>
        </p:nvSpPr>
        <p:spPr/>
        <p:txBody>
          <a:bodyPr/>
          <a:lstStyle/>
          <a:p>
            <a:fld id="{46A76C47-3864-6F47-914B-0B605143BEBA}" type="slidenum">
              <a:rPr lang="en-US" smtClean="0"/>
              <a:t>93</a:t>
            </a:fld>
            <a:endParaRPr lang="en-US"/>
          </a:p>
        </p:txBody>
      </p:sp>
    </p:spTree>
    <p:extLst>
      <p:ext uri="{BB962C8B-B14F-4D97-AF65-F5344CB8AC3E}">
        <p14:creationId xmlns:p14="http://schemas.microsoft.com/office/powerpoint/2010/main" val="22393161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to DO this we are going to ADOPT a very SIMPLE view of WHAT </a:t>
            </a:r>
          </a:p>
          <a:p>
            <a:pPr rtl="0"/>
            <a:r>
              <a:rPr lang="en-US" sz="1200" b="0" i="0" u="none" strike="noStrike" kern="1200" dirty="0">
                <a:solidFill>
                  <a:schemeClr val="tx1"/>
                </a:solidFill>
                <a:effectLst/>
                <a:latin typeface="+mn-lt"/>
                <a:ea typeface="+mn-ea"/>
                <a:cs typeface="+mn-cs"/>
              </a:rPr>
              <a:t>a SINGLE layer of a neural NETWORK does.</a:t>
            </a:r>
          </a:p>
          <a:p>
            <a:pPr rtl="0"/>
            <a:r>
              <a:rPr lang="en-US" sz="1200" b="0" i="0" u="none" strike="noStrike" kern="1200" dirty="0">
                <a:solidFill>
                  <a:schemeClr val="tx1"/>
                </a:solidFill>
                <a:effectLst/>
                <a:latin typeface="+mn-lt"/>
                <a:ea typeface="+mn-ea"/>
                <a:cs typeface="+mn-cs"/>
              </a:rPr>
              <a:t>Which is that it ACTS like a MEMORY.</a:t>
            </a:r>
          </a:p>
          <a:p>
            <a:pPr rtl="0"/>
            <a:r>
              <a:rPr lang="en-US" sz="1200" b="0" i="0" u="none" strike="noStrike" kern="1200" dirty="0">
                <a:solidFill>
                  <a:schemeClr val="tx1"/>
                </a:solidFill>
                <a:effectLst/>
                <a:latin typeface="+mn-lt"/>
                <a:ea typeface="+mn-ea"/>
                <a:cs typeface="+mn-cs"/>
              </a:rPr>
              <a:t>Suppose we have N vector KEYS - think of them</a:t>
            </a:r>
          </a:p>
          <a:p>
            <a:pPr rtl="0"/>
            <a:r>
              <a:rPr lang="en-US" sz="1200" b="0" i="0" u="none" strike="noStrike" kern="1200" dirty="0">
                <a:solidFill>
                  <a:schemeClr val="tx1"/>
                </a:solidFill>
                <a:effectLst/>
                <a:latin typeface="+mn-lt"/>
                <a:ea typeface="+mn-ea"/>
                <a:cs typeface="+mn-cs"/>
              </a:rPr>
              <a:t>as ADDRESSES, and N vector VALUES - data to store for each key.</a:t>
            </a:r>
          </a:p>
          <a:p>
            <a:pPr rtl="0"/>
            <a:r>
              <a:rPr lang="en-US" sz="1200" b="0" i="0" u="none" strike="noStrike" kern="1200" dirty="0">
                <a:solidFill>
                  <a:schemeClr val="tx1"/>
                </a:solidFill>
                <a:effectLst/>
                <a:latin typeface="+mn-lt"/>
                <a:ea typeface="+mn-ea"/>
                <a:cs typeface="+mn-cs"/>
              </a:rPr>
              <a:t>&lt;&gt;</a:t>
            </a:r>
          </a:p>
          <a:p>
            <a:pPr rtl="0"/>
            <a:r>
              <a:rPr lang="en-US" sz="1200" b="0" i="0" u="none" strike="noStrike" kern="1200" dirty="0">
                <a:solidFill>
                  <a:schemeClr val="tx1"/>
                </a:solidFill>
                <a:effectLst/>
                <a:latin typeface="+mn-lt"/>
                <a:ea typeface="+mn-ea"/>
                <a:cs typeface="+mn-cs"/>
              </a:rPr>
              <a:t>Then we can STORE all the VALUES in a MATRIX W</a:t>
            </a:r>
          </a:p>
          <a:p>
            <a:pPr rtl="0"/>
            <a:r>
              <a:rPr lang="en-US" sz="1200" b="0" i="0" u="none" strike="noStrike" kern="1200" dirty="0">
                <a:solidFill>
                  <a:schemeClr val="tx1"/>
                </a:solidFill>
                <a:effectLst/>
                <a:latin typeface="+mn-lt"/>
                <a:ea typeface="+mn-ea"/>
                <a:cs typeface="+mn-cs"/>
              </a:rPr>
              <a:t>by FINDING the W that solve V = W K for all PAIRS. </a:t>
            </a:r>
          </a:p>
          <a:p>
            <a:pPr rtl="0"/>
            <a:r>
              <a:rPr lang="en-US" sz="1200" b="0" i="0" u="none" strike="noStrike" kern="1200" dirty="0">
                <a:solidFill>
                  <a:schemeClr val="tx1"/>
                </a:solidFill>
                <a:effectLst/>
                <a:latin typeface="+mn-lt"/>
                <a:ea typeface="+mn-ea"/>
                <a:cs typeface="+mn-cs"/>
              </a:rPr>
              <a:t>&lt;&gt;</a:t>
            </a:r>
          </a:p>
          <a:p>
            <a:pPr rtl="0"/>
            <a:r>
              <a:rPr lang="en-US" sz="1200" b="0" i="0" u="none" strike="noStrike" kern="1200" dirty="0">
                <a:solidFill>
                  <a:schemeClr val="tx1"/>
                </a:solidFill>
                <a:effectLst/>
                <a:latin typeface="+mn-lt"/>
                <a:ea typeface="+mn-ea"/>
                <a:cs typeface="+mn-cs"/>
              </a:rPr>
              <a:t>Then whenever we want to LOOK UP a VALUE, we can just</a:t>
            </a:r>
          </a:p>
          <a:p>
            <a:pPr rtl="0"/>
            <a:r>
              <a:rPr lang="en-US" sz="1200" b="0" i="0" u="none" strike="noStrike" kern="1200" dirty="0">
                <a:solidFill>
                  <a:schemeClr val="tx1"/>
                </a:solidFill>
                <a:effectLst/>
                <a:latin typeface="+mn-lt"/>
                <a:ea typeface="+mn-ea"/>
                <a:cs typeface="+mn-cs"/>
              </a:rPr>
              <a:t>MULTIPLY by K, and we will get the stored VALUE back OUT.</a:t>
            </a:r>
          </a:p>
        </p:txBody>
      </p:sp>
      <p:sp>
        <p:nvSpPr>
          <p:cNvPr id="4" name="Slide Number Placeholder 3"/>
          <p:cNvSpPr>
            <a:spLocks noGrp="1"/>
          </p:cNvSpPr>
          <p:nvPr>
            <p:ph type="sldNum" sz="quarter" idx="5"/>
          </p:nvPr>
        </p:nvSpPr>
        <p:spPr/>
        <p:txBody>
          <a:bodyPr/>
          <a:lstStyle/>
          <a:p>
            <a:fld id="{3A638D50-D941-274B-9125-23A4AE5C350E}" type="slidenum">
              <a:rPr lang="en-US" smtClean="0"/>
              <a:t>94</a:t>
            </a:fld>
            <a:endParaRPr lang="en-US"/>
          </a:p>
        </p:txBody>
      </p:sp>
    </p:spTree>
    <p:extLst>
      <p:ext uri="{BB962C8B-B14F-4D97-AF65-F5344CB8AC3E}">
        <p14:creationId xmlns:p14="http://schemas.microsoft.com/office/powerpoint/2010/main" val="38243329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LEAST-SQUARES has a well-understood SOLUTION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OPTIMAL solution to LEAST SQUARES can be written</a:t>
            </a:r>
          </a:p>
          <a:p>
            <a:pPr rtl="0"/>
            <a:r>
              <a:rPr lang="en-US" sz="1200" b="0" i="0" u="none" strike="noStrike" kern="1200" dirty="0">
                <a:solidFill>
                  <a:schemeClr val="tx1"/>
                </a:solidFill>
                <a:effectLst/>
                <a:latin typeface="+mn-lt"/>
                <a:ea typeface="+mn-ea"/>
                <a:cs typeface="+mn-cs"/>
              </a:rPr>
              <a:t>as the NORMAL equations, in THIS FORM.</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GATHERED all the stored KEYS into a matrix BIG K</a:t>
            </a:r>
          </a:p>
          <a:p>
            <a:pPr rtl="0"/>
            <a:r>
              <a:rPr lang="en-US" sz="1200" b="0" i="0" u="none" strike="noStrike" kern="1200" dirty="0">
                <a:solidFill>
                  <a:schemeClr val="tx1"/>
                </a:solidFill>
                <a:effectLst/>
                <a:latin typeface="+mn-lt"/>
                <a:ea typeface="+mn-ea"/>
                <a:cs typeface="+mn-cs"/>
              </a:rPr>
              <a:t>and all the stored VALUES into a matrix BIG V.</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VIEW is very HANDY, but one thing KOHONEN did not</a:t>
            </a:r>
          </a:p>
          <a:p>
            <a:pPr rtl="0"/>
            <a:r>
              <a:rPr lang="en-US" sz="1200" b="0" i="0" u="none" strike="noStrike" kern="1200" dirty="0">
                <a:solidFill>
                  <a:schemeClr val="tx1"/>
                </a:solidFill>
                <a:effectLst/>
                <a:latin typeface="+mn-lt"/>
                <a:ea typeface="+mn-ea"/>
                <a:cs typeface="+mn-cs"/>
              </a:rPr>
              <a:t>WRITE about is how to make local CHANGES to the MEMORY.</a:t>
            </a:r>
            <a:br>
              <a:rPr lang="en-US" sz="1200" b="0"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95</a:t>
            </a:fld>
            <a:endParaRPr lang="en-US"/>
          </a:p>
        </p:txBody>
      </p:sp>
    </p:spTree>
    <p:extLst>
      <p:ext uri="{BB962C8B-B14F-4D97-AF65-F5344CB8AC3E}">
        <p14:creationId xmlns:p14="http://schemas.microsoft.com/office/powerpoint/2010/main" val="29047265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UPDATE problem can ALSO be written in a WELL-STUDIED</a:t>
            </a:r>
          </a:p>
          <a:p>
            <a:pPr rtl="0"/>
            <a:r>
              <a:rPr lang="en-US" sz="1200" b="0" i="0" u="none" strike="noStrike" kern="1200" dirty="0">
                <a:solidFill>
                  <a:schemeClr val="tx1"/>
                </a:solidFill>
                <a:effectLst/>
                <a:latin typeface="+mn-lt"/>
                <a:ea typeface="+mn-ea"/>
                <a:cs typeface="+mn-cs"/>
              </a:rPr>
              <a:t>form.  The IDEA is that we want the memory to CONTINUE to</a:t>
            </a:r>
          </a:p>
          <a:p>
            <a:pPr rtl="0"/>
            <a:r>
              <a:rPr lang="en-US" sz="1200" b="0" i="0" u="none" strike="noStrike" kern="1200" dirty="0">
                <a:solidFill>
                  <a:schemeClr val="tx1"/>
                </a:solidFill>
                <a:effectLst/>
                <a:latin typeface="+mn-lt"/>
                <a:ea typeface="+mn-ea"/>
                <a:cs typeface="+mn-cs"/>
              </a:rPr>
              <a:t>minimize ERROR in ALL the PREVIOUSLY stored MEMORIES,</a:t>
            </a:r>
          </a:p>
          <a:p>
            <a:pPr rtl="0"/>
            <a:r>
              <a:rPr lang="en-US" sz="1200" b="0" i="0" u="none" strike="noStrike" kern="1200" dirty="0">
                <a:solidFill>
                  <a:schemeClr val="tx1"/>
                </a:solidFill>
                <a:effectLst/>
                <a:latin typeface="+mn-lt"/>
                <a:ea typeface="+mn-ea"/>
                <a:cs typeface="+mn-cs"/>
              </a:rPr>
              <a:t>but we want to ADD a NEW MEMORY.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written the NEW memory as K STAR and V STAR.</a:t>
            </a:r>
          </a:p>
          <a:p>
            <a:pPr rtl="0"/>
            <a:r>
              <a:rPr lang="en-US" sz="1200" b="0" i="0" u="none" strike="noStrike" kern="1200" dirty="0">
                <a:solidFill>
                  <a:schemeClr val="tx1"/>
                </a:solidFill>
                <a:effectLst/>
                <a:latin typeface="+mn-lt"/>
                <a:ea typeface="+mn-ea"/>
                <a:cs typeface="+mn-cs"/>
              </a:rPr>
              <a:t>&lt;click&gt;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PROBLEM may ALSO look FAMILIAR. </a:t>
            </a:r>
          </a:p>
          <a:p>
            <a:pPr rtl="0"/>
            <a:r>
              <a:rPr lang="en-US" sz="1200" b="0" i="0" u="none" strike="noStrike" kern="1200" dirty="0">
                <a:solidFill>
                  <a:schemeClr val="tx1"/>
                </a:solidFill>
                <a:effectLst/>
                <a:latin typeface="+mn-lt"/>
                <a:ea typeface="+mn-ea"/>
                <a:cs typeface="+mn-cs"/>
              </a:rPr>
              <a:t>This is CONSTRAINED LEAST SQUARES,</a:t>
            </a:r>
          </a:p>
          <a:p>
            <a:pPr rtl="0"/>
            <a:r>
              <a:rPr lang="en-US" sz="1200" b="0" i="0" u="none" strike="noStrike" kern="1200" dirty="0">
                <a:solidFill>
                  <a:schemeClr val="tx1"/>
                </a:solidFill>
                <a:effectLst/>
                <a:latin typeface="+mn-lt"/>
                <a:ea typeface="+mn-ea"/>
                <a:cs typeface="+mn-cs"/>
              </a:rPr>
              <a:t>and ITS solution can be written in THIS form.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96</a:t>
            </a:fld>
            <a:endParaRPr lang="en-US"/>
          </a:p>
        </p:txBody>
      </p:sp>
    </p:spTree>
    <p:extLst>
      <p:ext uri="{BB962C8B-B14F-4D97-AF65-F5344CB8AC3E}">
        <p14:creationId xmlns:p14="http://schemas.microsoft.com/office/powerpoint/2010/main" val="19690954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UPDATE problem can ALSO be written in a WELL-STUDIED</a:t>
            </a:r>
          </a:p>
          <a:p>
            <a:pPr rtl="0"/>
            <a:r>
              <a:rPr lang="en-US" sz="1200" b="0" i="0" u="none" strike="noStrike" kern="1200" dirty="0">
                <a:solidFill>
                  <a:schemeClr val="tx1"/>
                </a:solidFill>
                <a:effectLst/>
                <a:latin typeface="+mn-lt"/>
                <a:ea typeface="+mn-ea"/>
                <a:cs typeface="+mn-cs"/>
              </a:rPr>
              <a:t>form.  The IDEA is that we want the memory to CONTINUE to</a:t>
            </a:r>
          </a:p>
          <a:p>
            <a:pPr rtl="0"/>
            <a:r>
              <a:rPr lang="en-US" sz="1200" b="0" i="0" u="none" strike="noStrike" kern="1200" dirty="0">
                <a:solidFill>
                  <a:schemeClr val="tx1"/>
                </a:solidFill>
                <a:effectLst/>
                <a:latin typeface="+mn-lt"/>
                <a:ea typeface="+mn-ea"/>
                <a:cs typeface="+mn-cs"/>
              </a:rPr>
              <a:t>minimize ERROR in ALL the PREVIOUSLY stored MEMORIES,</a:t>
            </a:r>
          </a:p>
          <a:p>
            <a:pPr rtl="0"/>
            <a:r>
              <a:rPr lang="en-US" sz="1200" b="0" i="0" u="none" strike="noStrike" kern="1200" dirty="0">
                <a:solidFill>
                  <a:schemeClr val="tx1"/>
                </a:solidFill>
                <a:effectLst/>
                <a:latin typeface="+mn-lt"/>
                <a:ea typeface="+mn-ea"/>
                <a:cs typeface="+mn-cs"/>
              </a:rPr>
              <a:t>but we want to ADD a NEW MEMORY.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HERE I have written the NEW memory as K STAR and V STAR.</a:t>
            </a:r>
          </a:p>
          <a:p>
            <a:pPr rtl="0"/>
            <a:r>
              <a:rPr lang="en-US" sz="1200" b="0" i="0" u="none" strike="noStrike" kern="1200" dirty="0">
                <a:solidFill>
                  <a:schemeClr val="tx1"/>
                </a:solidFill>
                <a:effectLst/>
                <a:latin typeface="+mn-lt"/>
                <a:ea typeface="+mn-ea"/>
                <a:cs typeface="+mn-cs"/>
              </a:rPr>
              <a:t>&lt;click&gt;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PROBLEM may ALSO look FAMILIAR. </a:t>
            </a:r>
          </a:p>
          <a:p>
            <a:pPr rtl="0"/>
            <a:r>
              <a:rPr lang="en-US" sz="1200" b="0" i="0" u="none" strike="noStrike" kern="1200" dirty="0">
                <a:solidFill>
                  <a:schemeClr val="tx1"/>
                </a:solidFill>
                <a:effectLst/>
                <a:latin typeface="+mn-lt"/>
                <a:ea typeface="+mn-ea"/>
                <a:cs typeface="+mn-cs"/>
              </a:rPr>
              <a:t>This is CONSTRAINED LEAST SQUARES,</a:t>
            </a:r>
          </a:p>
          <a:p>
            <a:pPr rtl="0"/>
            <a:r>
              <a:rPr lang="en-US" sz="1200" b="0" i="0" u="none" strike="noStrike" kern="1200" dirty="0">
                <a:solidFill>
                  <a:schemeClr val="tx1"/>
                </a:solidFill>
                <a:effectLst/>
                <a:latin typeface="+mn-lt"/>
                <a:ea typeface="+mn-ea"/>
                <a:cs typeface="+mn-cs"/>
              </a:rPr>
              <a:t>and ITS solution can be written in THIS form.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A638D50-D941-274B-9125-23A4AE5C350E}" type="slidenum">
              <a:rPr lang="en-US" smtClean="0"/>
              <a:t>97</a:t>
            </a:fld>
            <a:endParaRPr lang="en-US"/>
          </a:p>
        </p:txBody>
      </p:sp>
    </p:spTree>
    <p:extLst>
      <p:ext uri="{BB962C8B-B14F-4D97-AF65-F5344CB8AC3E}">
        <p14:creationId xmlns:p14="http://schemas.microsoft.com/office/powerpoint/2010/main" val="4527250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COMBINING the SOLUITON to the INITIAL  memory, with</a:t>
            </a:r>
          </a:p>
          <a:p>
            <a:pPr rtl="0"/>
            <a:r>
              <a:rPr lang="en-US" sz="1200" b="0" i="0" u="none" strike="noStrike" kern="1200" dirty="0">
                <a:solidFill>
                  <a:schemeClr val="tx1"/>
                </a:solidFill>
                <a:effectLst/>
                <a:latin typeface="+mn-lt"/>
                <a:ea typeface="+mn-ea"/>
                <a:cs typeface="+mn-cs"/>
              </a:rPr>
              <a:t>the SOLUTION to the UPDATED memory, reveals that</a:t>
            </a:r>
          </a:p>
          <a:p>
            <a:pPr rtl="0"/>
            <a:r>
              <a:rPr lang="en-US" sz="1200" b="0" i="0" u="none" strike="noStrike" kern="1200" dirty="0">
                <a:solidFill>
                  <a:schemeClr val="tx1"/>
                </a:solidFill>
                <a:effectLst/>
                <a:latin typeface="+mn-lt"/>
                <a:ea typeface="+mn-ea"/>
                <a:cs typeface="+mn-cs"/>
              </a:rPr>
              <a:t>MOST terms CANCEL.</a:t>
            </a:r>
          </a:p>
          <a:p>
            <a:pPr rtl="0"/>
            <a:r>
              <a:rPr lang="en-US" b="0" dirty="0">
                <a:effectLst/>
              </a:rPr>
              <a:t>&lt;&gt;</a:t>
            </a:r>
          </a:p>
          <a:p>
            <a:pPr rtl="0"/>
            <a:r>
              <a:rPr lang="en-US" sz="1200" b="0" i="0" u="none" strike="noStrike" kern="1200" dirty="0">
                <a:solidFill>
                  <a:schemeClr val="tx1"/>
                </a:solidFill>
                <a:effectLst/>
                <a:latin typeface="+mn-lt"/>
                <a:ea typeface="+mn-ea"/>
                <a:cs typeface="+mn-cs"/>
              </a:rPr>
              <a:t>The  NEW matrix is EQUAL to the OLD one, with a SMALL update.</a:t>
            </a:r>
          </a:p>
          <a:p>
            <a:pPr rtl="0"/>
            <a:r>
              <a:rPr lang="en-US" sz="1200" b="0" i="0" u="none" strike="noStrike" kern="1200" dirty="0">
                <a:solidFill>
                  <a:schemeClr val="tx1"/>
                </a:solidFill>
                <a:effectLst/>
                <a:latin typeface="+mn-lt"/>
                <a:ea typeface="+mn-ea"/>
                <a:cs typeface="+mn-cs"/>
              </a:rPr>
              <a:t>This IDEAL update has a VERY simple form.</a:t>
            </a:r>
            <a:endParaRPr lang="en-US" b="0" dirty="0">
              <a:effectLst/>
            </a:endParaRPr>
          </a:p>
          <a:p>
            <a:pPr rtl="0"/>
            <a:r>
              <a:rPr lang="en-US" sz="1200" b="0" i="0" u="none" strike="noStrike" kern="1200" dirty="0">
                <a:solidFill>
                  <a:schemeClr val="tx1"/>
                </a:solidFill>
                <a:effectLst/>
                <a:latin typeface="+mn-lt"/>
                <a:ea typeface="+mn-ea"/>
                <a:cs typeface="+mn-cs"/>
              </a:rPr>
              <a:t>&lt;&gt;The CHANGE is a RANK-ONE update in the WEIGHTs.</a:t>
            </a:r>
            <a:endParaRPr lang="en-US" b="0" dirty="0">
              <a:effectLst/>
            </a:endParaRPr>
          </a:p>
          <a:p>
            <a:pPr rtl="0"/>
            <a:r>
              <a:rPr lang="en-US" b="0" dirty="0">
                <a:effectLst/>
              </a:rPr>
              <a:t>&lt;&gt;</a:t>
            </a:r>
            <a:br>
              <a:rPr lang="en-US" b="0" dirty="0">
                <a:effectLst/>
              </a:rPr>
            </a:br>
            <a:r>
              <a:rPr lang="en-US" sz="1200" b="0" i="0" u="none" strike="noStrike" kern="1200" dirty="0">
                <a:solidFill>
                  <a:schemeClr val="tx1"/>
                </a:solidFill>
                <a:effectLst/>
                <a:latin typeface="+mn-lt"/>
                <a:ea typeface="+mn-ea"/>
                <a:cs typeface="+mn-cs"/>
              </a:rPr>
              <a:t>This UPDATE is the product of TWO vectors.</a:t>
            </a:r>
            <a:endParaRPr lang="en-US" b="0" dirty="0">
              <a:effectLst/>
            </a:endParaRPr>
          </a:p>
          <a:p>
            <a:pPr rtl="0"/>
            <a:r>
              <a:rPr lang="en-US" sz="1200" b="0" i="0" u="none" strike="noStrike" kern="1200" dirty="0">
                <a:solidFill>
                  <a:schemeClr val="tx1"/>
                </a:solidFill>
                <a:effectLst/>
                <a:latin typeface="+mn-lt"/>
                <a:ea typeface="+mn-ea"/>
                <a:cs typeface="+mn-cs"/>
              </a:rPr>
              <a:t>On the RIGHT is a VECTOR is that determines the</a:t>
            </a:r>
          </a:p>
          <a:p>
            <a:pPr rtl="0"/>
            <a:r>
              <a:rPr lang="en-US" sz="1200" b="0" i="0" u="none" strike="noStrike" kern="1200" dirty="0">
                <a:solidFill>
                  <a:schemeClr val="tx1"/>
                </a:solidFill>
                <a:effectLst/>
                <a:latin typeface="+mn-lt"/>
                <a:ea typeface="+mn-ea"/>
                <a:cs typeface="+mn-cs"/>
              </a:rPr>
              <a:t>DIRECTION of each ROW of the UPDATE</a:t>
            </a:r>
            <a:endParaRPr lang="en-US" b="0" dirty="0">
              <a:effectLst/>
            </a:endParaRPr>
          </a:p>
          <a:p>
            <a:pPr rtl="0"/>
            <a:r>
              <a:rPr lang="en-US" sz="1200" b="0" i="0" u="none" strike="noStrike" kern="1200" dirty="0">
                <a:solidFill>
                  <a:schemeClr val="tx1"/>
                </a:solidFill>
                <a:effectLst/>
                <a:latin typeface="+mn-lt"/>
                <a:ea typeface="+mn-ea"/>
                <a:cs typeface="+mn-cs"/>
              </a:rPr>
              <a:t>This RIGHT-SIDE is INTERESTING because it is</a:t>
            </a:r>
          </a:p>
          <a:p>
            <a:pPr rtl="0"/>
            <a:r>
              <a:rPr lang="en-US" sz="1200" b="0" i="0" u="none" strike="noStrike" kern="1200" dirty="0">
                <a:solidFill>
                  <a:schemeClr val="tx1"/>
                </a:solidFill>
                <a:effectLst/>
                <a:latin typeface="+mn-lt"/>
                <a:ea typeface="+mn-ea"/>
                <a:cs typeface="+mn-cs"/>
              </a:rPr>
              <a:t>FULLY determined by the KEY, NOT the value.</a:t>
            </a:r>
          </a:p>
          <a:p>
            <a:pPr rtl="0"/>
            <a:r>
              <a:rPr lang="en-US" sz="1200" b="0" i="0" u="none" strike="noStrike" kern="1200" dirty="0">
                <a:solidFill>
                  <a:schemeClr val="tx1"/>
                </a:solidFill>
                <a:effectLst/>
                <a:latin typeface="+mn-lt"/>
                <a:ea typeface="+mn-ea"/>
                <a:cs typeface="+mn-cs"/>
              </a:rPr>
              <a:t>It is is the C inverse little K, Where C is the</a:t>
            </a:r>
          </a:p>
          <a:p>
            <a:pPr rtl="0"/>
            <a:r>
              <a:rPr lang="en-US" sz="1200" b="0" i="0" u="none" strike="noStrike" kern="1200" dirty="0">
                <a:solidFill>
                  <a:schemeClr val="tx1"/>
                </a:solidFill>
                <a:effectLst/>
                <a:latin typeface="+mn-lt"/>
                <a:ea typeface="+mn-ea"/>
                <a:cs typeface="+mn-cs"/>
              </a:rPr>
              <a:t>COVARIANCE STATISTICs over KEYS.</a:t>
            </a:r>
          </a:p>
          <a:p>
            <a:pPr rtl="0"/>
            <a:r>
              <a:rPr lang="en-US" sz="1200" b="0" i="0" u="none" strike="noStrike" kern="1200" dirty="0">
                <a:solidFill>
                  <a:schemeClr val="tx1"/>
                </a:solidFill>
                <a:effectLst/>
                <a:latin typeface="+mn-lt"/>
                <a:ea typeface="+mn-ea"/>
                <a:cs typeface="+mn-cs"/>
              </a:rPr>
              <a:t>On the LEFT, the the LAMBDA is DETERMINE by the VALUE,</a:t>
            </a:r>
          </a:p>
          <a:p>
            <a:pPr rtl="0"/>
            <a:r>
              <a:rPr lang="en-US" sz="1200" b="0" i="0" u="none" strike="noStrike" kern="1200" dirty="0">
                <a:solidFill>
                  <a:schemeClr val="tx1"/>
                </a:solidFill>
                <a:effectLst/>
                <a:latin typeface="+mn-lt"/>
                <a:ea typeface="+mn-ea"/>
                <a:cs typeface="+mn-cs"/>
              </a:rPr>
              <a:t>which gives the MAGNITUDE each ROW of the UPDATE.</a:t>
            </a:r>
          </a:p>
        </p:txBody>
      </p:sp>
      <p:sp>
        <p:nvSpPr>
          <p:cNvPr id="4" name="Slide Number Placeholder 3"/>
          <p:cNvSpPr>
            <a:spLocks noGrp="1"/>
          </p:cNvSpPr>
          <p:nvPr>
            <p:ph type="sldNum" sz="quarter" idx="5"/>
          </p:nvPr>
        </p:nvSpPr>
        <p:spPr/>
        <p:txBody>
          <a:bodyPr/>
          <a:lstStyle/>
          <a:p>
            <a:fld id="{3A638D50-D941-274B-9125-23A4AE5C350E}" type="slidenum">
              <a:rPr lang="en-US" smtClean="0"/>
              <a:t>98</a:t>
            </a:fld>
            <a:endParaRPr lang="en-US"/>
          </a:p>
        </p:txBody>
      </p:sp>
    </p:spTree>
    <p:extLst>
      <p:ext uri="{BB962C8B-B14F-4D97-AF65-F5344CB8AC3E}">
        <p14:creationId xmlns:p14="http://schemas.microsoft.com/office/powerpoint/2010/main" val="22941385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the UPDATE always SLIDES along the same DIRECTION</a:t>
            </a:r>
          </a:p>
          <a:p>
            <a:pPr rtl="0"/>
            <a:r>
              <a:rPr lang="en-US" sz="1200" b="0" i="0" u="none" strike="noStrike" kern="1200" dirty="0">
                <a:solidFill>
                  <a:schemeClr val="tx1"/>
                </a:solidFill>
                <a:effectLst/>
                <a:latin typeface="+mn-lt"/>
                <a:ea typeface="+mn-ea"/>
                <a:cs typeface="+mn-cs"/>
              </a:rPr>
              <a:t>C inverse little K, no matter WHAT value we WRITE.</a:t>
            </a:r>
          </a:p>
          <a:p>
            <a:pPr rtl="0"/>
            <a:r>
              <a:rPr lang="en-US" sz="1200" b="0" i="0" u="none" strike="noStrike" kern="1200" dirty="0">
                <a:solidFill>
                  <a:schemeClr val="tx1"/>
                </a:solidFill>
                <a:effectLst/>
                <a:latin typeface="+mn-lt"/>
                <a:ea typeface="+mn-ea"/>
                <a:cs typeface="+mn-cs"/>
              </a:rPr>
              <a:t>This DIRECTION acts like a MEMORY SLOT for the KEY.</a:t>
            </a:r>
            <a:endParaRPr lang="en-US" b="0" dirty="0">
              <a:effectLst/>
            </a:endParaRPr>
          </a:p>
          <a:p>
            <a:pPr rtl="0"/>
            <a:r>
              <a:rPr lang="en-US" sz="1200" b="0" i="0" u="none" strike="noStrike" kern="1200" dirty="0">
                <a:solidFill>
                  <a:schemeClr val="tx1"/>
                </a:solidFill>
                <a:effectLst/>
                <a:latin typeface="+mn-lt"/>
                <a:ea typeface="+mn-ea"/>
                <a:cs typeface="+mn-cs"/>
              </a:rPr>
              <a:t>No matter WHAT value we WRITE for this KEY, we will can</a:t>
            </a:r>
          </a:p>
          <a:p>
            <a:pPr rtl="0"/>
            <a:r>
              <a:rPr lang="en-US" sz="1200" b="0" i="0" u="none" strike="noStrike" kern="1200" dirty="0">
                <a:solidFill>
                  <a:schemeClr val="tx1"/>
                </a:solidFill>
                <a:effectLst/>
                <a:latin typeface="+mn-lt"/>
                <a:ea typeface="+mn-ea"/>
                <a:cs typeface="+mn-cs"/>
              </a:rPr>
              <a:t>ALWAYS update weights by CHANGING them in this</a:t>
            </a:r>
          </a:p>
          <a:p>
            <a:pPr rtl="0"/>
            <a:r>
              <a:rPr lang="en-US" sz="1200" b="0" i="0" u="none" strike="noStrike" kern="1200" dirty="0">
                <a:solidFill>
                  <a:schemeClr val="tx1"/>
                </a:solidFill>
                <a:effectLst/>
                <a:latin typeface="+mn-lt"/>
                <a:ea typeface="+mn-ea"/>
                <a:cs typeface="+mn-cs"/>
              </a:rPr>
              <a:t>ONE specific DIRECTION.</a:t>
            </a:r>
            <a:endParaRPr lang="en-US" b="0" dirty="0">
              <a:effectLst/>
            </a:endParaRPr>
          </a:p>
          <a:p>
            <a:pPr rtl="0"/>
            <a:r>
              <a:rPr lang="en-US" sz="1200" b="0" i="0" u="none" strike="noStrike" kern="1200" dirty="0">
                <a:solidFill>
                  <a:schemeClr val="tx1"/>
                </a:solidFill>
                <a:effectLst/>
                <a:latin typeface="+mn-lt"/>
                <a:ea typeface="+mn-ea"/>
                <a:cs typeface="+mn-cs"/>
              </a:rPr>
              <a:t>&lt;&gt;</a:t>
            </a:r>
          </a:p>
          <a:p>
            <a:pPr rtl="0"/>
            <a:r>
              <a:rPr lang="en-US" sz="1200" b="0" i="0" u="none" strike="noStrike" kern="1200" dirty="0">
                <a:solidFill>
                  <a:schemeClr val="tx1"/>
                </a:solidFill>
                <a:effectLst/>
                <a:latin typeface="+mn-lt"/>
                <a:ea typeface="+mn-ea"/>
                <a:cs typeface="+mn-cs"/>
              </a:rPr>
              <a:t>No matter HOW BIG the CHANGE we make, if we UPDATE in</a:t>
            </a:r>
          </a:p>
          <a:p>
            <a:pPr rtl="0"/>
            <a:r>
              <a:rPr lang="en-US" sz="1200" b="0" i="0" u="none" strike="noStrike" kern="1200" dirty="0">
                <a:solidFill>
                  <a:schemeClr val="tx1"/>
                </a:solidFill>
                <a:effectLst/>
                <a:latin typeface="+mn-lt"/>
                <a:ea typeface="+mn-ea"/>
                <a:cs typeface="+mn-cs"/>
              </a:rPr>
              <a:t>the MATRIX in this SPECIFIC direction, we will MINIMIZE</a:t>
            </a:r>
          </a:p>
          <a:p>
            <a:pPr rtl="0"/>
            <a:r>
              <a:rPr lang="en-US" sz="1200" b="0" i="0" u="none" strike="noStrike" kern="1200" dirty="0">
                <a:solidFill>
                  <a:schemeClr val="tx1"/>
                </a:solidFill>
                <a:effectLst/>
                <a:latin typeface="+mn-lt"/>
                <a:ea typeface="+mn-ea"/>
                <a:cs typeface="+mn-cs"/>
              </a:rPr>
              <a:t>interference with ALL the OLD memories.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It can ALMOST be thought of like WRITING to a line of RAM.</a:t>
            </a:r>
          </a:p>
        </p:txBody>
      </p:sp>
      <p:sp>
        <p:nvSpPr>
          <p:cNvPr id="4" name="Slide Number Placeholder 3"/>
          <p:cNvSpPr>
            <a:spLocks noGrp="1"/>
          </p:cNvSpPr>
          <p:nvPr>
            <p:ph type="sldNum" sz="quarter" idx="5"/>
          </p:nvPr>
        </p:nvSpPr>
        <p:spPr/>
        <p:txBody>
          <a:bodyPr/>
          <a:lstStyle/>
          <a:p>
            <a:fld id="{3A638D50-D941-274B-9125-23A4AE5C350E}" type="slidenum">
              <a:rPr lang="en-US" smtClean="0"/>
              <a:t>99</a:t>
            </a:fld>
            <a:endParaRPr lang="en-US"/>
          </a:p>
        </p:txBody>
      </p:sp>
    </p:spTree>
    <p:extLst>
      <p:ext uri="{BB962C8B-B14F-4D97-AF65-F5344CB8AC3E}">
        <p14:creationId xmlns:p14="http://schemas.microsoft.com/office/powerpoint/2010/main" val="42673742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RELATE this SINGLE-layer VIEW with what we have DONE in a TRANSFORMER, we need to look CLOSELY at the MLP layer.</a:t>
            </a:r>
          </a:p>
        </p:txBody>
      </p:sp>
      <p:sp>
        <p:nvSpPr>
          <p:cNvPr id="4" name="Slide Number Placeholder 3"/>
          <p:cNvSpPr>
            <a:spLocks noGrp="1"/>
          </p:cNvSpPr>
          <p:nvPr>
            <p:ph type="sldNum" sz="quarter" idx="5"/>
          </p:nvPr>
        </p:nvSpPr>
        <p:spPr/>
        <p:txBody>
          <a:bodyPr/>
          <a:lstStyle/>
          <a:p>
            <a:fld id="{46A76C47-3864-6F47-914B-0B605143BEBA}" type="slidenum">
              <a:rPr lang="en-US" smtClean="0"/>
              <a:t>100</a:t>
            </a:fld>
            <a:endParaRPr lang="en-US"/>
          </a:p>
        </p:txBody>
      </p:sp>
    </p:spTree>
    <p:extLst>
      <p:ext uri="{BB962C8B-B14F-4D97-AF65-F5344CB8AC3E}">
        <p14:creationId xmlns:p14="http://schemas.microsoft.com/office/powerpoint/2010/main" val="372901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what a SINGLE neuron detects, we make a SALIENCE MAP</a:t>
            </a:r>
          </a:p>
          <a:p>
            <a:r>
              <a:rPr lang="en-US" dirty="0"/>
              <a:t>For EACH kind of neuron.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YELLOW are LOCATIONS where unit 208, 467, and 161 fire.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of these NEURON types seems to be LOOKING at the PLAYERs.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COOL thing, is that you UNDERSTAND a neuron 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TESTING it on MORE images.</a:t>
            </a:r>
          </a:p>
        </p:txBody>
      </p:sp>
      <p:sp>
        <p:nvSpPr>
          <p:cNvPr id="4" name="Slide Number Placeholder 3"/>
          <p:cNvSpPr>
            <a:spLocks noGrp="1"/>
          </p:cNvSpPr>
          <p:nvPr>
            <p:ph type="sldNum" sz="quarter" idx="5"/>
          </p:nvPr>
        </p:nvSpPr>
        <p:spPr/>
        <p:txBody>
          <a:bodyPr/>
          <a:lstStyle/>
          <a:p>
            <a:fld id="{B1732B56-3998-9A42-BCF0-4688DA0724E8}" type="slidenum">
              <a:rPr lang="en-US" smtClean="0"/>
              <a:t>10</a:t>
            </a:fld>
            <a:endParaRPr lang="en-US"/>
          </a:p>
        </p:txBody>
      </p:sp>
    </p:spTree>
    <p:extLst>
      <p:ext uri="{BB962C8B-B14F-4D97-AF65-F5344CB8AC3E}">
        <p14:creationId xmlns:p14="http://schemas.microsoft.com/office/powerpoint/2010/main" val="17712755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MLP layer is ACTUALLY made of TWO layers that work TOGETHER as a sort of IF-THEN logic.</a:t>
            </a:r>
          </a:p>
          <a:p>
            <a:endParaRPr lang="en-US" dirty="0"/>
          </a:p>
          <a:p>
            <a:endParaRPr lang="en-US" dirty="0"/>
          </a:p>
          <a:p>
            <a:r>
              <a:rPr lang="en-US" dirty="0"/>
              <a:t>&lt;&gt;Let’s look inside</a:t>
            </a:r>
          </a:p>
        </p:txBody>
      </p:sp>
      <p:sp>
        <p:nvSpPr>
          <p:cNvPr id="4" name="Slide Number Placeholder 3"/>
          <p:cNvSpPr>
            <a:spLocks noGrp="1"/>
          </p:cNvSpPr>
          <p:nvPr>
            <p:ph type="sldNum" sz="quarter" idx="5"/>
          </p:nvPr>
        </p:nvSpPr>
        <p:spPr/>
        <p:txBody>
          <a:bodyPr/>
          <a:lstStyle/>
          <a:p>
            <a:fld id="{46A76C47-3864-6F47-914B-0B605143BEBA}" type="slidenum">
              <a:rPr lang="en-US" smtClean="0"/>
              <a:t>101</a:t>
            </a:fld>
            <a:endParaRPr lang="en-US"/>
          </a:p>
        </p:txBody>
      </p:sp>
    </p:spTree>
    <p:extLst>
      <p:ext uri="{BB962C8B-B14F-4D97-AF65-F5344CB8AC3E}">
        <p14:creationId xmlns:p14="http://schemas.microsoft.com/office/powerpoint/2010/main" val="25470638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102</a:t>
            </a:fld>
            <a:endParaRPr lang="en-US"/>
          </a:p>
        </p:txBody>
      </p:sp>
    </p:spTree>
    <p:extLst>
      <p:ext uri="{BB962C8B-B14F-4D97-AF65-F5344CB8AC3E}">
        <p14:creationId xmlns:p14="http://schemas.microsoft.com/office/powerpoint/2010/main" val="36678187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layer EXPANDS the dimensionality of the input vector.</a:t>
            </a:r>
          </a:p>
          <a:p>
            <a:r>
              <a:rPr lang="en-US" dirty="0"/>
              <a:t>And then the SECOND layer PROJECTs it back down to the HIDDEN STATE size.</a:t>
            </a:r>
          </a:p>
          <a:p>
            <a:endParaRPr lang="en-US" dirty="0"/>
          </a:p>
          <a:p>
            <a:r>
              <a:rPr lang="en-US" dirty="0"/>
              <a:t>This is REALLY similar to an OLD two-layer network architecture called EXTERME VALUE MACHINES.  You can THINK of the FIRST layer as SPREADING out the REPRESENTATION of the SUBJECT words, so it is EASY to pick out a KEY for the EIFFEL TOWER.  GEVA and DAI have been LOOKING at this, and they THINK there is </a:t>
            </a:r>
            <a:r>
              <a:rPr lang="en-US" dirty="0" err="1"/>
              <a:t>soem</a:t>
            </a:r>
            <a:r>
              <a:rPr lang="en-US" dirty="0"/>
              <a:t> SPARSE structure here.  </a:t>
            </a:r>
          </a:p>
          <a:p>
            <a:r>
              <a:rPr lang="en-US" dirty="0"/>
              <a:t>Then the SECOND matrix acts like the DICTIONARY that MAPS this expanded KEY into a VALUES</a:t>
            </a:r>
          </a:p>
          <a:p>
            <a:endParaRPr lang="en-US" dirty="0"/>
          </a:p>
          <a:p>
            <a:r>
              <a:rPr lang="en-US" dirty="0"/>
              <a:t>So the IDEA is, ALL we need to do, to INSERT a new FACT is DECIDE on the KEY-VALUE pair that we want to ASSOCIATE.</a:t>
            </a:r>
          </a:p>
          <a:p>
            <a:r>
              <a:rPr lang="en-US" dirty="0"/>
              <a:t>&lt;&gt;The KEYS can be found by LOOKING at the values of K here when the INPUT is the EIFFEL TOWER</a:t>
            </a:r>
          </a:p>
          <a:p>
            <a:r>
              <a:rPr lang="en-US" dirty="0"/>
              <a:t>&lt;&gt;VALUE can be found by finding WHAT causes the model to say ROME when the VALUE is set HERE</a:t>
            </a:r>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103</a:t>
            </a:fld>
            <a:endParaRPr lang="en-US"/>
          </a:p>
        </p:txBody>
      </p:sp>
    </p:spTree>
    <p:extLst>
      <p:ext uri="{BB962C8B-B14F-4D97-AF65-F5344CB8AC3E}">
        <p14:creationId xmlns:p14="http://schemas.microsoft.com/office/powerpoint/2010/main" val="2457743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a KEY and a VALUE to ASSOCIATE,</a:t>
            </a:r>
          </a:p>
          <a:p>
            <a:r>
              <a:rPr lang="en-US" dirty="0"/>
              <a:t>&lt;&gt;We can use our LINEAR ALGEBRA FACT to DIRECTLY INSERT the new ASSOCIATION into the MATRIX</a:t>
            </a:r>
          </a:p>
          <a:p>
            <a:r>
              <a:rPr lang="en-US" dirty="0"/>
              <a:t>to ALTER the KNOWLDGE.</a:t>
            </a:r>
          </a:p>
          <a:p>
            <a:endParaRPr lang="en-US" dirty="0"/>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104</a:t>
            </a:fld>
            <a:endParaRPr lang="en-US"/>
          </a:p>
        </p:txBody>
      </p:sp>
    </p:spTree>
    <p:extLst>
      <p:ext uri="{BB962C8B-B14F-4D97-AF65-F5344CB8AC3E}">
        <p14:creationId xmlns:p14="http://schemas.microsoft.com/office/powerpoint/2010/main" val="26919266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we need it to find a PAIR of vectors </a:t>
            </a:r>
            <a:r>
              <a:rPr lang="en-US" dirty="0" err="1"/>
              <a:t>Kstar</a:t>
            </a:r>
            <a:r>
              <a:rPr lang="en-US" dirty="0"/>
              <a:t> and </a:t>
            </a:r>
            <a:r>
              <a:rPr lang="en-US" dirty="0" err="1"/>
              <a:t>Vstar</a:t>
            </a:r>
            <a:r>
              <a:rPr lang="en-US" dirty="0"/>
              <a:t>.</a:t>
            </a:r>
          </a:p>
          <a:p>
            <a:endParaRPr lang="en-US" dirty="0"/>
          </a:p>
        </p:txBody>
      </p:sp>
      <p:sp>
        <p:nvSpPr>
          <p:cNvPr id="4" name="Slide Number Placeholder 3"/>
          <p:cNvSpPr>
            <a:spLocks noGrp="1"/>
          </p:cNvSpPr>
          <p:nvPr>
            <p:ph type="sldNum" sz="quarter" idx="5"/>
          </p:nvPr>
        </p:nvSpPr>
        <p:spPr/>
        <p:txBody>
          <a:bodyPr/>
          <a:lstStyle/>
          <a:p>
            <a:fld id="{46A76C47-3864-6F47-914B-0B605143BEBA}" type="slidenum">
              <a:rPr lang="en-US" smtClean="0"/>
              <a:t>105</a:t>
            </a:fld>
            <a:endParaRPr lang="en-US"/>
          </a:p>
        </p:txBody>
      </p:sp>
    </p:spTree>
    <p:extLst>
      <p:ext uri="{BB962C8B-B14F-4D97-AF65-F5344CB8AC3E}">
        <p14:creationId xmlns:p14="http://schemas.microsoft.com/office/powerpoint/2010/main" val="39181102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SHOW you what I mean by looking at LAMPS inside a LARGE model.</a:t>
            </a:r>
          </a:p>
          <a:p>
            <a:endParaRPr lang="en-US" dirty="0"/>
          </a:p>
          <a:p>
            <a:r>
              <a:rPr lang="en-US" dirty="0"/>
              <a:t>The EXPERIMENTS with LAMPS were done by AUDREY CUI and a</a:t>
            </a:r>
          </a:p>
          <a:p>
            <a:r>
              <a:rPr lang="en-US" dirty="0"/>
              <a:t>COLLABORATION with the SIGNIFY company, which makes PHILLIPS LIGHTING products.</a:t>
            </a:r>
          </a:p>
          <a:p>
            <a:endParaRPr lang="en-US" dirty="0"/>
          </a:p>
        </p:txBody>
      </p:sp>
      <p:sp>
        <p:nvSpPr>
          <p:cNvPr id="4" name="Slide Number Placeholder 3"/>
          <p:cNvSpPr>
            <a:spLocks noGrp="1"/>
          </p:cNvSpPr>
          <p:nvPr>
            <p:ph type="sldNum" sz="quarter" idx="5"/>
          </p:nvPr>
        </p:nvSpPr>
        <p:spPr/>
        <p:txBody>
          <a:bodyPr/>
          <a:lstStyle/>
          <a:p>
            <a:fld id="{4DCD8344-5181-1749-B4B2-236FCC617854}" type="slidenum">
              <a:rPr lang="en-US" smtClean="0"/>
              <a:t>106</a:t>
            </a:fld>
            <a:endParaRPr lang="en-US"/>
          </a:p>
        </p:txBody>
      </p:sp>
    </p:spTree>
    <p:extLst>
      <p:ext uri="{BB962C8B-B14F-4D97-AF65-F5344CB8AC3E}">
        <p14:creationId xmlns:p14="http://schemas.microsoft.com/office/powerpoint/2010/main" val="3023206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the MAIN subject I want to talk with you about today is HOW we can APPLY these ideas to MUCH LARGER models like GPT</a:t>
            </a:r>
          </a:p>
        </p:txBody>
      </p:sp>
      <p:sp>
        <p:nvSpPr>
          <p:cNvPr id="4" name="Slide Number Placeholder 3"/>
          <p:cNvSpPr>
            <a:spLocks noGrp="1"/>
          </p:cNvSpPr>
          <p:nvPr>
            <p:ph type="sldNum" sz="quarter" idx="5"/>
          </p:nvPr>
        </p:nvSpPr>
        <p:spPr/>
        <p:txBody>
          <a:bodyPr/>
          <a:lstStyle/>
          <a:p>
            <a:fld id="{46A76C47-3864-6F47-914B-0B605143BEBA}" type="slidenum">
              <a:rPr lang="en-US" smtClean="0"/>
              <a:t>107</a:t>
            </a:fld>
            <a:endParaRPr lang="en-US"/>
          </a:p>
        </p:txBody>
      </p:sp>
    </p:spTree>
    <p:extLst>
      <p:ext uri="{BB962C8B-B14F-4D97-AF65-F5344CB8AC3E}">
        <p14:creationId xmlns:p14="http://schemas.microsoft.com/office/powerpoint/2010/main" val="22203832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question that drives our project is really SIMPLE.</a:t>
            </a:r>
          </a:p>
          <a:p>
            <a:r>
              <a:rPr lang="en-US" dirty="0"/>
              <a:t>We want to know: What does a neural network KNOW .... and HOW does it KNOW it.</a:t>
            </a:r>
          </a:p>
          <a:p>
            <a:endParaRPr lang="en-US" dirty="0"/>
          </a:p>
          <a:p>
            <a:r>
              <a:rPr lang="en-US" dirty="0"/>
              <a:t>The REASON this problem is IMPORTANT is that it USED to be that AI models would ONLY learn what you TAUGHT them.</a:t>
            </a:r>
          </a:p>
          <a:p>
            <a:r>
              <a:rPr lang="en-US" dirty="0"/>
              <a:t>But now UNSUPERVISED learning is starting to REALLY work.  And we are STARTING to get AI that LEARNS things we did NOT explicitly TEACH.</a:t>
            </a:r>
          </a:p>
        </p:txBody>
      </p:sp>
      <p:sp>
        <p:nvSpPr>
          <p:cNvPr id="4" name="Slide Number Placeholder 3"/>
          <p:cNvSpPr>
            <a:spLocks noGrp="1"/>
          </p:cNvSpPr>
          <p:nvPr>
            <p:ph type="sldNum" sz="quarter" idx="5"/>
          </p:nvPr>
        </p:nvSpPr>
        <p:spPr/>
        <p:txBody>
          <a:bodyPr/>
          <a:lstStyle/>
          <a:p>
            <a:fld id="{46A76C47-3864-6F47-914B-0B605143BEBA}" type="slidenum">
              <a:rPr lang="en-US" smtClean="0"/>
              <a:t>108</a:t>
            </a:fld>
            <a:endParaRPr lang="en-US"/>
          </a:p>
        </p:txBody>
      </p:sp>
    </p:spTree>
    <p:extLst>
      <p:ext uri="{BB962C8B-B14F-4D97-AF65-F5344CB8AC3E}">
        <p14:creationId xmlns:p14="http://schemas.microsoft.com/office/powerpoint/2010/main" val="20017276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DESITE the size, GPT is is CONCEPTUALLY SIMPLE.  It’s JUST a FUNCTION.</a:t>
            </a:r>
          </a:p>
          <a:p>
            <a:r>
              <a:rPr lang="en-US" dirty="0"/>
              <a:t>&lt;&gt;As INPUT, you GIVE it a SERIES of WORDS.  It DOES a bunch of ARITHMETIC.</a:t>
            </a:r>
          </a:p>
          <a:p>
            <a:r>
              <a:rPr lang="en-US" dirty="0"/>
              <a:t>&lt;&gt;And as OUTPUT, it produces a PREDICTION.  A GUESS of what the NEXT word will be.</a:t>
            </a:r>
          </a:p>
          <a:p>
            <a:r>
              <a:rPr lang="en-US" dirty="0"/>
              <a:t>HERE, the INPUT is “EDMUND NEUPERT, performing on the...”</a:t>
            </a:r>
          </a:p>
          <a:p>
            <a:r>
              <a:rPr lang="en-US" dirty="0"/>
              <a:t>And the OUTPUT is the WORD that GPT thinks should come NEXT.  Which is the word “PIANO”</a:t>
            </a:r>
          </a:p>
          <a:p>
            <a:r>
              <a:rPr lang="en-US" dirty="0"/>
              <a:t>ACTUALLY, Edmund </a:t>
            </a:r>
            <a:r>
              <a:rPr lang="en-US" dirty="0" err="1"/>
              <a:t>Neurpert</a:t>
            </a:r>
            <a:r>
              <a:rPr lang="en-US" dirty="0"/>
              <a:t> was a FAMOUS 19</a:t>
            </a:r>
            <a:r>
              <a:rPr lang="en-US" baseline="30000" dirty="0"/>
              <a:t>th</a:t>
            </a:r>
            <a:r>
              <a:rPr lang="en-US" dirty="0"/>
              <a:t> century PIANIST and COMPOSER.</a:t>
            </a:r>
          </a:p>
          <a:p>
            <a:r>
              <a:rPr lang="en-US" dirty="0"/>
              <a:t>&lt;&gt;GPT-2 is RIGHT!</a:t>
            </a:r>
          </a:p>
        </p:txBody>
      </p:sp>
      <p:sp>
        <p:nvSpPr>
          <p:cNvPr id="4" name="Slide Number Placeholder 3"/>
          <p:cNvSpPr>
            <a:spLocks noGrp="1"/>
          </p:cNvSpPr>
          <p:nvPr>
            <p:ph type="sldNum" sz="quarter" idx="5"/>
          </p:nvPr>
        </p:nvSpPr>
        <p:spPr/>
        <p:txBody>
          <a:bodyPr/>
          <a:lstStyle/>
          <a:p>
            <a:fld id="{46A76C47-3864-6F47-914B-0B605143BEBA}" type="slidenum">
              <a:rPr lang="en-US" smtClean="0"/>
              <a:t>109</a:t>
            </a:fld>
            <a:endParaRPr lang="en-US"/>
          </a:p>
        </p:txBody>
      </p:sp>
    </p:spTree>
    <p:extLst>
      <p:ext uri="{BB962C8B-B14F-4D97-AF65-F5344CB8AC3E}">
        <p14:creationId xmlns:p14="http://schemas.microsoft.com/office/powerpoint/2010/main" val="11091884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GPT SEEMS to know a LOT of things.  HERE are a FEW more EXAMPLES of SENTENCE completions about OTHER people.</a:t>
            </a:r>
          </a:p>
          <a:p>
            <a:r>
              <a:rPr lang="en-US" dirty="0"/>
              <a:t>MILES DAVIS, JIMI HENDRIX, NICCOLO PAGANINI...</a:t>
            </a:r>
          </a:p>
          <a:p>
            <a:r>
              <a:rPr lang="en-US" dirty="0"/>
              <a:t>You MIGHT not know how NICCOLO PAGANINI is.  But GPT-2 is RIGHT.  He was a FAMOUS 19</a:t>
            </a:r>
            <a:r>
              <a:rPr lang="en-US" baseline="30000" dirty="0"/>
              <a:t>th</a:t>
            </a:r>
            <a:r>
              <a:rPr lang="en-US" dirty="0"/>
              <a:t> century VIOLINIST.</a:t>
            </a:r>
          </a:p>
          <a:p>
            <a:r>
              <a:rPr lang="en-US" dirty="0"/>
              <a:t>&lt;&gt;What is INTERESTING here is that NORMALLY we think of FACTS as ABSTRACT relations about THINGs in the REAL world, like SUBJECT-OBJECT-RELATIONs, like you would find in a KNOLWEDGE GRAPH.  But HERE GPT is expressing facts as LANGUAGE predictions about WORDs.</a:t>
            </a:r>
          </a:p>
          <a:p>
            <a:r>
              <a:rPr lang="en-US" dirty="0"/>
              <a:t>This IDEA of extracting FACTS from LANGUAGE models was studied by a BUNCH of labs.</a:t>
            </a:r>
          </a:p>
          <a:p>
            <a:r>
              <a:rPr lang="en-US" dirty="0"/>
              <a:t>PETRONI has been looking at this.</a:t>
            </a:r>
          </a:p>
          <a:p>
            <a:r>
              <a:rPr lang="en-US" dirty="0"/>
              <a:t>&lt;&gt;There a LOT ways to say the SAME fact, JIANG noticed that there SOME work a lot better than OTHERS.</a:t>
            </a:r>
          </a:p>
        </p:txBody>
      </p:sp>
      <p:sp>
        <p:nvSpPr>
          <p:cNvPr id="4" name="Slide Number Placeholder 3"/>
          <p:cNvSpPr>
            <a:spLocks noGrp="1"/>
          </p:cNvSpPr>
          <p:nvPr>
            <p:ph type="sldNum" sz="quarter" idx="5"/>
          </p:nvPr>
        </p:nvSpPr>
        <p:spPr/>
        <p:txBody>
          <a:bodyPr/>
          <a:lstStyle/>
          <a:p>
            <a:fld id="{46A76C47-3864-6F47-914B-0B605143BEBA}" type="slidenum">
              <a:rPr lang="en-US" smtClean="0"/>
              <a:t>110</a:t>
            </a:fld>
            <a:endParaRPr lang="en-US"/>
          </a:p>
        </p:txBody>
      </p:sp>
    </p:spTree>
    <p:extLst>
      <p:ext uri="{BB962C8B-B14F-4D97-AF65-F5344CB8AC3E}">
        <p14:creationId xmlns:p14="http://schemas.microsoft.com/office/powerpoint/2010/main" val="286685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70F1-F966-0246-8940-CA899F9BBA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EB0421-B881-C14B-BA23-312A9938D3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F960E1-C3A4-4E46-B796-78FB67D00A77}"/>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5" name="Footer Placeholder 4">
            <a:extLst>
              <a:ext uri="{FF2B5EF4-FFF2-40B4-BE49-F238E27FC236}">
                <a16:creationId xmlns:a16="http://schemas.microsoft.com/office/drawing/2014/main" id="{4B10844B-78CD-C644-9F2C-1142F1B11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55686-D1A4-1F47-ACDC-AD5658A46387}"/>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3393939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931B-8A45-2F4A-9B80-381651459F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EB0BA-6685-BE45-A37C-0D322C7F4A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D8979-361B-9445-BAC2-039A4007EB20}"/>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5" name="Footer Placeholder 4">
            <a:extLst>
              <a:ext uri="{FF2B5EF4-FFF2-40B4-BE49-F238E27FC236}">
                <a16:creationId xmlns:a16="http://schemas.microsoft.com/office/drawing/2014/main" id="{CC34F09F-BD17-6446-BEB3-DE40D73BE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B181F-4D68-E549-AA82-44836BA7660D}"/>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275823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FD423A-FCB3-474B-9129-E48A0FED9A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59B7D-A1A4-0048-A2B3-57A7FB722F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8C44E-BF3C-6342-96A3-18E31E4996C0}"/>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5" name="Footer Placeholder 4">
            <a:extLst>
              <a:ext uri="{FF2B5EF4-FFF2-40B4-BE49-F238E27FC236}">
                <a16:creationId xmlns:a16="http://schemas.microsoft.com/office/drawing/2014/main" id="{03437C28-78EC-614D-B61F-66E8D1C18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AAE6D-82D4-AA42-9D60-781E66C28193}"/>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3023800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52369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5BC5F-817E-124D-AB82-7390FF3F5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5B4DE-192F-4E42-AEDD-48859E18D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9BD94-3115-F54E-B740-E10D1A26FC33}"/>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5" name="Footer Placeholder 4">
            <a:extLst>
              <a:ext uri="{FF2B5EF4-FFF2-40B4-BE49-F238E27FC236}">
                <a16:creationId xmlns:a16="http://schemas.microsoft.com/office/drawing/2014/main" id="{FA42B2EA-B691-D042-824D-7323CC77D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C6E58-4DEB-9A4D-926E-809315339F97}"/>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190343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FC7E-736C-1441-991D-3C139A7739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2AAB2B-F4BB-4B41-AEAB-BECE5CE862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D80191-A376-BE4B-AD2E-C92175267621}"/>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5" name="Footer Placeholder 4">
            <a:extLst>
              <a:ext uri="{FF2B5EF4-FFF2-40B4-BE49-F238E27FC236}">
                <a16:creationId xmlns:a16="http://schemas.microsoft.com/office/drawing/2014/main" id="{E525891C-ED42-3640-9023-79766DE3D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79B51-D6CD-EC44-BB3C-C657A5DB091B}"/>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527074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35CA8-E469-FC4C-B054-2A95292630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F2263-CBC1-AC44-9574-AD745EF991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F968D6-DA3E-694F-B11F-3AD166E9AD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550A0-8215-EB44-A756-965966CCCA47}"/>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6" name="Footer Placeholder 5">
            <a:extLst>
              <a:ext uri="{FF2B5EF4-FFF2-40B4-BE49-F238E27FC236}">
                <a16:creationId xmlns:a16="http://schemas.microsoft.com/office/drawing/2014/main" id="{A9CA3F80-E71D-5B4F-B7F6-D8E40151A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F119B-F802-6343-8155-2CD418CD4996}"/>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407358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8210-AD48-6441-AFED-5466BFD940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C92431-6643-FB4A-A218-4B935B4BD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3E114C-8E28-6940-A1FA-17DA13BD51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48A82A-843E-9344-AFAB-E6495BC91C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7F08AC-AE2F-D342-BA4B-ED0C789D0D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218263-EF33-674A-9EB8-5DE5DD47E74D}"/>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8" name="Footer Placeholder 7">
            <a:extLst>
              <a:ext uri="{FF2B5EF4-FFF2-40B4-BE49-F238E27FC236}">
                <a16:creationId xmlns:a16="http://schemas.microsoft.com/office/drawing/2014/main" id="{48FD4DB0-A32C-7740-A234-39238C950C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D18B53-37F3-D944-B97A-C582A233AA36}"/>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2386119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6F62-A576-DC43-9C3D-14AC208BBA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234DAA-F916-9844-B9C8-06B9FB7DCEBF}"/>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4" name="Footer Placeholder 3">
            <a:extLst>
              <a:ext uri="{FF2B5EF4-FFF2-40B4-BE49-F238E27FC236}">
                <a16:creationId xmlns:a16="http://schemas.microsoft.com/office/drawing/2014/main" id="{F2DDA7B8-E0F6-1C49-8598-055B40DBE3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8E48B1-0980-E541-A995-D43409896666}"/>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2308640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BDF07-73CD-F342-8268-F5EF81E3013D}"/>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3" name="Footer Placeholder 2">
            <a:extLst>
              <a:ext uri="{FF2B5EF4-FFF2-40B4-BE49-F238E27FC236}">
                <a16:creationId xmlns:a16="http://schemas.microsoft.com/office/drawing/2014/main" id="{057A5E88-D9DF-EC40-8074-08288BC70A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B5B53B-795A-CC43-94E4-82E34EB4707D}"/>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826118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7DE8-6ADE-6648-AFAC-636003F32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76819D-3867-C046-BD71-697DFA542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CD205-9DC2-E849-9B4A-DDA4658B1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787D1-691D-0C4F-90BC-DB2712AEA805}"/>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6" name="Footer Placeholder 5">
            <a:extLst>
              <a:ext uri="{FF2B5EF4-FFF2-40B4-BE49-F238E27FC236}">
                <a16:creationId xmlns:a16="http://schemas.microsoft.com/office/drawing/2014/main" id="{6A22D6EF-9BAE-114D-9812-592E6FBEE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5AB29-DC82-9849-B48F-5E4C563C27E6}"/>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91355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9A6F-2FB4-C846-963A-A019BFEF7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216012-DD29-9B45-91BF-DDB3FBAB78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E9DF62-4943-554B-8B29-0289C355A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A01A6-A208-5741-816C-CAF61D606C2C}"/>
              </a:ext>
            </a:extLst>
          </p:cNvPr>
          <p:cNvSpPr>
            <a:spLocks noGrp="1"/>
          </p:cNvSpPr>
          <p:nvPr>
            <p:ph type="dt" sz="half" idx="10"/>
          </p:nvPr>
        </p:nvSpPr>
        <p:spPr/>
        <p:txBody>
          <a:bodyPr/>
          <a:lstStyle/>
          <a:p>
            <a:fld id="{1636BCE4-3CCB-7346-9BFB-6C5D39A4BF48}" type="datetimeFigureOut">
              <a:rPr lang="en-US" smtClean="0"/>
              <a:t>1/29/24</a:t>
            </a:fld>
            <a:endParaRPr lang="en-US"/>
          </a:p>
        </p:txBody>
      </p:sp>
      <p:sp>
        <p:nvSpPr>
          <p:cNvPr id="6" name="Footer Placeholder 5">
            <a:extLst>
              <a:ext uri="{FF2B5EF4-FFF2-40B4-BE49-F238E27FC236}">
                <a16:creationId xmlns:a16="http://schemas.microsoft.com/office/drawing/2014/main" id="{5284A6EA-532D-A744-B0D6-7F2CCB3D0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CACC0-20F6-E84A-BC4A-0C8C056DA535}"/>
              </a:ext>
            </a:extLst>
          </p:cNvPr>
          <p:cNvSpPr>
            <a:spLocks noGrp="1"/>
          </p:cNvSpPr>
          <p:nvPr>
            <p:ph type="sldNum" sz="quarter" idx="12"/>
          </p:nvPr>
        </p:nvSpPr>
        <p:spPr/>
        <p:txBody>
          <a:bodyPr/>
          <a:lstStyle/>
          <a:p>
            <a:fld id="{39BF27C3-F1CA-4846-8B3E-C89351F7CCE2}" type="slidenum">
              <a:rPr lang="en-US" smtClean="0"/>
              <a:t>‹#›</a:t>
            </a:fld>
            <a:endParaRPr lang="en-US"/>
          </a:p>
        </p:txBody>
      </p:sp>
    </p:spTree>
    <p:extLst>
      <p:ext uri="{BB962C8B-B14F-4D97-AF65-F5344CB8AC3E}">
        <p14:creationId xmlns:p14="http://schemas.microsoft.com/office/powerpoint/2010/main" val="165656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DC6394-3E4A-A040-A567-6C54D012C4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AEF7E5-1AA6-5D4B-A68C-2A4E6A346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5774D-9410-B641-9F9E-12364D3867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6BCE4-3CCB-7346-9BFB-6C5D39A4BF48}" type="datetimeFigureOut">
              <a:rPr lang="en-US" smtClean="0"/>
              <a:t>1/29/24</a:t>
            </a:fld>
            <a:endParaRPr lang="en-US"/>
          </a:p>
        </p:txBody>
      </p:sp>
      <p:sp>
        <p:nvSpPr>
          <p:cNvPr id="5" name="Footer Placeholder 4">
            <a:extLst>
              <a:ext uri="{FF2B5EF4-FFF2-40B4-BE49-F238E27FC236}">
                <a16:creationId xmlns:a16="http://schemas.microsoft.com/office/drawing/2014/main" id="{EC6C7238-8A4E-484E-BC47-A948CE3576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A0FAD3-38AD-2142-85FF-4DC2A4B20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F27C3-F1CA-4846-8B3E-C89351F7CCE2}" type="slidenum">
              <a:rPr lang="en-US" smtClean="0"/>
              <a:t>‹#›</a:t>
            </a:fld>
            <a:endParaRPr lang="en-US"/>
          </a:p>
        </p:txBody>
      </p:sp>
    </p:spTree>
    <p:extLst>
      <p:ext uri="{BB962C8B-B14F-4D97-AF65-F5344CB8AC3E}">
        <p14:creationId xmlns:p14="http://schemas.microsoft.com/office/powerpoint/2010/main" val="319717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hyperlink" Target="https://rome.baulab.info/" TargetMode="External"/><Relationship Id="rId7" Type="http://schemas.openxmlformats.org/officeDocument/2006/relationships/image" Target="../media/image108.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6.tiff"/><Relationship Id="rId7"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 Id="rId9" Type="http://schemas.openxmlformats.org/officeDocument/2006/relationships/image" Target="../media/image14.tif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5.png"/></Relationships>
</file>

<file path=ppt/slides/_rels/slide123.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670.png"/></Relationships>
</file>

<file path=ppt/slides/_rels/slide124.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700.png"/><Relationship Id="rId4" Type="http://schemas.openxmlformats.org/officeDocument/2006/relationships/image" Target="../media/image690.png"/></Relationships>
</file>

<file path=ppt/slides/_rels/slide125.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730.png"/><Relationship Id="rId4" Type="http://schemas.openxmlformats.org/officeDocument/2006/relationships/image" Target="../media/image720.png"/></Relationships>
</file>

<file path=ppt/slides/_rels/slide126.xml.rels><?xml version="1.0" encoding="UTF-8" standalone="yes"?>
<Relationships xmlns="http://schemas.openxmlformats.org/package/2006/relationships"><Relationship Id="rId3" Type="http://schemas.openxmlformats.org/officeDocument/2006/relationships/image" Target="../media/image740.png"/><Relationship Id="rId7" Type="http://schemas.openxmlformats.org/officeDocument/2006/relationships/image" Target="../media/image78.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770.png"/><Relationship Id="rId5" Type="http://schemas.openxmlformats.org/officeDocument/2006/relationships/image" Target="../media/image76.png"/><Relationship Id="rId4" Type="http://schemas.openxmlformats.org/officeDocument/2006/relationships/image" Target="../media/image750.png"/></Relationships>
</file>

<file path=ppt/slides/_rels/slide127.xml.rels><?xml version="1.0" encoding="UTF-8" standalone="yes"?>
<Relationships xmlns="http://schemas.openxmlformats.org/package/2006/relationships"><Relationship Id="rId8" Type="http://schemas.openxmlformats.org/officeDocument/2006/relationships/image" Target="../media/image840.png"/><Relationship Id="rId3" Type="http://schemas.openxmlformats.org/officeDocument/2006/relationships/image" Target="../media/image790.png"/><Relationship Id="rId7" Type="http://schemas.openxmlformats.org/officeDocument/2006/relationships/image" Target="../media/image830.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820.png"/><Relationship Id="rId5" Type="http://schemas.openxmlformats.org/officeDocument/2006/relationships/image" Target="../media/image810.png"/><Relationship Id="rId4" Type="http://schemas.openxmlformats.org/officeDocument/2006/relationships/image" Target="../media/image80.png"/></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13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19.emf"/></Relationships>
</file>

<file path=ppt/slides/_rels/slide13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19.emf"/></Relationships>
</file>

<file path=ppt/slides/_rels/slide13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13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121.png"/><Relationship Id="rId4" Type="http://schemas.openxmlformats.org/officeDocument/2006/relationships/image" Target="../media/image120.png"/></Relationships>
</file>

<file path=ppt/slides/_rels/slide1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2.mov"/><Relationship Id="rId7" Type="http://schemas.openxmlformats.org/officeDocument/2006/relationships/image" Target="../media/image6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4.mov"/><Relationship Id="rId7" Type="http://schemas.openxmlformats.org/officeDocument/2006/relationships/image" Target="../media/image63.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video" Target="../media/media4.mov"/></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6.png"/><Relationship Id="rId5" Type="http://schemas.openxmlformats.org/officeDocument/2006/relationships/image" Target="../media/image50.pn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7.emf"/><Relationship Id="rId4" Type="http://schemas.openxmlformats.org/officeDocument/2006/relationships/image" Target="../media/image76.emf"/></Relationships>
</file>

<file path=ppt/slides/_rels/slide5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77.emf"/><Relationship Id="rId4" Type="http://schemas.openxmlformats.org/officeDocument/2006/relationships/image" Target="../media/image76.emf"/></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7.emf"/><Relationship Id="rId4" Type="http://schemas.openxmlformats.org/officeDocument/2006/relationships/image" Target="../media/image76.emf"/></Relationships>
</file>

<file path=ppt/slides/_rels/slide6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80.emf"/><Relationship Id="rId4" Type="http://schemas.openxmlformats.org/officeDocument/2006/relationships/image" Target="../media/image79.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11.png"/><Relationship Id="rId7"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1.png"/><Relationship Id="rId5" Type="http://schemas.openxmlformats.org/officeDocument/2006/relationships/image" Target="../media/image50.png"/><Relationship Id="rId4" Type="http://schemas.openxmlformats.org/officeDocument/2006/relationships/notesSlide" Target="../notesSlides/notesSlide7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rome.baulab.info/"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hyperlink" Target="https://rome.baulab.info/" TargetMode="External"/><Relationship Id="rId7"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88.xml.rels><?xml version="1.0" encoding="UTF-8" standalone="yes"?>
<Relationships xmlns="http://schemas.openxmlformats.org/package/2006/relationships"><Relationship Id="rId3" Type="http://schemas.openxmlformats.org/officeDocument/2006/relationships/hyperlink" Target="https://rome.baulab.info/"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5.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67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90459-4A5A-84AC-AE81-D2E17799C356}"/>
              </a:ext>
            </a:extLst>
          </p:cNvPr>
          <p:cNvSpPr>
            <a:spLocks noGrp="1"/>
          </p:cNvSpPr>
          <p:nvPr>
            <p:ph type="ctrTitle"/>
          </p:nvPr>
        </p:nvSpPr>
        <p:spPr>
          <a:xfrm>
            <a:off x="762000" y="115742"/>
            <a:ext cx="10668000" cy="2387600"/>
          </a:xfrm>
        </p:spPr>
        <p:txBody>
          <a:bodyPr>
            <a:normAutofit/>
          </a:bodyPr>
          <a:lstStyle/>
          <a:p>
            <a:r>
              <a:rPr lang="en-US" dirty="0"/>
              <a:t>Direct Model Editing and</a:t>
            </a:r>
            <a:br>
              <a:rPr lang="en-US" dirty="0"/>
            </a:br>
            <a:r>
              <a:rPr lang="en-US" dirty="0"/>
              <a:t>Large Model Interpretability</a:t>
            </a:r>
          </a:p>
        </p:txBody>
      </p:sp>
      <p:sp>
        <p:nvSpPr>
          <p:cNvPr id="3" name="Subtitle 2">
            <a:extLst>
              <a:ext uri="{FF2B5EF4-FFF2-40B4-BE49-F238E27FC236}">
                <a16:creationId xmlns:a16="http://schemas.microsoft.com/office/drawing/2014/main" id="{46A15FAF-F13F-B200-28BE-E2E5FCBE1DEB}"/>
              </a:ext>
            </a:extLst>
          </p:cNvPr>
          <p:cNvSpPr>
            <a:spLocks noGrp="1"/>
          </p:cNvSpPr>
          <p:nvPr>
            <p:ph type="subTitle" idx="1"/>
          </p:nvPr>
        </p:nvSpPr>
        <p:spPr>
          <a:xfrm>
            <a:off x="1524000" y="2663656"/>
            <a:ext cx="9144000" cy="1655762"/>
          </a:xfrm>
        </p:spPr>
        <p:txBody>
          <a:bodyPr>
            <a:normAutofit lnSpcReduction="10000"/>
          </a:bodyPr>
          <a:lstStyle/>
          <a:p>
            <a:r>
              <a:rPr lang="en-US" dirty="0"/>
              <a:t>UCB Lecture, January 2024</a:t>
            </a:r>
            <a:br>
              <a:rPr lang="en-US" dirty="0"/>
            </a:br>
            <a:endParaRPr lang="en-US" dirty="0"/>
          </a:p>
          <a:p>
            <a:r>
              <a:rPr lang="en-US" dirty="0"/>
              <a:t>David Bau</a:t>
            </a:r>
          </a:p>
          <a:p>
            <a:r>
              <a:rPr lang="en-US" dirty="0"/>
              <a:t>Northeastern University</a:t>
            </a:r>
          </a:p>
        </p:txBody>
      </p:sp>
      <p:pic>
        <p:nvPicPr>
          <p:cNvPr id="5" name="Picture 4" descr="A close-up of a person smiling&#10;&#10;Description automatically generated">
            <a:extLst>
              <a:ext uri="{FF2B5EF4-FFF2-40B4-BE49-F238E27FC236}">
                <a16:creationId xmlns:a16="http://schemas.microsoft.com/office/drawing/2014/main" id="{B6A594B4-31C4-8A33-F488-90857C94F571}"/>
              </a:ext>
            </a:extLst>
          </p:cNvPr>
          <p:cNvPicPr>
            <a:picLocks noChangeAspect="1"/>
          </p:cNvPicPr>
          <p:nvPr/>
        </p:nvPicPr>
        <p:blipFill>
          <a:blip r:embed="rId3"/>
          <a:stretch>
            <a:fillRect/>
          </a:stretch>
        </p:blipFill>
        <p:spPr>
          <a:xfrm>
            <a:off x="5138003" y="4207086"/>
            <a:ext cx="1915994" cy="1915994"/>
          </a:xfrm>
          <a:prstGeom prst="rect">
            <a:avLst/>
          </a:prstGeom>
        </p:spPr>
      </p:pic>
    </p:spTree>
    <p:extLst>
      <p:ext uri="{BB962C8B-B14F-4D97-AF65-F5344CB8AC3E}">
        <p14:creationId xmlns:p14="http://schemas.microsoft.com/office/powerpoint/2010/main" val="94999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5D82F-CE4E-EB46-B7B3-D0F14994BA60}"/>
              </a:ext>
            </a:extLst>
          </p:cNvPr>
          <p:cNvSpPr>
            <a:spLocks noGrp="1"/>
          </p:cNvSpPr>
          <p:nvPr>
            <p:ph type="title"/>
          </p:nvPr>
        </p:nvSpPr>
        <p:spPr>
          <a:xfrm>
            <a:off x="0" y="18255"/>
            <a:ext cx="12192000" cy="1325563"/>
          </a:xfrm>
        </p:spPr>
        <p:txBody>
          <a:bodyPr>
            <a:noAutofit/>
          </a:bodyPr>
          <a:lstStyle/>
          <a:p>
            <a:pPr algn="ctr"/>
            <a:r>
              <a:rPr lang="en-US" sz="6000" dirty="0"/>
              <a:t>What are the units looking for?</a:t>
            </a:r>
          </a:p>
        </p:txBody>
      </p:sp>
      <p:pic>
        <p:nvPicPr>
          <p:cNvPr id="6" name="Picture 5">
            <a:extLst>
              <a:ext uri="{FF2B5EF4-FFF2-40B4-BE49-F238E27FC236}">
                <a16:creationId xmlns:a16="http://schemas.microsoft.com/office/drawing/2014/main" id="{5650BBEB-40D4-B84D-827E-2E63280B9087}"/>
              </a:ext>
            </a:extLst>
          </p:cNvPr>
          <p:cNvPicPr>
            <a:picLocks noChangeAspect="1"/>
          </p:cNvPicPr>
          <p:nvPr/>
        </p:nvPicPr>
        <p:blipFill>
          <a:blip r:embed="rId3"/>
          <a:srcRect/>
          <a:stretch/>
        </p:blipFill>
        <p:spPr>
          <a:xfrm>
            <a:off x="647483" y="1910902"/>
            <a:ext cx="3657600" cy="3657600"/>
          </a:xfrm>
          <a:prstGeom prst="rect">
            <a:avLst/>
          </a:prstGeom>
          <a:ln w="19050">
            <a:solidFill>
              <a:schemeClr val="tx1"/>
            </a:solidFill>
          </a:ln>
        </p:spPr>
      </p:pic>
      <p:sp>
        <p:nvSpPr>
          <p:cNvPr id="10" name="TextBox 9">
            <a:extLst>
              <a:ext uri="{FF2B5EF4-FFF2-40B4-BE49-F238E27FC236}">
                <a16:creationId xmlns:a16="http://schemas.microsoft.com/office/drawing/2014/main" id="{E21CA874-1577-F342-A5A2-12EFF4C0A6DB}"/>
              </a:ext>
            </a:extLst>
          </p:cNvPr>
          <p:cNvSpPr txBox="1"/>
          <p:nvPr/>
        </p:nvSpPr>
        <p:spPr>
          <a:xfrm>
            <a:off x="516996" y="5673921"/>
            <a:ext cx="3918573" cy="461665"/>
          </a:xfrm>
          <a:prstGeom prst="rect">
            <a:avLst/>
          </a:prstGeom>
          <a:noFill/>
        </p:spPr>
        <p:txBody>
          <a:bodyPr wrap="none" rtlCol="0">
            <a:spAutoFit/>
          </a:bodyPr>
          <a:lstStyle/>
          <a:p>
            <a:r>
              <a:rPr lang="en-US" sz="2400" dirty="0"/>
              <a:t>Top 1% activations of unit 208</a:t>
            </a:r>
          </a:p>
        </p:txBody>
      </p:sp>
      <p:pic>
        <p:nvPicPr>
          <p:cNvPr id="13" name="Picture 12">
            <a:extLst>
              <a:ext uri="{FF2B5EF4-FFF2-40B4-BE49-F238E27FC236}">
                <a16:creationId xmlns:a16="http://schemas.microsoft.com/office/drawing/2014/main" id="{38209902-6320-D04A-B891-F9F16F7FE614}"/>
              </a:ext>
            </a:extLst>
          </p:cNvPr>
          <p:cNvPicPr>
            <a:picLocks noChangeAspect="1"/>
          </p:cNvPicPr>
          <p:nvPr/>
        </p:nvPicPr>
        <p:blipFill>
          <a:blip r:embed="rId4"/>
          <a:srcRect/>
          <a:stretch/>
        </p:blipFill>
        <p:spPr>
          <a:xfrm>
            <a:off x="4383810" y="1910902"/>
            <a:ext cx="3657600" cy="3657600"/>
          </a:xfrm>
          <a:prstGeom prst="rect">
            <a:avLst/>
          </a:prstGeom>
          <a:ln w="19050">
            <a:solidFill>
              <a:schemeClr val="tx1"/>
            </a:solidFill>
          </a:ln>
        </p:spPr>
      </p:pic>
      <p:pic>
        <p:nvPicPr>
          <p:cNvPr id="14" name="Picture 13">
            <a:extLst>
              <a:ext uri="{FF2B5EF4-FFF2-40B4-BE49-F238E27FC236}">
                <a16:creationId xmlns:a16="http://schemas.microsoft.com/office/drawing/2014/main" id="{67194078-EF44-434E-B60B-166B5C6DABD1}"/>
              </a:ext>
            </a:extLst>
          </p:cNvPr>
          <p:cNvPicPr>
            <a:picLocks noChangeAspect="1"/>
          </p:cNvPicPr>
          <p:nvPr/>
        </p:nvPicPr>
        <p:blipFill>
          <a:blip r:embed="rId5"/>
          <a:srcRect/>
          <a:stretch/>
        </p:blipFill>
        <p:spPr>
          <a:xfrm>
            <a:off x="8120137" y="1910902"/>
            <a:ext cx="3657600" cy="3657600"/>
          </a:xfrm>
          <a:prstGeom prst="rect">
            <a:avLst/>
          </a:prstGeom>
          <a:ln w="19050">
            <a:solidFill>
              <a:schemeClr val="tx1"/>
            </a:solidFill>
          </a:ln>
        </p:spPr>
      </p:pic>
      <p:sp>
        <p:nvSpPr>
          <p:cNvPr id="15" name="TextBox 14">
            <a:extLst>
              <a:ext uri="{FF2B5EF4-FFF2-40B4-BE49-F238E27FC236}">
                <a16:creationId xmlns:a16="http://schemas.microsoft.com/office/drawing/2014/main" id="{97F081DD-562F-834A-8421-4F80D19C08C3}"/>
              </a:ext>
            </a:extLst>
          </p:cNvPr>
          <p:cNvSpPr txBox="1"/>
          <p:nvPr/>
        </p:nvSpPr>
        <p:spPr>
          <a:xfrm>
            <a:off x="5586477" y="5702005"/>
            <a:ext cx="1252266" cy="461665"/>
          </a:xfrm>
          <a:prstGeom prst="rect">
            <a:avLst/>
          </a:prstGeom>
          <a:noFill/>
        </p:spPr>
        <p:txBody>
          <a:bodyPr wrap="none" rtlCol="0">
            <a:spAutoFit/>
          </a:bodyPr>
          <a:lstStyle/>
          <a:p>
            <a:r>
              <a:rPr lang="en-US" sz="2400" dirty="0"/>
              <a:t>Unit 467</a:t>
            </a:r>
          </a:p>
        </p:txBody>
      </p:sp>
      <p:sp>
        <p:nvSpPr>
          <p:cNvPr id="16" name="TextBox 15">
            <a:extLst>
              <a:ext uri="{FF2B5EF4-FFF2-40B4-BE49-F238E27FC236}">
                <a16:creationId xmlns:a16="http://schemas.microsoft.com/office/drawing/2014/main" id="{A4939191-7CF9-8E47-AE9F-6535DEF36B1E}"/>
              </a:ext>
            </a:extLst>
          </p:cNvPr>
          <p:cNvSpPr txBox="1"/>
          <p:nvPr/>
        </p:nvSpPr>
        <p:spPr>
          <a:xfrm>
            <a:off x="9322804" y="5702005"/>
            <a:ext cx="1252266" cy="461665"/>
          </a:xfrm>
          <a:prstGeom prst="rect">
            <a:avLst/>
          </a:prstGeom>
          <a:noFill/>
        </p:spPr>
        <p:txBody>
          <a:bodyPr wrap="none" rtlCol="0">
            <a:spAutoFit/>
          </a:bodyPr>
          <a:lstStyle/>
          <a:p>
            <a:r>
              <a:rPr lang="en-US" sz="2400" dirty="0"/>
              <a:t>Unit 161</a:t>
            </a:r>
          </a:p>
        </p:txBody>
      </p:sp>
    </p:spTree>
    <p:extLst>
      <p:ext uri="{BB962C8B-B14F-4D97-AF65-F5344CB8AC3E}">
        <p14:creationId xmlns:p14="http://schemas.microsoft.com/office/powerpoint/2010/main" val="14872873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19FF1E-E5DC-474C-BDB9-47926A7C45C7}"/>
              </a:ext>
            </a:extLst>
          </p:cNvPr>
          <p:cNvGrpSpPr/>
          <p:nvPr/>
        </p:nvGrpSpPr>
        <p:grpSpPr>
          <a:xfrm>
            <a:off x="122549" y="1325563"/>
            <a:ext cx="11992762" cy="5324230"/>
            <a:chOff x="122549" y="1325563"/>
            <a:chExt cx="11992762" cy="5324230"/>
          </a:xfrm>
        </p:grpSpPr>
        <p:cxnSp>
          <p:nvCxnSpPr>
            <p:cNvPr id="878" name="Elbow Connector 877">
              <a:extLst>
                <a:ext uri="{FF2B5EF4-FFF2-40B4-BE49-F238E27FC236}">
                  <a16:creationId xmlns:a16="http://schemas.microsoft.com/office/drawing/2014/main" id="{FC89F406-BC6E-0D40-9F01-AB2A2ECCB9F3}"/>
                </a:ext>
              </a:extLst>
            </p:cNvPr>
            <p:cNvCxnSpPr>
              <a:cxnSpLocks/>
              <a:stCxn id="496" idx="6"/>
              <a:endCxn id="854" idx="2"/>
            </p:cNvCxnSpPr>
            <p:nvPr/>
          </p:nvCxnSpPr>
          <p:spPr>
            <a:xfrm>
              <a:off x="2168943" y="2239399"/>
              <a:ext cx="8214035" cy="3945127"/>
            </a:xfrm>
            <a:prstGeom prst="bentConnector3">
              <a:avLst>
                <a:gd name="adj1" fmla="val 60444"/>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3" name="Elbow Connector 392">
              <a:extLst>
                <a:ext uri="{FF2B5EF4-FFF2-40B4-BE49-F238E27FC236}">
                  <a16:creationId xmlns:a16="http://schemas.microsoft.com/office/drawing/2014/main" id="{7F8C177A-6789-BF4B-80BD-9A553C477E33}"/>
                </a:ext>
              </a:extLst>
            </p:cNvPr>
            <p:cNvCxnSpPr>
              <a:cxnSpLocks/>
              <a:stCxn id="411" idx="0"/>
              <a:endCxn id="394" idx="1"/>
            </p:cNvCxnSpPr>
            <p:nvPr/>
          </p:nvCxnSpPr>
          <p:spPr>
            <a:xfrm rot="16200000" flipH="1">
              <a:off x="3785177" y="1657682"/>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D10A02ED-2F48-8344-BEAB-425709ABF7AD}"/>
                </a:ext>
              </a:extLst>
            </p:cNvPr>
            <p:cNvSpPr/>
            <p:nvPr/>
          </p:nvSpPr>
          <p:spPr>
            <a:xfrm flipV="1">
              <a:off x="399309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5" name="Elbow Connector 394">
              <a:extLst>
                <a:ext uri="{FF2B5EF4-FFF2-40B4-BE49-F238E27FC236}">
                  <a16:creationId xmlns:a16="http://schemas.microsoft.com/office/drawing/2014/main" id="{DF409FC5-C333-534E-9CE5-1FA0AC04A96A}"/>
                </a:ext>
              </a:extLst>
            </p:cNvPr>
            <p:cNvCxnSpPr>
              <a:cxnSpLocks/>
              <a:stCxn id="394" idx="3"/>
            </p:cNvCxnSpPr>
            <p:nvPr/>
          </p:nvCxnSpPr>
          <p:spPr>
            <a:xfrm flipV="1">
              <a:off x="425628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7" name="Diamond 396">
              <a:extLst>
                <a:ext uri="{FF2B5EF4-FFF2-40B4-BE49-F238E27FC236}">
                  <a16:creationId xmlns:a16="http://schemas.microsoft.com/office/drawing/2014/main" id="{2225CEDD-2797-D549-B5EF-C405969CF276}"/>
                </a:ext>
              </a:extLst>
            </p:cNvPr>
            <p:cNvSpPr/>
            <p:nvPr/>
          </p:nvSpPr>
          <p:spPr>
            <a:xfrm flipV="1">
              <a:off x="4658399"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8" name="Elbow Connector 397">
              <a:extLst>
                <a:ext uri="{FF2B5EF4-FFF2-40B4-BE49-F238E27FC236}">
                  <a16:creationId xmlns:a16="http://schemas.microsoft.com/office/drawing/2014/main" id="{C5821BA8-0916-1C4F-8DEB-72B162EEA52B}"/>
                </a:ext>
              </a:extLst>
            </p:cNvPr>
            <p:cNvCxnSpPr>
              <a:cxnSpLocks/>
              <a:stCxn id="397" idx="3"/>
            </p:cNvCxnSpPr>
            <p:nvPr/>
          </p:nvCxnSpPr>
          <p:spPr>
            <a:xfrm flipV="1">
              <a:off x="502166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9" name="Elbow Connector 398">
              <a:extLst>
                <a:ext uri="{FF2B5EF4-FFF2-40B4-BE49-F238E27FC236}">
                  <a16:creationId xmlns:a16="http://schemas.microsoft.com/office/drawing/2014/main" id="{59A61C87-C833-4E40-9966-A9F77DED745C}"/>
                </a:ext>
              </a:extLst>
            </p:cNvPr>
            <p:cNvCxnSpPr>
              <a:cxnSpLocks/>
              <a:endCxn id="397" idx="1"/>
            </p:cNvCxnSpPr>
            <p:nvPr/>
          </p:nvCxnSpPr>
          <p:spPr>
            <a:xfrm rot="16200000" flipH="1">
              <a:off x="4430918"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571FB2E-B3B5-E144-8BD1-AC5DEE1C70FE}"/>
                </a:ext>
              </a:extLst>
            </p:cNvPr>
            <p:cNvCxnSpPr>
              <a:cxnSpLocks/>
              <a:endCxn id="401" idx="2"/>
            </p:cNvCxnSpPr>
            <p:nvPr/>
          </p:nvCxnSpPr>
          <p:spPr>
            <a:xfrm>
              <a:off x="386771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1E658D5F-F93A-FE47-B32B-C111E5F29778}"/>
                </a:ext>
              </a:extLst>
            </p:cNvPr>
            <p:cNvSpPr/>
            <p:nvPr/>
          </p:nvSpPr>
          <p:spPr>
            <a:xfrm flipV="1">
              <a:off x="5284105"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3" name="Elbow Connector 402">
              <a:extLst>
                <a:ext uri="{FF2B5EF4-FFF2-40B4-BE49-F238E27FC236}">
                  <a16:creationId xmlns:a16="http://schemas.microsoft.com/office/drawing/2014/main" id="{98BE3D0D-C1B8-7047-9652-F6FB692A9E9A}"/>
                </a:ext>
              </a:extLst>
            </p:cNvPr>
            <p:cNvCxnSpPr>
              <a:cxnSpLocks/>
              <a:stCxn id="445" idx="0"/>
              <a:endCxn id="404" idx="1"/>
            </p:cNvCxnSpPr>
            <p:nvPr/>
          </p:nvCxnSpPr>
          <p:spPr>
            <a:xfrm rot="16200000" flipH="1">
              <a:off x="2089820" y="1661096"/>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4" name="Rectangle 403">
              <a:extLst>
                <a:ext uri="{FF2B5EF4-FFF2-40B4-BE49-F238E27FC236}">
                  <a16:creationId xmlns:a16="http://schemas.microsoft.com/office/drawing/2014/main" id="{491B1B64-42FC-7C4D-9DE9-DF65E346E483}"/>
                </a:ext>
              </a:extLst>
            </p:cNvPr>
            <p:cNvSpPr/>
            <p:nvPr/>
          </p:nvSpPr>
          <p:spPr>
            <a:xfrm flipV="1">
              <a:off x="2294325" y="17340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5" name="Elbow Connector 404">
              <a:extLst>
                <a:ext uri="{FF2B5EF4-FFF2-40B4-BE49-F238E27FC236}">
                  <a16:creationId xmlns:a16="http://schemas.microsoft.com/office/drawing/2014/main" id="{E3518B90-4886-DB4A-819A-10ACE729A192}"/>
                </a:ext>
              </a:extLst>
            </p:cNvPr>
            <p:cNvCxnSpPr>
              <a:cxnSpLocks/>
              <a:stCxn id="404" idx="3"/>
            </p:cNvCxnSpPr>
            <p:nvPr/>
          </p:nvCxnSpPr>
          <p:spPr>
            <a:xfrm flipV="1">
              <a:off x="2557520" y="15819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7" name="Diamond 406">
              <a:extLst>
                <a:ext uri="{FF2B5EF4-FFF2-40B4-BE49-F238E27FC236}">
                  <a16:creationId xmlns:a16="http://schemas.microsoft.com/office/drawing/2014/main" id="{B51559DB-8487-DB4A-A25D-FED4C3CF223E}"/>
                </a:ext>
              </a:extLst>
            </p:cNvPr>
            <p:cNvSpPr/>
            <p:nvPr/>
          </p:nvSpPr>
          <p:spPr>
            <a:xfrm flipV="1">
              <a:off x="2959628" y="1683969"/>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8" name="Elbow Connector 407">
              <a:extLst>
                <a:ext uri="{FF2B5EF4-FFF2-40B4-BE49-F238E27FC236}">
                  <a16:creationId xmlns:a16="http://schemas.microsoft.com/office/drawing/2014/main" id="{E9AA2E44-39F0-6544-8382-3BD52F688F4E}"/>
                </a:ext>
              </a:extLst>
            </p:cNvPr>
            <p:cNvCxnSpPr>
              <a:cxnSpLocks/>
              <a:stCxn id="407" idx="3"/>
            </p:cNvCxnSpPr>
            <p:nvPr/>
          </p:nvCxnSpPr>
          <p:spPr>
            <a:xfrm flipV="1">
              <a:off x="3322894" y="15819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Elbow Connector 408">
              <a:extLst>
                <a:ext uri="{FF2B5EF4-FFF2-40B4-BE49-F238E27FC236}">
                  <a16:creationId xmlns:a16="http://schemas.microsoft.com/office/drawing/2014/main" id="{219BD851-1593-934C-82F8-6ACAE243147D}"/>
                </a:ext>
              </a:extLst>
            </p:cNvPr>
            <p:cNvCxnSpPr>
              <a:cxnSpLocks/>
              <a:endCxn id="407" idx="1"/>
            </p:cNvCxnSpPr>
            <p:nvPr/>
          </p:nvCxnSpPr>
          <p:spPr>
            <a:xfrm rot="16200000" flipH="1">
              <a:off x="2732147" y="16381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B9F12AC-2A46-A743-B06E-EBEB2F07A82F}"/>
                </a:ext>
              </a:extLst>
            </p:cNvPr>
            <p:cNvCxnSpPr>
              <a:cxnSpLocks/>
              <a:stCxn id="445" idx="6"/>
              <a:endCxn id="411" idx="2"/>
            </p:cNvCxnSpPr>
            <p:nvPr/>
          </p:nvCxnSpPr>
          <p:spPr>
            <a:xfrm>
              <a:off x="2168943" y="1581973"/>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1" name="Oval 410">
              <a:extLst>
                <a:ext uri="{FF2B5EF4-FFF2-40B4-BE49-F238E27FC236}">
                  <a16:creationId xmlns:a16="http://schemas.microsoft.com/office/drawing/2014/main" id="{224997BF-0566-5043-B45B-1AFF61FA7690}"/>
                </a:ext>
              </a:extLst>
            </p:cNvPr>
            <p:cNvSpPr/>
            <p:nvPr/>
          </p:nvSpPr>
          <p:spPr>
            <a:xfrm flipV="1">
              <a:off x="3585334" y="14441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1" name="Diamond 440">
              <a:extLst>
                <a:ext uri="{FF2B5EF4-FFF2-40B4-BE49-F238E27FC236}">
                  <a16:creationId xmlns:a16="http://schemas.microsoft.com/office/drawing/2014/main" id="{5ECF96EA-BB0D-CA4A-8DB7-956D4205D9D6}"/>
                </a:ext>
              </a:extLst>
            </p:cNvPr>
            <p:cNvSpPr/>
            <p:nvPr/>
          </p:nvSpPr>
          <p:spPr>
            <a:xfrm flipV="1">
              <a:off x="9757560"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2" name="Elbow Connector 441">
              <a:extLst>
                <a:ext uri="{FF2B5EF4-FFF2-40B4-BE49-F238E27FC236}">
                  <a16:creationId xmlns:a16="http://schemas.microsoft.com/office/drawing/2014/main" id="{E5D28257-4695-B249-B35E-659F305A3A18}"/>
                </a:ext>
              </a:extLst>
            </p:cNvPr>
            <p:cNvCxnSpPr>
              <a:cxnSpLocks/>
              <a:stCxn id="441" idx="3"/>
            </p:cNvCxnSpPr>
            <p:nvPr/>
          </p:nvCxnSpPr>
          <p:spPr>
            <a:xfrm flipV="1">
              <a:off x="10120826"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Elbow Connector 442">
              <a:extLst>
                <a:ext uri="{FF2B5EF4-FFF2-40B4-BE49-F238E27FC236}">
                  <a16:creationId xmlns:a16="http://schemas.microsoft.com/office/drawing/2014/main" id="{FD72471E-64B4-3448-A072-48612DACA9F4}"/>
                </a:ext>
              </a:extLst>
            </p:cNvPr>
            <p:cNvCxnSpPr>
              <a:cxnSpLocks/>
              <a:endCxn id="441" idx="1"/>
            </p:cNvCxnSpPr>
            <p:nvPr/>
          </p:nvCxnSpPr>
          <p:spPr>
            <a:xfrm rot="16200000" flipH="1">
              <a:off x="9530079"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E2161C31-6959-0C48-B504-655216F9DD24}"/>
                </a:ext>
              </a:extLst>
            </p:cNvPr>
            <p:cNvCxnSpPr>
              <a:cxnSpLocks/>
              <a:endCxn id="415" idx="2"/>
            </p:cNvCxnSpPr>
            <p:nvPr/>
          </p:nvCxnSpPr>
          <p:spPr>
            <a:xfrm>
              <a:off x="8966877"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5" name="Oval 414">
              <a:extLst>
                <a:ext uri="{FF2B5EF4-FFF2-40B4-BE49-F238E27FC236}">
                  <a16:creationId xmlns:a16="http://schemas.microsoft.com/office/drawing/2014/main" id="{A6C2B56F-DDA3-5B4E-9E97-19D29EC16664}"/>
                </a:ext>
              </a:extLst>
            </p:cNvPr>
            <p:cNvSpPr/>
            <p:nvPr/>
          </p:nvSpPr>
          <p:spPr>
            <a:xfrm flipV="1">
              <a:off x="1038326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8" name="Elbow Connector 437">
              <a:extLst>
                <a:ext uri="{FF2B5EF4-FFF2-40B4-BE49-F238E27FC236}">
                  <a16:creationId xmlns:a16="http://schemas.microsoft.com/office/drawing/2014/main" id="{89940EFA-29CC-8F4F-A277-FC8AA7DFDE31}"/>
                </a:ext>
              </a:extLst>
            </p:cNvPr>
            <p:cNvCxnSpPr>
              <a:cxnSpLocks/>
              <a:stCxn id="401" idx="0"/>
              <a:endCxn id="439" idx="1"/>
            </p:cNvCxnSpPr>
            <p:nvPr/>
          </p:nvCxnSpPr>
          <p:spPr>
            <a:xfrm rot="16200000" flipH="1">
              <a:off x="5485372" y="1656258"/>
              <a:ext cx="145852" cy="27283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9" name="Rectangle 438">
              <a:extLst>
                <a:ext uri="{FF2B5EF4-FFF2-40B4-BE49-F238E27FC236}">
                  <a16:creationId xmlns:a16="http://schemas.microsoft.com/office/drawing/2014/main" id="{D92089E9-9E8B-F546-BCEF-F56A173EABAC}"/>
                </a:ext>
              </a:extLst>
            </p:cNvPr>
            <p:cNvSpPr/>
            <p:nvPr/>
          </p:nvSpPr>
          <p:spPr>
            <a:xfrm flipV="1">
              <a:off x="569471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0" name="Elbow Connector 439">
              <a:extLst>
                <a:ext uri="{FF2B5EF4-FFF2-40B4-BE49-F238E27FC236}">
                  <a16:creationId xmlns:a16="http://schemas.microsoft.com/office/drawing/2014/main" id="{2C30624F-D02E-774D-8C12-060E5F53485C}"/>
                </a:ext>
              </a:extLst>
            </p:cNvPr>
            <p:cNvCxnSpPr>
              <a:cxnSpLocks/>
              <a:stCxn id="439" idx="3"/>
            </p:cNvCxnSpPr>
            <p:nvPr/>
          </p:nvCxnSpPr>
          <p:spPr>
            <a:xfrm flipV="1">
              <a:off x="595790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Elbow Connector 435">
              <a:extLst>
                <a:ext uri="{FF2B5EF4-FFF2-40B4-BE49-F238E27FC236}">
                  <a16:creationId xmlns:a16="http://schemas.microsoft.com/office/drawing/2014/main" id="{9C564B50-1FAA-FA47-BEB2-E02311712BB8}"/>
                </a:ext>
              </a:extLst>
            </p:cNvPr>
            <p:cNvCxnSpPr>
              <a:cxnSpLocks/>
              <a:stCxn id="435" idx="3"/>
            </p:cNvCxnSpPr>
            <p:nvPr/>
          </p:nvCxnSpPr>
          <p:spPr>
            <a:xfrm flipV="1">
              <a:off x="672328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Elbow Connector 436">
              <a:extLst>
                <a:ext uri="{FF2B5EF4-FFF2-40B4-BE49-F238E27FC236}">
                  <a16:creationId xmlns:a16="http://schemas.microsoft.com/office/drawing/2014/main" id="{ED302EE7-9E39-E748-9B39-92902A4765EB}"/>
                </a:ext>
              </a:extLst>
            </p:cNvPr>
            <p:cNvCxnSpPr>
              <a:cxnSpLocks/>
              <a:endCxn id="435" idx="1"/>
            </p:cNvCxnSpPr>
            <p:nvPr/>
          </p:nvCxnSpPr>
          <p:spPr>
            <a:xfrm rot="16200000" flipH="1">
              <a:off x="6132537"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9AFAED5-B480-AB4A-BE15-B2EAE4A54FB1}"/>
                </a:ext>
              </a:extLst>
            </p:cNvPr>
            <p:cNvCxnSpPr>
              <a:cxnSpLocks/>
              <a:endCxn id="419" idx="2"/>
            </p:cNvCxnSpPr>
            <p:nvPr/>
          </p:nvCxnSpPr>
          <p:spPr>
            <a:xfrm>
              <a:off x="556933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9" name="Oval 418">
              <a:extLst>
                <a:ext uri="{FF2B5EF4-FFF2-40B4-BE49-F238E27FC236}">
                  <a16:creationId xmlns:a16="http://schemas.microsoft.com/office/drawing/2014/main" id="{824FEC62-0650-DD44-82CC-091DDACEB26A}"/>
                </a:ext>
              </a:extLst>
            </p:cNvPr>
            <p:cNvSpPr/>
            <p:nvPr/>
          </p:nvSpPr>
          <p:spPr>
            <a:xfrm flipV="1">
              <a:off x="6985726"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2" name="Elbow Connector 431">
              <a:extLst>
                <a:ext uri="{FF2B5EF4-FFF2-40B4-BE49-F238E27FC236}">
                  <a16:creationId xmlns:a16="http://schemas.microsoft.com/office/drawing/2014/main" id="{A6B21595-E6BF-AC45-8215-7F8155A178E3}"/>
                </a:ext>
              </a:extLst>
            </p:cNvPr>
            <p:cNvCxnSpPr>
              <a:cxnSpLocks/>
              <a:stCxn id="419" idx="0"/>
              <a:endCxn id="433" idx="1"/>
            </p:cNvCxnSpPr>
            <p:nvPr/>
          </p:nvCxnSpPr>
          <p:spPr>
            <a:xfrm rot="16200000" flipH="1">
              <a:off x="7185568" y="1657682"/>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Rectangle 432">
              <a:extLst>
                <a:ext uri="{FF2B5EF4-FFF2-40B4-BE49-F238E27FC236}">
                  <a16:creationId xmlns:a16="http://schemas.microsoft.com/office/drawing/2014/main" id="{03C6BA7B-58F3-3645-AF05-1C032E978472}"/>
                </a:ext>
              </a:extLst>
            </p:cNvPr>
            <p:cNvSpPr/>
            <p:nvPr/>
          </p:nvSpPr>
          <p:spPr>
            <a:xfrm flipV="1">
              <a:off x="739348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4" name="Elbow Connector 433">
              <a:extLst>
                <a:ext uri="{FF2B5EF4-FFF2-40B4-BE49-F238E27FC236}">
                  <a16:creationId xmlns:a16="http://schemas.microsoft.com/office/drawing/2014/main" id="{53DEA955-4F48-524D-8667-B8576CA779F9}"/>
                </a:ext>
              </a:extLst>
            </p:cNvPr>
            <p:cNvCxnSpPr>
              <a:cxnSpLocks/>
              <a:stCxn id="433" idx="3"/>
            </p:cNvCxnSpPr>
            <p:nvPr/>
          </p:nvCxnSpPr>
          <p:spPr>
            <a:xfrm flipV="1">
              <a:off x="765668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127DA5E5-D66A-D648-964A-2FE6B081E2F9}"/>
                </a:ext>
              </a:extLst>
            </p:cNvPr>
            <p:cNvCxnSpPr>
              <a:cxnSpLocks/>
            </p:cNvCxnSpPr>
            <p:nvPr/>
          </p:nvCxnSpPr>
          <p:spPr>
            <a:xfrm>
              <a:off x="7268107" y="15819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Elbow Connector 428">
              <a:extLst>
                <a:ext uri="{FF2B5EF4-FFF2-40B4-BE49-F238E27FC236}">
                  <a16:creationId xmlns:a16="http://schemas.microsoft.com/office/drawing/2014/main" id="{D60288A2-38E3-3943-B847-71D068CB776E}"/>
                </a:ext>
              </a:extLst>
            </p:cNvPr>
            <p:cNvCxnSpPr>
              <a:cxnSpLocks/>
              <a:stCxn id="423" idx="0"/>
              <a:endCxn id="430" idx="1"/>
            </p:cNvCxnSpPr>
            <p:nvPr/>
          </p:nvCxnSpPr>
          <p:spPr>
            <a:xfrm rot="16200000" flipH="1">
              <a:off x="8884339" y="1657683"/>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0" name="Rectangle 429">
              <a:extLst>
                <a:ext uri="{FF2B5EF4-FFF2-40B4-BE49-F238E27FC236}">
                  <a16:creationId xmlns:a16="http://schemas.microsoft.com/office/drawing/2014/main" id="{F8FAD658-4505-5D44-AB36-71DEBE6F3858}"/>
                </a:ext>
              </a:extLst>
            </p:cNvPr>
            <p:cNvSpPr/>
            <p:nvPr/>
          </p:nvSpPr>
          <p:spPr>
            <a:xfrm flipV="1">
              <a:off x="909225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1" name="Elbow Connector 430">
              <a:extLst>
                <a:ext uri="{FF2B5EF4-FFF2-40B4-BE49-F238E27FC236}">
                  <a16:creationId xmlns:a16="http://schemas.microsoft.com/office/drawing/2014/main" id="{19802C58-ABDB-8348-9E3F-0074FDC7C728}"/>
                </a:ext>
              </a:extLst>
            </p:cNvPr>
            <p:cNvCxnSpPr>
              <a:cxnSpLocks/>
              <a:stCxn id="430" idx="3"/>
            </p:cNvCxnSpPr>
            <p:nvPr/>
          </p:nvCxnSpPr>
          <p:spPr>
            <a:xfrm flipV="1">
              <a:off x="935545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Oval 422">
              <a:extLst>
                <a:ext uri="{FF2B5EF4-FFF2-40B4-BE49-F238E27FC236}">
                  <a16:creationId xmlns:a16="http://schemas.microsoft.com/office/drawing/2014/main" id="{C6929F0A-D2E2-CD49-B484-24656AB6A55B}"/>
                </a:ext>
              </a:extLst>
            </p:cNvPr>
            <p:cNvSpPr/>
            <p:nvPr/>
          </p:nvSpPr>
          <p:spPr>
            <a:xfrm flipV="1">
              <a:off x="868449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25" name="Straight Connector 424">
              <a:extLst>
                <a:ext uri="{FF2B5EF4-FFF2-40B4-BE49-F238E27FC236}">
                  <a16:creationId xmlns:a16="http://schemas.microsoft.com/office/drawing/2014/main" id="{943AD127-B43D-8447-99B6-973EA8069D10}"/>
                </a:ext>
              </a:extLst>
            </p:cNvPr>
            <p:cNvCxnSpPr>
              <a:cxnSpLocks/>
            </p:cNvCxnSpPr>
            <p:nvPr/>
          </p:nvCxnSpPr>
          <p:spPr>
            <a:xfrm>
              <a:off x="8526772" y="15819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FAA325A-8F8C-644E-B8DC-886076140CAA}"/>
                </a:ext>
              </a:extLst>
            </p:cNvPr>
            <p:cNvSpPr/>
            <p:nvPr/>
          </p:nvSpPr>
          <p:spPr>
            <a:xfrm>
              <a:off x="805625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7" name="Oval 426">
              <a:extLst>
                <a:ext uri="{FF2B5EF4-FFF2-40B4-BE49-F238E27FC236}">
                  <a16:creationId xmlns:a16="http://schemas.microsoft.com/office/drawing/2014/main" id="{2180CF6A-D01C-9143-A4BB-DFC530CED8BA}"/>
                </a:ext>
              </a:extLst>
            </p:cNvPr>
            <p:cNvSpPr/>
            <p:nvPr/>
          </p:nvSpPr>
          <p:spPr>
            <a:xfrm>
              <a:off x="821592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8" name="Oval 427">
              <a:extLst>
                <a:ext uri="{FF2B5EF4-FFF2-40B4-BE49-F238E27FC236}">
                  <a16:creationId xmlns:a16="http://schemas.microsoft.com/office/drawing/2014/main" id="{6B268A4F-B61C-C846-ABE5-9A12DC738DB2}"/>
                </a:ext>
              </a:extLst>
            </p:cNvPr>
            <p:cNvSpPr/>
            <p:nvPr/>
          </p:nvSpPr>
          <p:spPr>
            <a:xfrm>
              <a:off x="8373580"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5" name="Oval 444">
              <a:extLst>
                <a:ext uri="{FF2B5EF4-FFF2-40B4-BE49-F238E27FC236}">
                  <a16:creationId xmlns:a16="http://schemas.microsoft.com/office/drawing/2014/main" id="{951F79B1-FDC1-0B40-948D-560869A4995F}"/>
                </a:ext>
              </a:extLst>
            </p:cNvPr>
            <p:cNvSpPr/>
            <p:nvPr/>
          </p:nvSpPr>
          <p:spPr>
            <a:xfrm flipV="1">
              <a:off x="1893392"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6" name="Google Shape;399;p3">
              <a:extLst>
                <a:ext uri="{FF2B5EF4-FFF2-40B4-BE49-F238E27FC236}">
                  <a16:creationId xmlns:a16="http://schemas.microsoft.com/office/drawing/2014/main" id="{F2F6F566-4D20-0F40-B4F1-E3224D8FE34C}"/>
                </a:ext>
              </a:extLst>
            </p:cNvPr>
            <p:cNvSpPr/>
            <p:nvPr/>
          </p:nvSpPr>
          <p:spPr>
            <a:xfrm rot="16200000">
              <a:off x="1311652" y="142796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7" name="Straight Connector 446">
              <a:extLst>
                <a:ext uri="{FF2B5EF4-FFF2-40B4-BE49-F238E27FC236}">
                  <a16:creationId xmlns:a16="http://schemas.microsoft.com/office/drawing/2014/main" id="{039F4F62-E2A5-CC47-B7F8-281EE17C08E2}"/>
                </a:ext>
              </a:extLst>
            </p:cNvPr>
            <p:cNvCxnSpPr>
              <a:cxnSpLocks/>
              <a:stCxn id="446" idx="2"/>
              <a:endCxn id="445" idx="2"/>
            </p:cNvCxnSpPr>
            <p:nvPr/>
          </p:nvCxnSpPr>
          <p:spPr>
            <a:xfrm>
              <a:off x="1623148" y="158197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8" name="TextBox 447">
              <a:extLst>
                <a:ext uri="{FF2B5EF4-FFF2-40B4-BE49-F238E27FC236}">
                  <a16:creationId xmlns:a16="http://schemas.microsoft.com/office/drawing/2014/main" id="{DFD8F840-F6EF-A449-AABA-79745B5A44DA}"/>
                </a:ext>
              </a:extLst>
            </p:cNvPr>
            <p:cNvSpPr txBox="1"/>
            <p:nvPr/>
          </p:nvSpPr>
          <p:spPr>
            <a:xfrm>
              <a:off x="315677" y="1325563"/>
              <a:ext cx="87799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Eiffel</a:t>
              </a:r>
            </a:p>
          </p:txBody>
        </p:sp>
        <p:sp>
          <p:nvSpPr>
            <p:cNvPr id="513" name="Diamond 512">
              <a:extLst>
                <a:ext uri="{FF2B5EF4-FFF2-40B4-BE49-F238E27FC236}">
                  <a16:creationId xmlns:a16="http://schemas.microsoft.com/office/drawing/2014/main" id="{5D120DD2-411A-284F-BAEF-227D5741021D}"/>
                </a:ext>
              </a:extLst>
            </p:cNvPr>
            <p:cNvSpPr/>
            <p:nvPr/>
          </p:nvSpPr>
          <p:spPr>
            <a:xfrm flipV="1">
              <a:off x="9754710"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4" name="Elbow Connector 513">
              <a:extLst>
                <a:ext uri="{FF2B5EF4-FFF2-40B4-BE49-F238E27FC236}">
                  <a16:creationId xmlns:a16="http://schemas.microsoft.com/office/drawing/2014/main" id="{59233BF3-36D0-B146-9A41-21899D7C9D90}"/>
                </a:ext>
              </a:extLst>
            </p:cNvPr>
            <p:cNvCxnSpPr>
              <a:cxnSpLocks/>
              <a:stCxn id="513" idx="3"/>
            </p:cNvCxnSpPr>
            <p:nvPr/>
          </p:nvCxnSpPr>
          <p:spPr>
            <a:xfrm flipV="1">
              <a:off x="10117976"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Elbow Connector 514">
              <a:extLst>
                <a:ext uri="{FF2B5EF4-FFF2-40B4-BE49-F238E27FC236}">
                  <a16:creationId xmlns:a16="http://schemas.microsoft.com/office/drawing/2014/main" id="{B1EF5E5E-B7C8-C44A-ADFE-C139DCC4FA10}"/>
                </a:ext>
              </a:extLst>
            </p:cNvPr>
            <p:cNvCxnSpPr>
              <a:cxnSpLocks/>
              <a:endCxn id="513" idx="1"/>
            </p:cNvCxnSpPr>
            <p:nvPr/>
          </p:nvCxnSpPr>
          <p:spPr>
            <a:xfrm rot="16200000" flipH="1">
              <a:off x="9527229"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0F21352A-07C3-B241-A474-CAA505E88D8C}"/>
                </a:ext>
              </a:extLst>
            </p:cNvPr>
            <p:cNvCxnSpPr>
              <a:cxnSpLocks/>
              <a:endCxn id="452" idx="2"/>
            </p:cNvCxnSpPr>
            <p:nvPr/>
          </p:nvCxnSpPr>
          <p:spPr>
            <a:xfrm>
              <a:off x="8964027"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A04ADAE0-6AE3-B14B-B40C-ECD493687F1D}"/>
                </a:ext>
              </a:extLst>
            </p:cNvPr>
            <p:cNvSpPr/>
            <p:nvPr/>
          </p:nvSpPr>
          <p:spPr>
            <a:xfrm flipV="1">
              <a:off x="1038041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0" name="Diamond 509">
              <a:extLst>
                <a:ext uri="{FF2B5EF4-FFF2-40B4-BE49-F238E27FC236}">
                  <a16:creationId xmlns:a16="http://schemas.microsoft.com/office/drawing/2014/main" id="{5F97D667-16B0-0C4F-89DB-8CD34A65C282}"/>
                </a:ext>
              </a:extLst>
            </p:cNvPr>
            <p:cNvSpPr/>
            <p:nvPr/>
          </p:nvSpPr>
          <p:spPr>
            <a:xfrm flipV="1">
              <a:off x="6357168"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1" name="Elbow Connector 510">
              <a:extLst>
                <a:ext uri="{FF2B5EF4-FFF2-40B4-BE49-F238E27FC236}">
                  <a16:creationId xmlns:a16="http://schemas.microsoft.com/office/drawing/2014/main" id="{F8EEB260-3F88-6043-BFFB-53E122AD9734}"/>
                </a:ext>
              </a:extLst>
            </p:cNvPr>
            <p:cNvCxnSpPr>
              <a:cxnSpLocks/>
              <a:stCxn id="510" idx="3"/>
            </p:cNvCxnSpPr>
            <p:nvPr/>
          </p:nvCxnSpPr>
          <p:spPr>
            <a:xfrm flipV="1">
              <a:off x="6720435"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Elbow Connector 511">
              <a:extLst>
                <a:ext uri="{FF2B5EF4-FFF2-40B4-BE49-F238E27FC236}">
                  <a16:creationId xmlns:a16="http://schemas.microsoft.com/office/drawing/2014/main" id="{8C183785-B9B9-1E4F-AC12-730A9B24AA4E}"/>
                </a:ext>
              </a:extLst>
            </p:cNvPr>
            <p:cNvCxnSpPr>
              <a:cxnSpLocks/>
              <a:endCxn id="510" idx="1"/>
            </p:cNvCxnSpPr>
            <p:nvPr/>
          </p:nvCxnSpPr>
          <p:spPr>
            <a:xfrm rot="16200000" flipH="1">
              <a:off x="612968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6F0E26E-C3A0-7245-8E01-F3C0366C3C66}"/>
                </a:ext>
              </a:extLst>
            </p:cNvPr>
            <p:cNvCxnSpPr>
              <a:cxnSpLocks/>
              <a:endCxn id="455" idx="2"/>
            </p:cNvCxnSpPr>
            <p:nvPr/>
          </p:nvCxnSpPr>
          <p:spPr>
            <a:xfrm>
              <a:off x="556648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5" name="Oval 454">
              <a:extLst>
                <a:ext uri="{FF2B5EF4-FFF2-40B4-BE49-F238E27FC236}">
                  <a16:creationId xmlns:a16="http://schemas.microsoft.com/office/drawing/2014/main" id="{687418F1-1246-FF49-B329-782956DA5911}"/>
                </a:ext>
              </a:extLst>
            </p:cNvPr>
            <p:cNvSpPr/>
            <p:nvPr/>
          </p:nvSpPr>
          <p:spPr>
            <a:xfrm flipV="1">
              <a:off x="6982876"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8" name="Elbow Connector 507">
              <a:extLst>
                <a:ext uri="{FF2B5EF4-FFF2-40B4-BE49-F238E27FC236}">
                  <a16:creationId xmlns:a16="http://schemas.microsoft.com/office/drawing/2014/main" id="{188AC87E-775C-EE4F-82CA-AD6793E65512}"/>
                </a:ext>
              </a:extLst>
            </p:cNvPr>
            <p:cNvCxnSpPr>
              <a:cxnSpLocks/>
              <a:stCxn id="507" idx="3"/>
            </p:cNvCxnSpPr>
            <p:nvPr/>
          </p:nvCxnSpPr>
          <p:spPr>
            <a:xfrm flipV="1">
              <a:off x="5021664"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Elbow Connector 508">
              <a:extLst>
                <a:ext uri="{FF2B5EF4-FFF2-40B4-BE49-F238E27FC236}">
                  <a16:creationId xmlns:a16="http://schemas.microsoft.com/office/drawing/2014/main" id="{D6BDACB4-84A4-4549-8EAB-99F1954CB939}"/>
                </a:ext>
              </a:extLst>
            </p:cNvPr>
            <p:cNvCxnSpPr>
              <a:cxnSpLocks/>
              <a:endCxn id="507" idx="1"/>
            </p:cNvCxnSpPr>
            <p:nvPr/>
          </p:nvCxnSpPr>
          <p:spPr>
            <a:xfrm rot="16200000" flipH="1">
              <a:off x="443091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6EB277B-4730-3E4E-8344-B3C1FD77398A}"/>
                </a:ext>
              </a:extLst>
            </p:cNvPr>
            <p:cNvCxnSpPr>
              <a:cxnSpLocks/>
              <a:endCxn id="458" idx="2"/>
            </p:cNvCxnSpPr>
            <p:nvPr/>
          </p:nvCxnSpPr>
          <p:spPr>
            <a:xfrm>
              <a:off x="386771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2F9A4F80-D885-AE45-A7B8-B4A1A0D0B593}"/>
                </a:ext>
              </a:extLst>
            </p:cNvPr>
            <p:cNvSpPr/>
            <p:nvPr/>
          </p:nvSpPr>
          <p:spPr>
            <a:xfrm flipV="1">
              <a:off x="5284105"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4" name="Diamond 503">
              <a:extLst>
                <a:ext uri="{FF2B5EF4-FFF2-40B4-BE49-F238E27FC236}">
                  <a16:creationId xmlns:a16="http://schemas.microsoft.com/office/drawing/2014/main" id="{C63CBCE3-A5EE-014E-B5D2-33BD60DC7E4D}"/>
                </a:ext>
              </a:extLst>
            </p:cNvPr>
            <p:cNvSpPr/>
            <p:nvPr/>
          </p:nvSpPr>
          <p:spPr>
            <a:xfrm flipV="1">
              <a:off x="2959627" y="2341396"/>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5" name="Elbow Connector 504">
              <a:extLst>
                <a:ext uri="{FF2B5EF4-FFF2-40B4-BE49-F238E27FC236}">
                  <a16:creationId xmlns:a16="http://schemas.microsoft.com/office/drawing/2014/main" id="{77090B38-A435-BF4A-9331-27FCD5EDB070}"/>
                </a:ext>
              </a:extLst>
            </p:cNvPr>
            <p:cNvCxnSpPr>
              <a:cxnSpLocks/>
              <a:stCxn id="504" idx="3"/>
            </p:cNvCxnSpPr>
            <p:nvPr/>
          </p:nvCxnSpPr>
          <p:spPr>
            <a:xfrm flipV="1">
              <a:off x="3322893" y="223940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a:extLst>
                <a:ext uri="{FF2B5EF4-FFF2-40B4-BE49-F238E27FC236}">
                  <a16:creationId xmlns:a16="http://schemas.microsoft.com/office/drawing/2014/main" id="{78F584C6-F587-E145-B5F8-C4FBAF7ECD86}"/>
                </a:ext>
              </a:extLst>
            </p:cNvPr>
            <p:cNvCxnSpPr>
              <a:cxnSpLocks/>
              <a:endCxn id="504" idx="1"/>
            </p:cNvCxnSpPr>
            <p:nvPr/>
          </p:nvCxnSpPr>
          <p:spPr>
            <a:xfrm rot="16200000" flipH="1">
              <a:off x="2732146" y="229554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88D41582-C4EB-9648-B6C1-DB267F876258}"/>
                </a:ext>
              </a:extLst>
            </p:cNvPr>
            <p:cNvCxnSpPr>
              <a:cxnSpLocks/>
              <a:stCxn id="496" idx="6"/>
              <a:endCxn id="461" idx="2"/>
            </p:cNvCxnSpPr>
            <p:nvPr/>
          </p:nvCxnSpPr>
          <p:spPr>
            <a:xfrm>
              <a:off x="2168943" y="223939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4D944ADF-83EB-3745-9437-94AEDEC94AF0}"/>
                </a:ext>
              </a:extLst>
            </p:cNvPr>
            <p:cNvSpPr/>
            <p:nvPr/>
          </p:nvSpPr>
          <p:spPr>
            <a:xfrm flipV="1">
              <a:off x="3585334" y="21016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62" name="Straight Connector 461">
              <a:extLst>
                <a:ext uri="{FF2B5EF4-FFF2-40B4-BE49-F238E27FC236}">
                  <a16:creationId xmlns:a16="http://schemas.microsoft.com/office/drawing/2014/main" id="{51566DB7-AB33-D34B-B923-08397B9C1690}"/>
                </a:ext>
              </a:extLst>
            </p:cNvPr>
            <p:cNvCxnSpPr>
              <a:cxnSpLocks/>
            </p:cNvCxnSpPr>
            <p:nvPr/>
          </p:nvCxnSpPr>
          <p:spPr>
            <a:xfrm>
              <a:off x="7265257" y="223939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3" name="Oval 462">
              <a:extLst>
                <a:ext uri="{FF2B5EF4-FFF2-40B4-BE49-F238E27FC236}">
                  <a16:creationId xmlns:a16="http://schemas.microsoft.com/office/drawing/2014/main" id="{C23FCE6E-3D9D-0340-9FAB-307DC18846CF}"/>
                </a:ext>
              </a:extLst>
            </p:cNvPr>
            <p:cNvSpPr/>
            <p:nvPr/>
          </p:nvSpPr>
          <p:spPr>
            <a:xfrm flipV="1">
              <a:off x="868164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0" name="Straight Connector 499">
              <a:extLst>
                <a:ext uri="{FF2B5EF4-FFF2-40B4-BE49-F238E27FC236}">
                  <a16:creationId xmlns:a16="http://schemas.microsoft.com/office/drawing/2014/main" id="{408CD1A8-4811-9643-B490-EB8556B94096}"/>
                </a:ext>
              </a:extLst>
            </p:cNvPr>
            <p:cNvCxnSpPr>
              <a:cxnSpLocks/>
            </p:cNvCxnSpPr>
            <p:nvPr/>
          </p:nvCxnSpPr>
          <p:spPr>
            <a:xfrm>
              <a:off x="8523922" y="223939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530F9609-7587-9E48-B902-577C93C1BEFE}"/>
                </a:ext>
              </a:extLst>
            </p:cNvPr>
            <p:cNvSpPr/>
            <p:nvPr/>
          </p:nvSpPr>
          <p:spPr>
            <a:xfrm>
              <a:off x="805340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02" name="Oval 501">
              <a:extLst>
                <a:ext uri="{FF2B5EF4-FFF2-40B4-BE49-F238E27FC236}">
                  <a16:creationId xmlns:a16="http://schemas.microsoft.com/office/drawing/2014/main" id="{D7C2DFE8-935A-024B-9F29-C51221733284}"/>
                </a:ext>
              </a:extLst>
            </p:cNvPr>
            <p:cNvSpPr/>
            <p:nvPr/>
          </p:nvSpPr>
          <p:spPr>
            <a:xfrm>
              <a:off x="821307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3" name="Oval 502">
              <a:extLst>
                <a:ext uri="{FF2B5EF4-FFF2-40B4-BE49-F238E27FC236}">
                  <a16:creationId xmlns:a16="http://schemas.microsoft.com/office/drawing/2014/main" id="{5BE53A89-7ACD-1F48-AB9D-14C74E857E88}"/>
                </a:ext>
              </a:extLst>
            </p:cNvPr>
            <p:cNvSpPr/>
            <p:nvPr/>
          </p:nvSpPr>
          <p:spPr>
            <a:xfrm>
              <a:off x="8370730"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6" name="Oval 495">
              <a:extLst>
                <a:ext uri="{FF2B5EF4-FFF2-40B4-BE49-F238E27FC236}">
                  <a16:creationId xmlns:a16="http://schemas.microsoft.com/office/drawing/2014/main" id="{F149BBB9-0222-C94B-A1D0-EBEC43F75F56}"/>
                </a:ext>
              </a:extLst>
            </p:cNvPr>
            <p:cNvSpPr/>
            <p:nvPr/>
          </p:nvSpPr>
          <p:spPr>
            <a:xfrm flipV="1">
              <a:off x="1893391"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7" name="Google Shape;399;p3">
              <a:extLst>
                <a:ext uri="{FF2B5EF4-FFF2-40B4-BE49-F238E27FC236}">
                  <a16:creationId xmlns:a16="http://schemas.microsoft.com/office/drawing/2014/main" id="{74DC8F6A-E941-374E-B9A3-295E3A4D281D}"/>
                </a:ext>
              </a:extLst>
            </p:cNvPr>
            <p:cNvSpPr/>
            <p:nvPr/>
          </p:nvSpPr>
          <p:spPr>
            <a:xfrm rot="16200000">
              <a:off x="1311651" y="2085390"/>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98" name="Straight Connector 497">
              <a:extLst>
                <a:ext uri="{FF2B5EF4-FFF2-40B4-BE49-F238E27FC236}">
                  <a16:creationId xmlns:a16="http://schemas.microsoft.com/office/drawing/2014/main" id="{104B7708-AFE5-9440-9FE5-E6A71DB3895D}"/>
                </a:ext>
              </a:extLst>
            </p:cNvPr>
            <p:cNvCxnSpPr>
              <a:cxnSpLocks/>
              <a:stCxn id="497" idx="2"/>
            </p:cNvCxnSpPr>
            <p:nvPr/>
          </p:nvCxnSpPr>
          <p:spPr>
            <a:xfrm>
              <a:off x="1623147" y="2239399"/>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9" name="TextBox 498">
              <a:extLst>
                <a:ext uri="{FF2B5EF4-FFF2-40B4-BE49-F238E27FC236}">
                  <a16:creationId xmlns:a16="http://schemas.microsoft.com/office/drawing/2014/main" id="{C8AFC8C2-CD51-074B-B042-207EE761D335}"/>
                </a:ext>
              </a:extLst>
            </p:cNvPr>
            <p:cNvSpPr txBox="1"/>
            <p:nvPr/>
          </p:nvSpPr>
          <p:spPr>
            <a:xfrm>
              <a:off x="227385" y="2019429"/>
              <a:ext cx="96629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Tower</a:t>
              </a:r>
            </a:p>
          </p:txBody>
        </p:sp>
        <p:cxnSp>
          <p:nvCxnSpPr>
            <p:cNvPr id="491" name="Elbow Connector 490">
              <a:extLst>
                <a:ext uri="{FF2B5EF4-FFF2-40B4-BE49-F238E27FC236}">
                  <a16:creationId xmlns:a16="http://schemas.microsoft.com/office/drawing/2014/main" id="{279CCB39-E9D0-7F49-8E78-A5335C0E8A48}"/>
                </a:ext>
              </a:extLst>
            </p:cNvPr>
            <p:cNvCxnSpPr>
              <a:cxnSpLocks/>
              <a:stCxn id="463" idx="0"/>
              <a:endCxn id="493" idx="1"/>
            </p:cNvCxnSpPr>
            <p:nvPr/>
          </p:nvCxnSpPr>
          <p:spPr>
            <a:xfrm rot="16200000" flipH="1">
              <a:off x="8881489"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1D9B8164-E7C7-5E49-A3FB-A93D25459929}"/>
                </a:ext>
              </a:extLst>
            </p:cNvPr>
            <p:cNvCxnSpPr>
              <a:cxnSpLocks/>
              <a:stCxn id="423" idx="0"/>
              <a:endCxn id="495" idx="2"/>
            </p:cNvCxnSpPr>
            <p:nvPr/>
          </p:nvCxnSpPr>
          <p:spPr>
            <a:xfrm flipH="1">
              <a:off x="8819953" y="1719749"/>
              <a:ext cx="2320"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3" name="Rectangle 492">
              <a:extLst>
                <a:ext uri="{FF2B5EF4-FFF2-40B4-BE49-F238E27FC236}">
                  <a16:creationId xmlns:a16="http://schemas.microsoft.com/office/drawing/2014/main" id="{F6F846C1-FC9A-BE4E-BE9D-96FF7FEEB133}"/>
                </a:ext>
              </a:extLst>
            </p:cNvPr>
            <p:cNvSpPr/>
            <p:nvPr/>
          </p:nvSpPr>
          <p:spPr>
            <a:xfrm flipV="1">
              <a:off x="908940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94" name="Elbow Connector 493">
              <a:extLst>
                <a:ext uri="{FF2B5EF4-FFF2-40B4-BE49-F238E27FC236}">
                  <a16:creationId xmlns:a16="http://schemas.microsoft.com/office/drawing/2014/main" id="{D659A5BA-6763-2949-B5CE-CDAF737F36C1}"/>
                </a:ext>
              </a:extLst>
            </p:cNvPr>
            <p:cNvCxnSpPr>
              <a:cxnSpLocks/>
              <a:stCxn id="493" idx="3"/>
            </p:cNvCxnSpPr>
            <p:nvPr/>
          </p:nvCxnSpPr>
          <p:spPr>
            <a:xfrm flipV="1">
              <a:off x="935260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5" name="Arc 494">
              <a:extLst>
                <a:ext uri="{FF2B5EF4-FFF2-40B4-BE49-F238E27FC236}">
                  <a16:creationId xmlns:a16="http://schemas.microsoft.com/office/drawing/2014/main" id="{2B839C24-D364-4B45-8E45-86CD3C9A1C25}"/>
                </a:ext>
              </a:extLst>
            </p:cNvPr>
            <p:cNvSpPr/>
            <p:nvPr/>
          </p:nvSpPr>
          <p:spPr>
            <a:xfrm flipV="1">
              <a:off x="861984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6" name="Elbow Connector 485">
              <a:extLst>
                <a:ext uri="{FF2B5EF4-FFF2-40B4-BE49-F238E27FC236}">
                  <a16:creationId xmlns:a16="http://schemas.microsoft.com/office/drawing/2014/main" id="{82238F40-3B36-FA4D-AEAA-B4C669A0D8A6}"/>
                </a:ext>
              </a:extLst>
            </p:cNvPr>
            <p:cNvCxnSpPr>
              <a:cxnSpLocks/>
              <a:stCxn id="458" idx="0"/>
              <a:endCxn id="488" idx="1"/>
            </p:cNvCxnSpPr>
            <p:nvPr/>
          </p:nvCxnSpPr>
          <p:spPr>
            <a:xfrm rot="16200000" flipH="1">
              <a:off x="5483947"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35994CD8-D76C-2746-91DD-D0B21D923EBB}"/>
                </a:ext>
              </a:extLst>
            </p:cNvPr>
            <p:cNvCxnSpPr>
              <a:cxnSpLocks/>
            </p:cNvCxnSpPr>
            <p:nvPr/>
          </p:nvCxnSpPr>
          <p:spPr>
            <a:xfrm>
              <a:off x="541991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8" name="Rectangle 487">
              <a:extLst>
                <a:ext uri="{FF2B5EF4-FFF2-40B4-BE49-F238E27FC236}">
                  <a16:creationId xmlns:a16="http://schemas.microsoft.com/office/drawing/2014/main" id="{062BD3DB-3E8F-8F4C-8AB7-B5012B355833}"/>
                </a:ext>
              </a:extLst>
            </p:cNvPr>
            <p:cNvSpPr/>
            <p:nvPr/>
          </p:nvSpPr>
          <p:spPr>
            <a:xfrm flipV="1">
              <a:off x="569186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9" name="Elbow Connector 488">
              <a:extLst>
                <a:ext uri="{FF2B5EF4-FFF2-40B4-BE49-F238E27FC236}">
                  <a16:creationId xmlns:a16="http://schemas.microsoft.com/office/drawing/2014/main" id="{64D44D61-A6D9-3349-AD16-EAFABD9B463D}"/>
                </a:ext>
              </a:extLst>
            </p:cNvPr>
            <p:cNvCxnSpPr>
              <a:cxnSpLocks/>
              <a:stCxn id="488" idx="3"/>
            </p:cNvCxnSpPr>
            <p:nvPr/>
          </p:nvCxnSpPr>
          <p:spPr>
            <a:xfrm flipV="1">
              <a:off x="595505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0" name="Arc 489">
              <a:extLst>
                <a:ext uri="{FF2B5EF4-FFF2-40B4-BE49-F238E27FC236}">
                  <a16:creationId xmlns:a16="http://schemas.microsoft.com/office/drawing/2014/main" id="{3312909E-3F0B-F24A-94C3-1EB555FD1B79}"/>
                </a:ext>
              </a:extLst>
            </p:cNvPr>
            <p:cNvSpPr/>
            <p:nvPr/>
          </p:nvSpPr>
          <p:spPr>
            <a:xfrm flipV="1">
              <a:off x="522230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1" name="Elbow Connector 480">
              <a:extLst>
                <a:ext uri="{FF2B5EF4-FFF2-40B4-BE49-F238E27FC236}">
                  <a16:creationId xmlns:a16="http://schemas.microsoft.com/office/drawing/2014/main" id="{4E0A5C59-8430-E341-AA5D-5D6D2A88DD50}"/>
                </a:ext>
              </a:extLst>
            </p:cNvPr>
            <p:cNvCxnSpPr>
              <a:cxnSpLocks/>
              <a:stCxn id="455" idx="0"/>
              <a:endCxn id="483" idx="1"/>
            </p:cNvCxnSpPr>
            <p:nvPr/>
          </p:nvCxnSpPr>
          <p:spPr>
            <a:xfrm rot="16200000" flipH="1">
              <a:off x="7182718" y="2315108"/>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898D6E6A-F416-5046-8AC3-07FBEEE09A39}"/>
                </a:ext>
              </a:extLst>
            </p:cNvPr>
            <p:cNvCxnSpPr>
              <a:cxnSpLocks/>
              <a:stCxn id="419" idx="0"/>
              <a:endCxn id="485" idx="2"/>
            </p:cNvCxnSpPr>
            <p:nvPr/>
          </p:nvCxnSpPr>
          <p:spPr>
            <a:xfrm flipH="1">
              <a:off x="7121183" y="1719749"/>
              <a:ext cx="2319"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632759A-30A0-CD43-9EFE-DCE29B8492EA}"/>
                </a:ext>
              </a:extLst>
            </p:cNvPr>
            <p:cNvSpPr/>
            <p:nvPr/>
          </p:nvSpPr>
          <p:spPr>
            <a:xfrm flipV="1">
              <a:off x="739063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4" name="Elbow Connector 483">
              <a:extLst>
                <a:ext uri="{FF2B5EF4-FFF2-40B4-BE49-F238E27FC236}">
                  <a16:creationId xmlns:a16="http://schemas.microsoft.com/office/drawing/2014/main" id="{413991AD-E992-8F4A-A364-442ADF5F5A4B}"/>
                </a:ext>
              </a:extLst>
            </p:cNvPr>
            <p:cNvCxnSpPr>
              <a:cxnSpLocks/>
              <a:stCxn id="483" idx="3"/>
            </p:cNvCxnSpPr>
            <p:nvPr/>
          </p:nvCxnSpPr>
          <p:spPr>
            <a:xfrm flipV="1">
              <a:off x="765383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5" name="Arc 484">
              <a:extLst>
                <a:ext uri="{FF2B5EF4-FFF2-40B4-BE49-F238E27FC236}">
                  <a16:creationId xmlns:a16="http://schemas.microsoft.com/office/drawing/2014/main" id="{89AF8949-2193-094D-8AB0-ECE754A4FE0E}"/>
                </a:ext>
              </a:extLst>
            </p:cNvPr>
            <p:cNvSpPr/>
            <p:nvPr/>
          </p:nvSpPr>
          <p:spPr>
            <a:xfrm flipV="1">
              <a:off x="692107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6" name="Elbow Connector 475">
              <a:extLst>
                <a:ext uri="{FF2B5EF4-FFF2-40B4-BE49-F238E27FC236}">
                  <a16:creationId xmlns:a16="http://schemas.microsoft.com/office/drawing/2014/main" id="{DD061C28-809E-B744-B50A-AD0BDD5A34A3}"/>
                </a:ext>
              </a:extLst>
            </p:cNvPr>
            <p:cNvCxnSpPr>
              <a:cxnSpLocks/>
              <a:stCxn id="496" idx="0"/>
              <a:endCxn id="478" idx="1"/>
            </p:cNvCxnSpPr>
            <p:nvPr/>
          </p:nvCxnSpPr>
          <p:spPr>
            <a:xfrm rot="16200000" flipH="1">
              <a:off x="2089819" y="2318522"/>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F486746-DECB-0C4B-AE5F-52DBBA18EEF0}"/>
                </a:ext>
              </a:extLst>
            </p:cNvPr>
            <p:cNvCxnSpPr>
              <a:cxnSpLocks/>
            </p:cNvCxnSpPr>
            <p:nvPr/>
          </p:nvCxnSpPr>
          <p:spPr>
            <a:xfrm>
              <a:off x="2031167" y="17197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8" name="Rectangle 477">
              <a:extLst>
                <a:ext uri="{FF2B5EF4-FFF2-40B4-BE49-F238E27FC236}">
                  <a16:creationId xmlns:a16="http://schemas.microsoft.com/office/drawing/2014/main" id="{914651F8-CE9B-5040-AC94-18C881679845}"/>
                </a:ext>
              </a:extLst>
            </p:cNvPr>
            <p:cNvSpPr/>
            <p:nvPr/>
          </p:nvSpPr>
          <p:spPr>
            <a:xfrm flipV="1">
              <a:off x="2294324" y="239143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9" name="Elbow Connector 478">
              <a:extLst>
                <a:ext uri="{FF2B5EF4-FFF2-40B4-BE49-F238E27FC236}">
                  <a16:creationId xmlns:a16="http://schemas.microsoft.com/office/drawing/2014/main" id="{78F892D2-CED6-664F-8777-CC76D4CA991B}"/>
                </a:ext>
              </a:extLst>
            </p:cNvPr>
            <p:cNvCxnSpPr>
              <a:cxnSpLocks/>
              <a:stCxn id="478" idx="3"/>
            </p:cNvCxnSpPr>
            <p:nvPr/>
          </p:nvCxnSpPr>
          <p:spPr>
            <a:xfrm flipV="1">
              <a:off x="2557518" y="223939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Arc 479">
              <a:extLst>
                <a:ext uri="{FF2B5EF4-FFF2-40B4-BE49-F238E27FC236}">
                  <a16:creationId xmlns:a16="http://schemas.microsoft.com/office/drawing/2014/main" id="{69AF0AD3-847C-B74E-92AD-405361CA9DC5}"/>
                </a:ext>
              </a:extLst>
            </p:cNvPr>
            <p:cNvSpPr/>
            <p:nvPr/>
          </p:nvSpPr>
          <p:spPr>
            <a:xfrm flipV="1">
              <a:off x="1824759" y="20314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1" name="Elbow Connector 470">
              <a:extLst>
                <a:ext uri="{FF2B5EF4-FFF2-40B4-BE49-F238E27FC236}">
                  <a16:creationId xmlns:a16="http://schemas.microsoft.com/office/drawing/2014/main" id="{231F4D1A-1F02-CB48-83E3-6E93E78F5523}"/>
                </a:ext>
              </a:extLst>
            </p:cNvPr>
            <p:cNvCxnSpPr>
              <a:cxnSpLocks/>
              <a:stCxn id="461" idx="0"/>
              <a:endCxn id="473" idx="1"/>
            </p:cNvCxnSpPr>
            <p:nvPr/>
          </p:nvCxnSpPr>
          <p:spPr>
            <a:xfrm rot="16200000" flipH="1">
              <a:off x="3785177" y="2315108"/>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A52400E9-8557-3E48-8A52-87833B2EC0A6}"/>
                </a:ext>
              </a:extLst>
            </p:cNvPr>
            <p:cNvCxnSpPr>
              <a:cxnSpLocks/>
            </p:cNvCxnSpPr>
            <p:nvPr/>
          </p:nvCxnSpPr>
          <p:spPr>
            <a:xfrm>
              <a:off x="372114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3" name="Rectangle 472">
              <a:extLst>
                <a:ext uri="{FF2B5EF4-FFF2-40B4-BE49-F238E27FC236}">
                  <a16:creationId xmlns:a16="http://schemas.microsoft.com/office/drawing/2014/main" id="{EF516D69-9FAB-0A4C-9705-4DFDAA6B8D84}"/>
                </a:ext>
              </a:extLst>
            </p:cNvPr>
            <p:cNvSpPr/>
            <p:nvPr/>
          </p:nvSpPr>
          <p:spPr>
            <a:xfrm flipV="1">
              <a:off x="399309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4" name="Elbow Connector 473">
              <a:extLst>
                <a:ext uri="{FF2B5EF4-FFF2-40B4-BE49-F238E27FC236}">
                  <a16:creationId xmlns:a16="http://schemas.microsoft.com/office/drawing/2014/main" id="{E5361130-A580-8846-A3B2-AF740FB6FDD5}"/>
                </a:ext>
              </a:extLst>
            </p:cNvPr>
            <p:cNvCxnSpPr>
              <a:cxnSpLocks/>
              <a:stCxn id="473" idx="3"/>
            </p:cNvCxnSpPr>
            <p:nvPr/>
          </p:nvCxnSpPr>
          <p:spPr>
            <a:xfrm flipV="1">
              <a:off x="425628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5" name="Arc 474">
              <a:extLst>
                <a:ext uri="{FF2B5EF4-FFF2-40B4-BE49-F238E27FC236}">
                  <a16:creationId xmlns:a16="http://schemas.microsoft.com/office/drawing/2014/main" id="{CB024890-2826-1E41-81FB-0F10D63ECB74}"/>
                </a:ext>
              </a:extLst>
            </p:cNvPr>
            <p:cNvSpPr/>
            <p:nvPr/>
          </p:nvSpPr>
          <p:spPr>
            <a:xfrm flipV="1">
              <a:off x="352353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17" name="Straight Connector 516">
              <a:extLst>
                <a:ext uri="{FF2B5EF4-FFF2-40B4-BE49-F238E27FC236}">
                  <a16:creationId xmlns:a16="http://schemas.microsoft.com/office/drawing/2014/main" id="{B86357C8-CBA0-7E46-B0C6-8EFDF61F6E99}"/>
                </a:ext>
              </a:extLst>
            </p:cNvPr>
            <p:cNvCxnSpPr>
              <a:cxnSpLocks/>
            </p:cNvCxnSpPr>
            <p:nvPr/>
          </p:nvCxnSpPr>
          <p:spPr>
            <a:xfrm>
              <a:off x="712748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2C2336D8-56C4-6648-86BF-84E587A2A23E}"/>
                </a:ext>
              </a:extLst>
            </p:cNvPr>
            <p:cNvCxnSpPr>
              <a:cxnSpLocks/>
            </p:cNvCxnSpPr>
            <p:nvPr/>
          </p:nvCxnSpPr>
          <p:spPr>
            <a:xfrm>
              <a:off x="712748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6C2F5687-E8ED-F94A-A7A1-7D50199AB4F3}"/>
                </a:ext>
              </a:extLst>
            </p:cNvPr>
            <p:cNvCxnSpPr>
              <a:cxnSpLocks/>
            </p:cNvCxnSpPr>
            <p:nvPr/>
          </p:nvCxnSpPr>
          <p:spPr>
            <a:xfrm>
              <a:off x="882625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6EF0E1BE-A404-6D46-9C18-7FB18A16ED48}"/>
                </a:ext>
              </a:extLst>
            </p:cNvPr>
            <p:cNvSpPr/>
            <p:nvPr/>
          </p:nvSpPr>
          <p:spPr>
            <a:xfrm flipV="1">
              <a:off x="908940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1" name="Diamond 520">
              <a:extLst>
                <a:ext uri="{FF2B5EF4-FFF2-40B4-BE49-F238E27FC236}">
                  <a16:creationId xmlns:a16="http://schemas.microsoft.com/office/drawing/2014/main" id="{7BF2EEC1-A957-7B41-AD29-697F1E798147}"/>
                </a:ext>
              </a:extLst>
            </p:cNvPr>
            <p:cNvSpPr/>
            <p:nvPr/>
          </p:nvSpPr>
          <p:spPr>
            <a:xfrm flipV="1">
              <a:off x="9754710"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2" name="Arc 521">
              <a:extLst>
                <a:ext uri="{FF2B5EF4-FFF2-40B4-BE49-F238E27FC236}">
                  <a16:creationId xmlns:a16="http://schemas.microsoft.com/office/drawing/2014/main" id="{7072EA50-F950-284B-9D01-F62D8A863ABA}"/>
                </a:ext>
              </a:extLst>
            </p:cNvPr>
            <p:cNvSpPr/>
            <p:nvPr/>
          </p:nvSpPr>
          <p:spPr>
            <a:xfrm flipV="1">
              <a:off x="861984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23" name="Straight Connector 522">
              <a:extLst>
                <a:ext uri="{FF2B5EF4-FFF2-40B4-BE49-F238E27FC236}">
                  <a16:creationId xmlns:a16="http://schemas.microsoft.com/office/drawing/2014/main" id="{001AA718-EE64-8547-B51E-E39A88F67E85}"/>
                </a:ext>
              </a:extLst>
            </p:cNvPr>
            <p:cNvCxnSpPr>
              <a:cxnSpLocks/>
            </p:cNvCxnSpPr>
            <p:nvPr/>
          </p:nvCxnSpPr>
          <p:spPr>
            <a:xfrm>
              <a:off x="882625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8A9F6FDE-570B-8241-BA39-90EACCE9D240}"/>
                </a:ext>
              </a:extLst>
            </p:cNvPr>
            <p:cNvCxnSpPr>
              <a:cxnSpLocks/>
              <a:endCxn id="520" idx="1"/>
            </p:cNvCxnSpPr>
            <p:nvPr/>
          </p:nvCxnSpPr>
          <p:spPr>
            <a:xfrm flipV="1">
              <a:off x="883077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Elbow Connector 524">
              <a:extLst>
                <a:ext uri="{FF2B5EF4-FFF2-40B4-BE49-F238E27FC236}">
                  <a16:creationId xmlns:a16="http://schemas.microsoft.com/office/drawing/2014/main" id="{4A2C53CC-9AC5-3D4B-AAF5-F08F86601998}"/>
                </a:ext>
              </a:extLst>
            </p:cNvPr>
            <p:cNvCxnSpPr>
              <a:cxnSpLocks/>
              <a:stCxn id="520" idx="3"/>
            </p:cNvCxnSpPr>
            <p:nvPr/>
          </p:nvCxnSpPr>
          <p:spPr>
            <a:xfrm flipV="1">
              <a:off x="935260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Elbow Connector 525">
              <a:extLst>
                <a:ext uri="{FF2B5EF4-FFF2-40B4-BE49-F238E27FC236}">
                  <a16:creationId xmlns:a16="http://schemas.microsoft.com/office/drawing/2014/main" id="{BB45BF72-B01A-3C49-A5BC-1B36FDCCA417}"/>
                </a:ext>
              </a:extLst>
            </p:cNvPr>
            <p:cNvCxnSpPr>
              <a:cxnSpLocks/>
              <a:stCxn id="521" idx="3"/>
            </p:cNvCxnSpPr>
            <p:nvPr/>
          </p:nvCxnSpPr>
          <p:spPr>
            <a:xfrm flipV="1">
              <a:off x="10117976"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Elbow Connector 526">
              <a:extLst>
                <a:ext uri="{FF2B5EF4-FFF2-40B4-BE49-F238E27FC236}">
                  <a16:creationId xmlns:a16="http://schemas.microsoft.com/office/drawing/2014/main" id="{A676FA75-DC9C-8647-B65B-6FE622478BA1}"/>
                </a:ext>
              </a:extLst>
            </p:cNvPr>
            <p:cNvCxnSpPr>
              <a:cxnSpLocks/>
              <a:endCxn id="521" idx="1"/>
            </p:cNvCxnSpPr>
            <p:nvPr/>
          </p:nvCxnSpPr>
          <p:spPr>
            <a:xfrm rot="16200000" flipH="1">
              <a:off x="9527229"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B988E774-4A79-0848-862B-E2C0263BA3D2}"/>
                </a:ext>
              </a:extLst>
            </p:cNvPr>
            <p:cNvCxnSpPr>
              <a:cxnSpLocks/>
              <a:endCxn id="529" idx="2"/>
            </p:cNvCxnSpPr>
            <p:nvPr/>
          </p:nvCxnSpPr>
          <p:spPr>
            <a:xfrm>
              <a:off x="8964027"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9" name="Oval 528">
              <a:extLst>
                <a:ext uri="{FF2B5EF4-FFF2-40B4-BE49-F238E27FC236}">
                  <a16:creationId xmlns:a16="http://schemas.microsoft.com/office/drawing/2014/main" id="{E119276B-9052-2440-AD07-89C1C60DCB61}"/>
                </a:ext>
              </a:extLst>
            </p:cNvPr>
            <p:cNvSpPr/>
            <p:nvPr/>
          </p:nvSpPr>
          <p:spPr>
            <a:xfrm flipV="1">
              <a:off x="1038041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30" name="Straight Connector 529">
              <a:extLst>
                <a:ext uri="{FF2B5EF4-FFF2-40B4-BE49-F238E27FC236}">
                  <a16:creationId xmlns:a16="http://schemas.microsoft.com/office/drawing/2014/main" id="{5249E579-C0C4-5C4D-94C0-614C17CA5D0F}"/>
                </a:ext>
              </a:extLst>
            </p:cNvPr>
            <p:cNvCxnSpPr>
              <a:cxnSpLocks/>
            </p:cNvCxnSpPr>
            <p:nvPr/>
          </p:nvCxnSpPr>
          <p:spPr>
            <a:xfrm>
              <a:off x="542870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31" name="Rectangle 530">
              <a:extLst>
                <a:ext uri="{FF2B5EF4-FFF2-40B4-BE49-F238E27FC236}">
                  <a16:creationId xmlns:a16="http://schemas.microsoft.com/office/drawing/2014/main" id="{4FF84C13-FE64-854D-A541-6A4B13BBE73F}"/>
                </a:ext>
              </a:extLst>
            </p:cNvPr>
            <p:cNvSpPr/>
            <p:nvPr/>
          </p:nvSpPr>
          <p:spPr>
            <a:xfrm flipV="1">
              <a:off x="569186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2" name="Diamond 531">
              <a:extLst>
                <a:ext uri="{FF2B5EF4-FFF2-40B4-BE49-F238E27FC236}">
                  <a16:creationId xmlns:a16="http://schemas.microsoft.com/office/drawing/2014/main" id="{2FE67654-BC3A-B249-A18E-07D7C8FC4487}"/>
                </a:ext>
              </a:extLst>
            </p:cNvPr>
            <p:cNvSpPr/>
            <p:nvPr/>
          </p:nvSpPr>
          <p:spPr>
            <a:xfrm flipV="1">
              <a:off x="635716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3" name="Arc 532">
              <a:extLst>
                <a:ext uri="{FF2B5EF4-FFF2-40B4-BE49-F238E27FC236}">
                  <a16:creationId xmlns:a16="http://schemas.microsoft.com/office/drawing/2014/main" id="{7DBA0715-D627-8B4D-8B99-D044FFFC4D98}"/>
                </a:ext>
              </a:extLst>
            </p:cNvPr>
            <p:cNvSpPr/>
            <p:nvPr/>
          </p:nvSpPr>
          <p:spPr>
            <a:xfrm flipV="1">
              <a:off x="522230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34" name="Straight Connector 533">
              <a:extLst>
                <a:ext uri="{FF2B5EF4-FFF2-40B4-BE49-F238E27FC236}">
                  <a16:creationId xmlns:a16="http://schemas.microsoft.com/office/drawing/2014/main" id="{000B6A81-E14C-274A-ACB6-4DDBD3345BE9}"/>
                </a:ext>
              </a:extLst>
            </p:cNvPr>
            <p:cNvCxnSpPr>
              <a:cxnSpLocks/>
            </p:cNvCxnSpPr>
            <p:nvPr/>
          </p:nvCxnSpPr>
          <p:spPr>
            <a:xfrm>
              <a:off x="542870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AB9267EE-04FB-CF4E-B922-0336536EB4AF}"/>
                </a:ext>
              </a:extLst>
            </p:cNvPr>
            <p:cNvCxnSpPr>
              <a:cxnSpLocks/>
              <a:endCxn id="531" idx="1"/>
            </p:cNvCxnSpPr>
            <p:nvPr/>
          </p:nvCxnSpPr>
          <p:spPr>
            <a:xfrm flipV="1">
              <a:off x="543323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Elbow Connector 535">
              <a:extLst>
                <a:ext uri="{FF2B5EF4-FFF2-40B4-BE49-F238E27FC236}">
                  <a16:creationId xmlns:a16="http://schemas.microsoft.com/office/drawing/2014/main" id="{468411FA-2393-FE4E-9152-9C61789A71A7}"/>
                </a:ext>
              </a:extLst>
            </p:cNvPr>
            <p:cNvCxnSpPr>
              <a:cxnSpLocks/>
              <a:stCxn id="531" idx="3"/>
            </p:cNvCxnSpPr>
            <p:nvPr/>
          </p:nvCxnSpPr>
          <p:spPr>
            <a:xfrm flipV="1">
              <a:off x="595505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7" name="Elbow Connector 536">
              <a:extLst>
                <a:ext uri="{FF2B5EF4-FFF2-40B4-BE49-F238E27FC236}">
                  <a16:creationId xmlns:a16="http://schemas.microsoft.com/office/drawing/2014/main" id="{BE35E2D4-00D6-F74C-A0A6-8CA169664477}"/>
                </a:ext>
              </a:extLst>
            </p:cNvPr>
            <p:cNvCxnSpPr>
              <a:cxnSpLocks/>
              <a:stCxn id="532" idx="3"/>
            </p:cNvCxnSpPr>
            <p:nvPr/>
          </p:nvCxnSpPr>
          <p:spPr>
            <a:xfrm flipV="1">
              <a:off x="6720435"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Elbow Connector 537">
              <a:extLst>
                <a:ext uri="{FF2B5EF4-FFF2-40B4-BE49-F238E27FC236}">
                  <a16:creationId xmlns:a16="http://schemas.microsoft.com/office/drawing/2014/main" id="{52631B0D-4F54-784C-B9D6-5A985A5B5E87}"/>
                </a:ext>
              </a:extLst>
            </p:cNvPr>
            <p:cNvCxnSpPr>
              <a:cxnSpLocks/>
              <a:endCxn id="532" idx="1"/>
            </p:cNvCxnSpPr>
            <p:nvPr/>
          </p:nvCxnSpPr>
          <p:spPr>
            <a:xfrm rot="16200000" flipH="1">
              <a:off x="612968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DEE01D3-F9CE-AF4B-BE2F-99C7A54B9331}"/>
                </a:ext>
              </a:extLst>
            </p:cNvPr>
            <p:cNvCxnSpPr>
              <a:cxnSpLocks/>
              <a:endCxn id="540" idx="2"/>
            </p:cNvCxnSpPr>
            <p:nvPr/>
          </p:nvCxnSpPr>
          <p:spPr>
            <a:xfrm>
              <a:off x="556648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40" name="Oval 539">
              <a:extLst>
                <a:ext uri="{FF2B5EF4-FFF2-40B4-BE49-F238E27FC236}">
                  <a16:creationId xmlns:a16="http://schemas.microsoft.com/office/drawing/2014/main" id="{932451D2-68D4-A14F-A66E-8C34514B9427}"/>
                </a:ext>
              </a:extLst>
            </p:cNvPr>
            <p:cNvSpPr/>
            <p:nvPr/>
          </p:nvSpPr>
          <p:spPr>
            <a:xfrm flipV="1">
              <a:off x="6982876"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41" name="Straight Connector 540">
              <a:extLst>
                <a:ext uri="{FF2B5EF4-FFF2-40B4-BE49-F238E27FC236}">
                  <a16:creationId xmlns:a16="http://schemas.microsoft.com/office/drawing/2014/main" id="{4C908DC5-3B5D-2A41-A631-B7E1727BE27F}"/>
                </a:ext>
              </a:extLst>
            </p:cNvPr>
            <p:cNvCxnSpPr>
              <a:cxnSpLocks/>
            </p:cNvCxnSpPr>
            <p:nvPr/>
          </p:nvCxnSpPr>
          <p:spPr>
            <a:xfrm>
              <a:off x="372993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CB0E609A-690D-B34C-BE26-BC03C0D15677}"/>
                </a:ext>
              </a:extLst>
            </p:cNvPr>
            <p:cNvSpPr/>
            <p:nvPr/>
          </p:nvSpPr>
          <p:spPr>
            <a:xfrm flipV="1">
              <a:off x="399309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3" name="Diamond 542">
              <a:extLst>
                <a:ext uri="{FF2B5EF4-FFF2-40B4-BE49-F238E27FC236}">
                  <a16:creationId xmlns:a16="http://schemas.microsoft.com/office/drawing/2014/main" id="{3D0E6650-AC4C-CA4C-82EC-E0C060A04853}"/>
                </a:ext>
              </a:extLst>
            </p:cNvPr>
            <p:cNvSpPr/>
            <p:nvPr/>
          </p:nvSpPr>
          <p:spPr>
            <a:xfrm flipV="1">
              <a:off x="465839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4" name="Arc 543">
              <a:extLst>
                <a:ext uri="{FF2B5EF4-FFF2-40B4-BE49-F238E27FC236}">
                  <a16:creationId xmlns:a16="http://schemas.microsoft.com/office/drawing/2014/main" id="{64738EF9-1BDB-504A-AFA7-6C8129A89476}"/>
                </a:ext>
              </a:extLst>
            </p:cNvPr>
            <p:cNvSpPr/>
            <p:nvPr/>
          </p:nvSpPr>
          <p:spPr>
            <a:xfrm flipV="1">
              <a:off x="352353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45" name="Straight Connector 544">
              <a:extLst>
                <a:ext uri="{FF2B5EF4-FFF2-40B4-BE49-F238E27FC236}">
                  <a16:creationId xmlns:a16="http://schemas.microsoft.com/office/drawing/2014/main" id="{D749BFEA-2606-2A44-8AAF-F4696D183555}"/>
                </a:ext>
              </a:extLst>
            </p:cNvPr>
            <p:cNvCxnSpPr>
              <a:cxnSpLocks/>
            </p:cNvCxnSpPr>
            <p:nvPr/>
          </p:nvCxnSpPr>
          <p:spPr>
            <a:xfrm>
              <a:off x="372993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BEB5415-6A80-0043-A95F-6459AC88D4AC}"/>
                </a:ext>
              </a:extLst>
            </p:cNvPr>
            <p:cNvCxnSpPr>
              <a:cxnSpLocks/>
              <a:endCxn id="542" idx="1"/>
            </p:cNvCxnSpPr>
            <p:nvPr/>
          </p:nvCxnSpPr>
          <p:spPr>
            <a:xfrm flipV="1">
              <a:off x="373446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Elbow Connector 546">
              <a:extLst>
                <a:ext uri="{FF2B5EF4-FFF2-40B4-BE49-F238E27FC236}">
                  <a16:creationId xmlns:a16="http://schemas.microsoft.com/office/drawing/2014/main" id="{02E79F1F-87F3-4845-BC69-32763BE0EB7A}"/>
                </a:ext>
              </a:extLst>
            </p:cNvPr>
            <p:cNvCxnSpPr>
              <a:cxnSpLocks/>
              <a:stCxn id="542" idx="3"/>
            </p:cNvCxnSpPr>
            <p:nvPr/>
          </p:nvCxnSpPr>
          <p:spPr>
            <a:xfrm flipV="1">
              <a:off x="425628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Elbow Connector 547">
              <a:extLst>
                <a:ext uri="{FF2B5EF4-FFF2-40B4-BE49-F238E27FC236}">
                  <a16:creationId xmlns:a16="http://schemas.microsoft.com/office/drawing/2014/main" id="{119AF6D4-D9ED-3243-9B11-90266EA69FA7}"/>
                </a:ext>
              </a:extLst>
            </p:cNvPr>
            <p:cNvCxnSpPr>
              <a:cxnSpLocks/>
              <a:stCxn id="543" idx="3"/>
            </p:cNvCxnSpPr>
            <p:nvPr/>
          </p:nvCxnSpPr>
          <p:spPr>
            <a:xfrm flipV="1">
              <a:off x="5021664"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06571396-19EF-9748-A509-D67688B494C6}"/>
                </a:ext>
              </a:extLst>
            </p:cNvPr>
            <p:cNvCxnSpPr>
              <a:cxnSpLocks/>
              <a:endCxn id="543" idx="1"/>
            </p:cNvCxnSpPr>
            <p:nvPr/>
          </p:nvCxnSpPr>
          <p:spPr>
            <a:xfrm rot="16200000" flipH="1">
              <a:off x="443091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D4F02D53-BD83-9B4E-87BF-E2609D2933E0}"/>
                </a:ext>
              </a:extLst>
            </p:cNvPr>
            <p:cNvCxnSpPr>
              <a:cxnSpLocks/>
              <a:endCxn id="551" idx="2"/>
            </p:cNvCxnSpPr>
            <p:nvPr/>
          </p:nvCxnSpPr>
          <p:spPr>
            <a:xfrm>
              <a:off x="386771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588C69C9-90AB-5B4B-9C09-71D3A9613737}"/>
                </a:ext>
              </a:extLst>
            </p:cNvPr>
            <p:cNvSpPr/>
            <p:nvPr/>
          </p:nvSpPr>
          <p:spPr>
            <a:xfrm flipV="1">
              <a:off x="5284105"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2" name="Straight Connector 551">
              <a:extLst>
                <a:ext uri="{FF2B5EF4-FFF2-40B4-BE49-F238E27FC236}">
                  <a16:creationId xmlns:a16="http://schemas.microsoft.com/office/drawing/2014/main" id="{BFBB4E3C-FBB4-F541-B6BC-9D740D210DDE}"/>
                </a:ext>
              </a:extLst>
            </p:cNvPr>
            <p:cNvCxnSpPr>
              <a:cxnSpLocks/>
            </p:cNvCxnSpPr>
            <p:nvPr/>
          </p:nvCxnSpPr>
          <p:spPr>
            <a:xfrm>
              <a:off x="2031167" y="237717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3" name="Rectangle 552">
              <a:extLst>
                <a:ext uri="{FF2B5EF4-FFF2-40B4-BE49-F238E27FC236}">
                  <a16:creationId xmlns:a16="http://schemas.microsoft.com/office/drawing/2014/main" id="{85B48033-352A-3F4B-B11D-E0DB1DD97E0B}"/>
                </a:ext>
              </a:extLst>
            </p:cNvPr>
            <p:cNvSpPr/>
            <p:nvPr/>
          </p:nvSpPr>
          <p:spPr>
            <a:xfrm flipV="1">
              <a:off x="2294324" y="30488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4" name="Diamond 553">
              <a:extLst>
                <a:ext uri="{FF2B5EF4-FFF2-40B4-BE49-F238E27FC236}">
                  <a16:creationId xmlns:a16="http://schemas.microsoft.com/office/drawing/2014/main" id="{8C550CAF-8F48-AB4A-839E-41ADC21171E5}"/>
                </a:ext>
              </a:extLst>
            </p:cNvPr>
            <p:cNvSpPr/>
            <p:nvPr/>
          </p:nvSpPr>
          <p:spPr>
            <a:xfrm flipV="1">
              <a:off x="2959627" y="2998822"/>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5" name="Arc 554">
              <a:extLst>
                <a:ext uri="{FF2B5EF4-FFF2-40B4-BE49-F238E27FC236}">
                  <a16:creationId xmlns:a16="http://schemas.microsoft.com/office/drawing/2014/main" id="{466C31A6-F646-2C48-BB74-BADBE20BACF8}"/>
                </a:ext>
              </a:extLst>
            </p:cNvPr>
            <p:cNvSpPr/>
            <p:nvPr/>
          </p:nvSpPr>
          <p:spPr>
            <a:xfrm flipV="1">
              <a:off x="1824759" y="26889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56" name="Straight Connector 555">
              <a:extLst>
                <a:ext uri="{FF2B5EF4-FFF2-40B4-BE49-F238E27FC236}">
                  <a16:creationId xmlns:a16="http://schemas.microsoft.com/office/drawing/2014/main" id="{488C9409-9D00-3D46-90F0-531F65DFF7FA}"/>
                </a:ext>
              </a:extLst>
            </p:cNvPr>
            <p:cNvCxnSpPr>
              <a:cxnSpLocks/>
              <a:stCxn id="558" idx="0"/>
            </p:cNvCxnSpPr>
            <p:nvPr/>
          </p:nvCxnSpPr>
          <p:spPr>
            <a:xfrm>
              <a:off x="2031167" y="30346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91E92B5B-1A98-9A4E-B43B-6BB178D77042}"/>
                </a:ext>
              </a:extLst>
            </p:cNvPr>
            <p:cNvCxnSpPr>
              <a:cxnSpLocks/>
              <a:endCxn id="553" idx="1"/>
            </p:cNvCxnSpPr>
            <p:nvPr/>
          </p:nvCxnSpPr>
          <p:spPr>
            <a:xfrm flipV="1">
              <a:off x="2035694" y="31804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8" name="Oval 557">
              <a:extLst>
                <a:ext uri="{FF2B5EF4-FFF2-40B4-BE49-F238E27FC236}">
                  <a16:creationId xmlns:a16="http://schemas.microsoft.com/office/drawing/2014/main" id="{D0792060-CEAE-A649-819E-FA8C7C79F85C}"/>
                </a:ext>
              </a:extLst>
            </p:cNvPr>
            <p:cNvSpPr/>
            <p:nvPr/>
          </p:nvSpPr>
          <p:spPr>
            <a:xfrm flipV="1">
              <a:off x="1893391"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9" name="Elbow Connector 558">
              <a:extLst>
                <a:ext uri="{FF2B5EF4-FFF2-40B4-BE49-F238E27FC236}">
                  <a16:creationId xmlns:a16="http://schemas.microsoft.com/office/drawing/2014/main" id="{010D75ED-3802-374C-AFD9-1D858862CF18}"/>
                </a:ext>
              </a:extLst>
            </p:cNvPr>
            <p:cNvCxnSpPr>
              <a:cxnSpLocks/>
              <a:stCxn id="553" idx="3"/>
            </p:cNvCxnSpPr>
            <p:nvPr/>
          </p:nvCxnSpPr>
          <p:spPr>
            <a:xfrm flipV="1">
              <a:off x="2557518" y="28968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Elbow Connector 559">
              <a:extLst>
                <a:ext uri="{FF2B5EF4-FFF2-40B4-BE49-F238E27FC236}">
                  <a16:creationId xmlns:a16="http://schemas.microsoft.com/office/drawing/2014/main" id="{771AA856-919B-2B4C-B477-9189BA565092}"/>
                </a:ext>
              </a:extLst>
            </p:cNvPr>
            <p:cNvCxnSpPr>
              <a:cxnSpLocks/>
              <a:stCxn id="554" idx="3"/>
            </p:cNvCxnSpPr>
            <p:nvPr/>
          </p:nvCxnSpPr>
          <p:spPr>
            <a:xfrm flipV="1">
              <a:off x="3322893" y="28968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Elbow Connector 560">
              <a:extLst>
                <a:ext uri="{FF2B5EF4-FFF2-40B4-BE49-F238E27FC236}">
                  <a16:creationId xmlns:a16="http://schemas.microsoft.com/office/drawing/2014/main" id="{B87DAF1A-C7CE-FA4A-AF76-5E25CB67B17D}"/>
                </a:ext>
              </a:extLst>
            </p:cNvPr>
            <p:cNvCxnSpPr>
              <a:cxnSpLocks/>
              <a:endCxn id="554" idx="1"/>
            </p:cNvCxnSpPr>
            <p:nvPr/>
          </p:nvCxnSpPr>
          <p:spPr>
            <a:xfrm rot="16200000" flipH="1">
              <a:off x="2732146" y="29529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FD841E9C-AEEC-7143-8B0A-AB6A2FA19B5A}"/>
                </a:ext>
              </a:extLst>
            </p:cNvPr>
            <p:cNvCxnSpPr>
              <a:cxnSpLocks/>
              <a:stCxn id="558" idx="6"/>
              <a:endCxn id="563" idx="2"/>
            </p:cNvCxnSpPr>
            <p:nvPr/>
          </p:nvCxnSpPr>
          <p:spPr>
            <a:xfrm>
              <a:off x="2168943" y="28968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3" name="Oval 562">
              <a:extLst>
                <a:ext uri="{FF2B5EF4-FFF2-40B4-BE49-F238E27FC236}">
                  <a16:creationId xmlns:a16="http://schemas.microsoft.com/office/drawing/2014/main" id="{76E17659-B033-624A-8B58-E562AAD3C499}"/>
                </a:ext>
              </a:extLst>
            </p:cNvPr>
            <p:cNvSpPr/>
            <p:nvPr/>
          </p:nvSpPr>
          <p:spPr>
            <a:xfrm flipV="1">
              <a:off x="3585334" y="27590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4" name="Rectangle 563">
              <a:extLst>
                <a:ext uri="{FF2B5EF4-FFF2-40B4-BE49-F238E27FC236}">
                  <a16:creationId xmlns:a16="http://schemas.microsoft.com/office/drawing/2014/main" id="{40CB5452-A0FE-A54C-BC1E-A71D85EEEDB2}"/>
                </a:ext>
              </a:extLst>
            </p:cNvPr>
            <p:cNvSpPr/>
            <p:nvPr/>
          </p:nvSpPr>
          <p:spPr>
            <a:xfrm flipV="1">
              <a:off x="739063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5" name="Arc 564">
              <a:extLst>
                <a:ext uri="{FF2B5EF4-FFF2-40B4-BE49-F238E27FC236}">
                  <a16:creationId xmlns:a16="http://schemas.microsoft.com/office/drawing/2014/main" id="{7C800DE8-F099-0449-894C-B7C6106001A3}"/>
                </a:ext>
              </a:extLst>
            </p:cNvPr>
            <p:cNvSpPr/>
            <p:nvPr/>
          </p:nvSpPr>
          <p:spPr>
            <a:xfrm flipV="1">
              <a:off x="692107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66" name="Straight Connector 565">
              <a:extLst>
                <a:ext uri="{FF2B5EF4-FFF2-40B4-BE49-F238E27FC236}">
                  <a16:creationId xmlns:a16="http://schemas.microsoft.com/office/drawing/2014/main" id="{4E0834ED-41F5-5E4F-BCEE-5704CF3A07C1}"/>
                </a:ext>
              </a:extLst>
            </p:cNvPr>
            <p:cNvCxnSpPr>
              <a:cxnSpLocks/>
              <a:endCxn id="564" idx="1"/>
            </p:cNvCxnSpPr>
            <p:nvPr/>
          </p:nvCxnSpPr>
          <p:spPr>
            <a:xfrm flipV="1">
              <a:off x="713200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Elbow Connector 566">
              <a:extLst>
                <a:ext uri="{FF2B5EF4-FFF2-40B4-BE49-F238E27FC236}">
                  <a16:creationId xmlns:a16="http://schemas.microsoft.com/office/drawing/2014/main" id="{E36BDA5E-CF3B-A94E-8B84-F4086DDA0ED0}"/>
                </a:ext>
              </a:extLst>
            </p:cNvPr>
            <p:cNvCxnSpPr>
              <a:cxnSpLocks/>
              <a:stCxn id="564" idx="3"/>
            </p:cNvCxnSpPr>
            <p:nvPr/>
          </p:nvCxnSpPr>
          <p:spPr>
            <a:xfrm flipV="1">
              <a:off x="765383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D22E0F7A-92D1-4D47-945F-C98CF3619983}"/>
                </a:ext>
              </a:extLst>
            </p:cNvPr>
            <p:cNvCxnSpPr>
              <a:cxnSpLocks/>
            </p:cNvCxnSpPr>
            <p:nvPr/>
          </p:nvCxnSpPr>
          <p:spPr>
            <a:xfrm>
              <a:off x="7265257" y="289682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9" name="Oval 568">
              <a:extLst>
                <a:ext uri="{FF2B5EF4-FFF2-40B4-BE49-F238E27FC236}">
                  <a16:creationId xmlns:a16="http://schemas.microsoft.com/office/drawing/2014/main" id="{CFC82A3D-D073-CB49-9EE2-56685F01324B}"/>
                </a:ext>
              </a:extLst>
            </p:cNvPr>
            <p:cNvSpPr/>
            <p:nvPr/>
          </p:nvSpPr>
          <p:spPr>
            <a:xfrm flipV="1">
              <a:off x="868164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70" name="Straight Connector 569">
              <a:extLst>
                <a:ext uri="{FF2B5EF4-FFF2-40B4-BE49-F238E27FC236}">
                  <a16:creationId xmlns:a16="http://schemas.microsoft.com/office/drawing/2014/main" id="{F9BCA5C9-7FC2-ED45-8110-D98C5671D78C}"/>
                </a:ext>
              </a:extLst>
            </p:cNvPr>
            <p:cNvCxnSpPr>
              <a:cxnSpLocks/>
            </p:cNvCxnSpPr>
            <p:nvPr/>
          </p:nvCxnSpPr>
          <p:spPr>
            <a:xfrm>
              <a:off x="8523922" y="289682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361F10A2-FCE9-8D47-BCC7-8BF583F15160}"/>
                </a:ext>
              </a:extLst>
            </p:cNvPr>
            <p:cNvSpPr/>
            <p:nvPr/>
          </p:nvSpPr>
          <p:spPr>
            <a:xfrm>
              <a:off x="805340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2" name="Oval 571">
              <a:extLst>
                <a:ext uri="{FF2B5EF4-FFF2-40B4-BE49-F238E27FC236}">
                  <a16:creationId xmlns:a16="http://schemas.microsoft.com/office/drawing/2014/main" id="{89C4D890-D1AD-B747-AEFC-7809A69EEC55}"/>
                </a:ext>
              </a:extLst>
            </p:cNvPr>
            <p:cNvSpPr/>
            <p:nvPr/>
          </p:nvSpPr>
          <p:spPr>
            <a:xfrm>
              <a:off x="821307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3" name="Oval 572">
              <a:extLst>
                <a:ext uri="{FF2B5EF4-FFF2-40B4-BE49-F238E27FC236}">
                  <a16:creationId xmlns:a16="http://schemas.microsoft.com/office/drawing/2014/main" id="{DAC67341-F6FA-8A4C-8ADA-DBF51B2D03AB}"/>
                </a:ext>
              </a:extLst>
            </p:cNvPr>
            <p:cNvSpPr/>
            <p:nvPr/>
          </p:nvSpPr>
          <p:spPr>
            <a:xfrm>
              <a:off x="8370730"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4" name="Google Shape;399;p3">
              <a:extLst>
                <a:ext uri="{FF2B5EF4-FFF2-40B4-BE49-F238E27FC236}">
                  <a16:creationId xmlns:a16="http://schemas.microsoft.com/office/drawing/2014/main" id="{961A4CD0-716E-1747-958D-F0C5459F5154}"/>
                </a:ext>
              </a:extLst>
            </p:cNvPr>
            <p:cNvSpPr/>
            <p:nvPr/>
          </p:nvSpPr>
          <p:spPr>
            <a:xfrm rot="16200000">
              <a:off x="1311651" y="27497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75" name="Straight Connector 574">
              <a:extLst>
                <a:ext uri="{FF2B5EF4-FFF2-40B4-BE49-F238E27FC236}">
                  <a16:creationId xmlns:a16="http://schemas.microsoft.com/office/drawing/2014/main" id="{E3003CB9-D3A9-3344-BBC7-1AA5D0F8688B}"/>
                </a:ext>
              </a:extLst>
            </p:cNvPr>
            <p:cNvCxnSpPr>
              <a:cxnSpLocks/>
              <a:stCxn id="574" idx="2"/>
            </p:cNvCxnSpPr>
            <p:nvPr/>
          </p:nvCxnSpPr>
          <p:spPr>
            <a:xfrm>
              <a:off x="1623147" y="29037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BEA88E63-C0DA-BE4C-A2BD-74CFB426C6B0}"/>
                </a:ext>
              </a:extLst>
            </p:cNvPr>
            <p:cNvSpPr txBox="1"/>
            <p:nvPr/>
          </p:nvSpPr>
          <p:spPr>
            <a:xfrm>
              <a:off x="803825" y="2678387"/>
              <a:ext cx="38985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is</a:t>
              </a:r>
            </a:p>
          </p:txBody>
        </p:sp>
        <p:cxnSp>
          <p:nvCxnSpPr>
            <p:cNvPr id="578" name="Straight Connector 577">
              <a:extLst>
                <a:ext uri="{FF2B5EF4-FFF2-40B4-BE49-F238E27FC236}">
                  <a16:creationId xmlns:a16="http://schemas.microsoft.com/office/drawing/2014/main" id="{AFC39B90-ED3B-904B-900F-B46BC5D8D3BA}"/>
                </a:ext>
              </a:extLst>
            </p:cNvPr>
            <p:cNvCxnSpPr>
              <a:cxnSpLocks/>
            </p:cNvCxnSpPr>
            <p:nvPr/>
          </p:nvCxnSpPr>
          <p:spPr>
            <a:xfrm>
              <a:off x="712748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79" name="Rectangle 578">
              <a:extLst>
                <a:ext uri="{FF2B5EF4-FFF2-40B4-BE49-F238E27FC236}">
                  <a16:creationId xmlns:a16="http://schemas.microsoft.com/office/drawing/2014/main" id="{6B500DBB-0C0E-F341-B780-C514A5B38F31}"/>
                </a:ext>
              </a:extLst>
            </p:cNvPr>
            <p:cNvSpPr/>
            <p:nvPr/>
          </p:nvSpPr>
          <p:spPr>
            <a:xfrm flipV="1">
              <a:off x="908940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0" name="Diamond 579">
              <a:extLst>
                <a:ext uri="{FF2B5EF4-FFF2-40B4-BE49-F238E27FC236}">
                  <a16:creationId xmlns:a16="http://schemas.microsoft.com/office/drawing/2014/main" id="{2DFF876D-6AC7-214E-AF14-0D952898A1F0}"/>
                </a:ext>
              </a:extLst>
            </p:cNvPr>
            <p:cNvSpPr/>
            <p:nvPr/>
          </p:nvSpPr>
          <p:spPr>
            <a:xfrm flipV="1">
              <a:off x="9754711"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1" name="Arc 580">
              <a:extLst>
                <a:ext uri="{FF2B5EF4-FFF2-40B4-BE49-F238E27FC236}">
                  <a16:creationId xmlns:a16="http://schemas.microsoft.com/office/drawing/2014/main" id="{5866420B-A693-D344-8958-1BE27645A0CE}"/>
                </a:ext>
              </a:extLst>
            </p:cNvPr>
            <p:cNvSpPr/>
            <p:nvPr/>
          </p:nvSpPr>
          <p:spPr>
            <a:xfrm flipV="1">
              <a:off x="861984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82" name="Straight Connector 581">
              <a:extLst>
                <a:ext uri="{FF2B5EF4-FFF2-40B4-BE49-F238E27FC236}">
                  <a16:creationId xmlns:a16="http://schemas.microsoft.com/office/drawing/2014/main" id="{BA8CBEB9-9DB5-8041-B258-5A19B12AC7B2}"/>
                </a:ext>
              </a:extLst>
            </p:cNvPr>
            <p:cNvCxnSpPr>
              <a:cxnSpLocks/>
            </p:cNvCxnSpPr>
            <p:nvPr/>
          </p:nvCxnSpPr>
          <p:spPr>
            <a:xfrm>
              <a:off x="882625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D9094F5C-200D-C44A-B1A8-275DBDE6DE49}"/>
                </a:ext>
              </a:extLst>
            </p:cNvPr>
            <p:cNvCxnSpPr>
              <a:cxnSpLocks/>
              <a:endCxn id="579" idx="1"/>
            </p:cNvCxnSpPr>
            <p:nvPr/>
          </p:nvCxnSpPr>
          <p:spPr>
            <a:xfrm flipV="1">
              <a:off x="883077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Elbow Connector 583">
              <a:extLst>
                <a:ext uri="{FF2B5EF4-FFF2-40B4-BE49-F238E27FC236}">
                  <a16:creationId xmlns:a16="http://schemas.microsoft.com/office/drawing/2014/main" id="{C7FF8CA9-2433-7440-A2DF-DE7C0E3DEF76}"/>
                </a:ext>
              </a:extLst>
            </p:cNvPr>
            <p:cNvCxnSpPr>
              <a:cxnSpLocks/>
              <a:stCxn id="579" idx="3"/>
            </p:cNvCxnSpPr>
            <p:nvPr/>
          </p:nvCxnSpPr>
          <p:spPr>
            <a:xfrm flipV="1">
              <a:off x="935260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4A530925-D376-8D48-BEA2-BCE50D5201D6}"/>
                </a:ext>
              </a:extLst>
            </p:cNvPr>
            <p:cNvCxnSpPr>
              <a:cxnSpLocks/>
              <a:stCxn id="580" idx="3"/>
            </p:cNvCxnSpPr>
            <p:nvPr/>
          </p:nvCxnSpPr>
          <p:spPr>
            <a:xfrm flipV="1">
              <a:off x="10117977"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E2E4A3D5-9CBA-B54F-9FCB-EF8747319049}"/>
                </a:ext>
              </a:extLst>
            </p:cNvPr>
            <p:cNvCxnSpPr>
              <a:cxnSpLocks/>
              <a:endCxn id="580" idx="1"/>
            </p:cNvCxnSpPr>
            <p:nvPr/>
          </p:nvCxnSpPr>
          <p:spPr>
            <a:xfrm rot="16200000" flipH="1">
              <a:off x="9527230"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81569BA5-D741-CA44-88C6-E668E15AB639}"/>
                </a:ext>
              </a:extLst>
            </p:cNvPr>
            <p:cNvCxnSpPr>
              <a:cxnSpLocks/>
              <a:endCxn id="588" idx="2"/>
            </p:cNvCxnSpPr>
            <p:nvPr/>
          </p:nvCxnSpPr>
          <p:spPr>
            <a:xfrm>
              <a:off x="8964028"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88" name="Oval 587">
              <a:extLst>
                <a:ext uri="{FF2B5EF4-FFF2-40B4-BE49-F238E27FC236}">
                  <a16:creationId xmlns:a16="http://schemas.microsoft.com/office/drawing/2014/main" id="{37D15D90-3EA1-F143-9D4A-5644E11F95FB}"/>
                </a:ext>
              </a:extLst>
            </p:cNvPr>
            <p:cNvSpPr/>
            <p:nvPr/>
          </p:nvSpPr>
          <p:spPr>
            <a:xfrm flipV="1">
              <a:off x="1038041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9" name="Rectangle 588">
              <a:extLst>
                <a:ext uri="{FF2B5EF4-FFF2-40B4-BE49-F238E27FC236}">
                  <a16:creationId xmlns:a16="http://schemas.microsoft.com/office/drawing/2014/main" id="{98F2822C-C6FB-2648-BA8C-4CF8AB50A863}"/>
                </a:ext>
              </a:extLst>
            </p:cNvPr>
            <p:cNvSpPr/>
            <p:nvPr/>
          </p:nvSpPr>
          <p:spPr>
            <a:xfrm flipV="1">
              <a:off x="569186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0" name="Diamond 589">
              <a:extLst>
                <a:ext uri="{FF2B5EF4-FFF2-40B4-BE49-F238E27FC236}">
                  <a16:creationId xmlns:a16="http://schemas.microsoft.com/office/drawing/2014/main" id="{15906367-A52D-9C47-8AE4-50CA4C0B854C}"/>
                </a:ext>
              </a:extLst>
            </p:cNvPr>
            <p:cNvSpPr/>
            <p:nvPr/>
          </p:nvSpPr>
          <p:spPr>
            <a:xfrm flipV="1">
              <a:off x="635716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1" name="Arc 590">
              <a:extLst>
                <a:ext uri="{FF2B5EF4-FFF2-40B4-BE49-F238E27FC236}">
                  <a16:creationId xmlns:a16="http://schemas.microsoft.com/office/drawing/2014/main" id="{70CBFA19-29A1-4A49-BD0D-A7914DA73E3A}"/>
                </a:ext>
              </a:extLst>
            </p:cNvPr>
            <p:cNvSpPr/>
            <p:nvPr/>
          </p:nvSpPr>
          <p:spPr>
            <a:xfrm flipV="1">
              <a:off x="522230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92" name="Straight Connector 591">
              <a:extLst>
                <a:ext uri="{FF2B5EF4-FFF2-40B4-BE49-F238E27FC236}">
                  <a16:creationId xmlns:a16="http://schemas.microsoft.com/office/drawing/2014/main" id="{234EF82A-D845-1747-8BEB-A53731B54EBA}"/>
                </a:ext>
              </a:extLst>
            </p:cNvPr>
            <p:cNvCxnSpPr>
              <a:cxnSpLocks/>
            </p:cNvCxnSpPr>
            <p:nvPr/>
          </p:nvCxnSpPr>
          <p:spPr>
            <a:xfrm>
              <a:off x="542871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E9EBABB-470F-CA47-93C3-3D1EA36A3E55}"/>
                </a:ext>
              </a:extLst>
            </p:cNvPr>
            <p:cNvCxnSpPr>
              <a:cxnSpLocks/>
              <a:endCxn id="589" idx="1"/>
            </p:cNvCxnSpPr>
            <p:nvPr/>
          </p:nvCxnSpPr>
          <p:spPr>
            <a:xfrm flipV="1">
              <a:off x="543323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Elbow Connector 593">
              <a:extLst>
                <a:ext uri="{FF2B5EF4-FFF2-40B4-BE49-F238E27FC236}">
                  <a16:creationId xmlns:a16="http://schemas.microsoft.com/office/drawing/2014/main" id="{32DDD95F-DE00-6940-ADD1-BD5763601379}"/>
                </a:ext>
              </a:extLst>
            </p:cNvPr>
            <p:cNvCxnSpPr>
              <a:cxnSpLocks/>
              <a:stCxn id="589" idx="3"/>
            </p:cNvCxnSpPr>
            <p:nvPr/>
          </p:nvCxnSpPr>
          <p:spPr>
            <a:xfrm flipV="1">
              <a:off x="595506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Elbow Connector 594">
              <a:extLst>
                <a:ext uri="{FF2B5EF4-FFF2-40B4-BE49-F238E27FC236}">
                  <a16:creationId xmlns:a16="http://schemas.microsoft.com/office/drawing/2014/main" id="{705483FC-EB94-7B49-AFFE-C3A10A35A3A7}"/>
                </a:ext>
              </a:extLst>
            </p:cNvPr>
            <p:cNvCxnSpPr>
              <a:cxnSpLocks/>
              <a:stCxn id="590" idx="3"/>
            </p:cNvCxnSpPr>
            <p:nvPr/>
          </p:nvCxnSpPr>
          <p:spPr>
            <a:xfrm flipV="1">
              <a:off x="6720436"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Elbow Connector 595">
              <a:extLst>
                <a:ext uri="{FF2B5EF4-FFF2-40B4-BE49-F238E27FC236}">
                  <a16:creationId xmlns:a16="http://schemas.microsoft.com/office/drawing/2014/main" id="{FB619D96-1C82-0B46-9D5A-D163B8EEA4D6}"/>
                </a:ext>
              </a:extLst>
            </p:cNvPr>
            <p:cNvCxnSpPr>
              <a:cxnSpLocks/>
              <a:endCxn id="590" idx="1"/>
            </p:cNvCxnSpPr>
            <p:nvPr/>
          </p:nvCxnSpPr>
          <p:spPr>
            <a:xfrm rot="16200000" flipH="1">
              <a:off x="612968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C273D34C-7F86-A646-A915-FB8BFBBD69DD}"/>
                </a:ext>
              </a:extLst>
            </p:cNvPr>
            <p:cNvCxnSpPr>
              <a:cxnSpLocks/>
              <a:endCxn id="598" idx="2"/>
            </p:cNvCxnSpPr>
            <p:nvPr/>
          </p:nvCxnSpPr>
          <p:spPr>
            <a:xfrm>
              <a:off x="556648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8" name="Oval 597">
              <a:extLst>
                <a:ext uri="{FF2B5EF4-FFF2-40B4-BE49-F238E27FC236}">
                  <a16:creationId xmlns:a16="http://schemas.microsoft.com/office/drawing/2014/main" id="{725EB35F-3104-8740-811F-40C312251D93}"/>
                </a:ext>
              </a:extLst>
            </p:cNvPr>
            <p:cNvSpPr/>
            <p:nvPr/>
          </p:nvSpPr>
          <p:spPr>
            <a:xfrm flipV="1">
              <a:off x="6982877"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9" name="Rectangle 598">
              <a:extLst>
                <a:ext uri="{FF2B5EF4-FFF2-40B4-BE49-F238E27FC236}">
                  <a16:creationId xmlns:a16="http://schemas.microsoft.com/office/drawing/2014/main" id="{59AF77F6-9D07-6542-8EC8-B3EF163A4B97}"/>
                </a:ext>
              </a:extLst>
            </p:cNvPr>
            <p:cNvSpPr/>
            <p:nvPr/>
          </p:nvSpPr>
          <p:spPr>
            <a:xfrm flipV="1">
              <a:off x="399309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0" name="Diamond 599">
              <a:extLst>
                <a:ext uri="{FF2B5EF4-FFF2-40B4-BE49-F238E27FC236}">
                  <a16:creationId xmlns:a16="http://schemas.microsoft.com/office/drawing/2014/main" id="{36935096-1167-6C4D-ABAB-B109822C17CD}"/>
                </a:ext>
              </a:extLst>
            </p:cNvPr>
            <p:cNvSpPr/>
            <p:nvPr/>
          </p:nvSpPr>
          <p:spPr>
            <a:xfrm flipV="1">
              <a:off x="465839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1" name="Arc 600">
              <a:extLst>
                <a:ext uri="{FF2B5EF4-FFF2-40B4-BE49-F238E27FC236}">
                  <a16:creationId xmlns:a16="http://schemas.microsoft.com/office/drawing/2014/main" id="{29A7E970-C19F-5C48-9E78-DA7D6A80C6E3}"/>
                </a:ext>
              </a:extLst>
            </p:cNvPr>
            <p:cNvSpPr/>
            <p:nvPr/>
          </p:nvSpPr>
          <p:spPr>
            <a:xfrm flipV="1">
              <a:off x="352353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02" name="Straight Connector 601">
              <a:extLst>
                <a:ext uri="{FF2B5EF4-FFF2-40B4-BE49-F238E27FC236}">
                  <a16:creationId xmlns:a16="http://schemas.microsoft.com/office/drawing/2014/main" id="{86A73810-1754-A342-B539-D4C7ECE2FFCF}"/>
                </a:ext>
              </a:extLst>
            </p:cNvPr>
            <p:cNvCxnSpPr>
              <a:cxnSpLocks/>
            </p:cNvCxnSpPr>
            <p:nvPr/>
          </p:nvCxnSpPr>
          <p:spPr>
            <a:xfrm>
              <a:off x="372994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60C18E8-1EE6-2B46-8121-B553209BAC74}"/>
                </a:ext>
              </a:extLst>
            </p:cNvPr>
            <p:cNvCxnSpPr>
              <a:cxnSpLocks/>
              <a:endCxn id="599" idx="1"/>
            </p:cNvCxnSpPr>
            <p:nvPr/>
          </p:nvCxnSpPr>
          <p:spPr>
            <a:xfrm flipV="1">
              <a:off x="373446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Elbow Connector 603">
              <a:extLst>
                <a:ext uri="{FF2B5EF4-FFF2-40B4-BE49-F238E27FC236}">
                  <a16:creationId xmlns:a16="http://schemas.microsoft.com/office/drawing/2014/main" id="{6A3A19E9-671A-3C41-BF84-036C968F8966}"/>
                </a:ext>
              </a:extLst>
            </p:cNvPr>
            <p:cNvCxnSpPr>
              <a:cxnSpLocks/>
              <a:stCxn id="599" idx="3"/>
            </p:cNvCxnSpPr>
            <p:nvPr/>
          </p:nvCxnSpPr>
          <p:spPr>
            <a:xfrm flipV="1">
              <a:off x="425629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Elbow Connector 604">
              <a:extLst>
                <a:ext uri="{FF2B5EF4-FFF2-40B4-BE49-F238E27FC236}">
                  <a16:creationId xmlns:a16="http://schemas.microsoft.com/office/drawing/2014/main" id="{F385C3DA-2661-5D4B-AAD0-252F48F3A704}"/>
                </a:ext>
              </a:extLst>
            </p:cNvPr>
            <p:cNvCxnSpPr>
              <a:cxnSpLocks/>
              <a:stCxn id="600" idx="3"/>
            </p:cNvCxnSpPr>
            <p:nvPr/>
          </p:nvCxnSpPr>
          <p:spPr>
            <a:xfrm flipV="1">
              <a:off x="5021665"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Elbow Connector 605">
              <a:extLst>
                <a:ext uri="{FF2B5EF4-FFF2-40B4-BE49-F238E27FC236}">
                  <a16:creationId xmlns:a16="http://schemas.microsoft.com/office/drawing/2014/main" id="{9DD73030-CC71-104A-98DF-ED3F09015F72}"/>
                </a:ext>
              </a:extLst>
            </p:cNvPr>
            <p:cNvCxnSpPr>
              <a:cxnSpLocks/>
              <a:endCxn id="600" idx="1"/>
            </p:cNvCxnSpPr>
            <p:nvPr/>
          </p:nvCxnSpPr>
          <p:spPr>
            <a:xfrm rot="16200000" flipH="1">
              <a:off x="443091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51A1394D-7910-6B42-A41A-E1728080AD8B}"/>
                </a:ext>
              </a:extLst>
            </p:cNvPr>
            <p:cNvCxnSpPr>
              <a:cxnSpLocks/>
              <a:endCxn id="608" idx="2"/>
            </p:cNvCxnSpPr>
            <p:nvPr/>
          </p:nvCxnSpPr>
          <p:spPr>
            <a:xfrm>
              <a:off x="386771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08" name="Oval 607">
              <a:extLst>
                <a:ext uri="{FF2B5EF4-FFF2-40B4-BE49-F238E27FC236}">
                  <a16:creationId xmlns:a16="http://schemas.microsoft.com/office/drawing/2014/main" id="{1AC0F2A1-3C78-494B-B68A-ED36A317DDBA}"/>
                </a:ext>
              </a:extLst>
            </p:cNvPr>
            <p:cNvSpPr/>
            <p:nvPr/>
          </p:nvSpPr>
          <p:spPr>
            <a:xfrm flipV="1">
              <a:off x="5284106"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9" name="Rectangle 608">
              <a:extLst>
                <a:ext uri="{FF2B5EF4-FFF2-40B4-BE49-F238E27FC236}">
                  <a16:creationId xmlns:a16="http://schemas.microsoft.com/office/drawing/2014/main" id="{519A36F9-AF43-7D4D-8FBC-94CE292913A4}"/>
                </a:ext>
              </a:extLst>
            </p:cNvPr>
            <p:cNvSpPr/>
            <p:nvPr/>
          </p:nvSpPr>
          <p:spPr>
            <a:xfrm flipV="1">
              <a:off x="2294325" y="37062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0" name="Diamond 609">
              <a:extLst>
                <a:ext uri="{FF2B5EF4-FFF2-40B4-BE49-F238E27FC236}">
                  <a16:creationId xmlns:a16="http://schemas.microsoft.com/office/drawing/2014/main" id="{5169BA31-91B5-9D47-B27D-0F3503697F13}"/>
                </a:ext>
              </a:extLst>
            </p:cNvPr>
            <p:cNvSpPr/>
            <p:nvPr/>
          </p:nvSpPr>
          <p:spPr>
            <a:xfrm flipV="1">
              <a:off x="2959628" y="365624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1" name="Arc 610">
              <a:extLst>
                <a:ext uri="{FF2B5EF4-FFF2-40B4-BE49-F238E27FC236}">
                  <a16:creationId xmlns:a16="http://schemas.microsoft.com/office/drawing/2014/main" id="{762A60E2-1F35-C64A-A16F-4D0D9C51D864}"/>
                </a:ext>
              </a:extLst>
            </p:cNvPr>
            <p:cNvSpPr/>
            <p:nvPr/>
          </p:nvSpPr>
          <p:spPr>
            <a:xfrm flipV="1">
              <a:off x="1824760" y="33463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12" name="Straight Connector 611">
              <a:extLst>
                <a:ext uri="{FF2B5EF4-FFF2-40B4-BE49-F238E27FC236}">
                  <a16:creationId xmlns:a16="http://schemas.microsoft.com/office/drawing/2014/main" id="{268F6359-1763-5449-8422-C1BCE6081DCD}"/>
                </a:ext>
              </a:extLst>
            </p:cNvPr>
            <p:cNvCxnSpPr>
              <a:cxnSpLocks/>
              <a:stCxn id="614" idx="0"/>
            </p:cNvCxnSpPr>
            <p:nvPr/>
          </p:nvCxnSpPr>
          <p:spPr>
            <a:xfrm>
              <a:off x="2031168" y="36920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0FC3AA3E-E280-A74D-9C03-994E234DEE3E}"/>
                </a:ext>
              </a:extLst>
            </p:cNvPr>
            <p:cNvCxnSpPr>
              <a:cxnSpLocks/>
              <a:endCxn id="609" idx="1"/>
            </p:cNvCxnSpPr>
            <p:nvPr/>
          </p:nvCxnSpPr>
          <p:spPr>
            <a:xfrm flipV="1">
              <a:off x="2035695" y="383788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14" name="Oval 613">
              <a:extLst>
                <a:ext uri="{FF2B5EF4-FFF2-40B4-BE49-F238E27FC236}">
                  <a16:creationId xmlns:a16="http://schemas.microsoft.com/office/drawing/2014/main" id="{44FE1198-5C06-2F40-B5DA-1777F5B92A12}"/>
                </a:ext>
              </a:extLst>
            </p:cNvPr>
            <p:cNvSpPr/>
            <p:nvPr/>
          </p:nvSpPr>
          <p:spPr>
            <a:xfrm flipV="1">
              <a:off x="1893392"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15" name="Elbow Connector 614">
              <a:extLst>
                <a:ext uri="{FF2B5EF4-FFF2-40B4-BE49-F238E27FC236}">
                  <a16:creationId xmlns:a16="http://schemas.microsoft.com/office/drawing/2014/main" id="{202F4161-C57A-2547-AD8A-3A0F7B8016AA}"/>
                </a:ext>
              </a:extLst>
            </p:cNvPr>
            <p:cNvCxnSpPr>
              <a:cxnSpLocks/>
              <a:stCxn id="609" idx="3"/>
            </p:cNvCxnSpPr>
            <p:nvPr/>
          </p:nvCxnSpPr>
          <p:spPr>
            <a:xfrm flipV="1">
              <a:off x="2557519" y="35542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6" name="Elbow Connector 615">
              <a:extLst>
                <a:ext uri="{FF2B5EF4-FFF2-40B4-BE49-F238E27FC236}">
                  <a16:creationId xmlns:a16="http://schemas.microsoft.com/office/drawing/2014/main" id="{42404AD2-9075-F441-BF05-5608AE27E67E}"/>
                </a:ext>
              </a:extLst>
            </p:cNvPr>
            <p:cNvCxnSpPr>
              <a:cxnSpLocks/>
              <a:stCxn id="610" idx="3"/>
            </p:cNvCxnSpPr>
            <p:nvPr/>
          </p:nvCxnSpPr>
          <p:spPr>
            <a:xfrm flipV="1">
              <a:off x="3322894" y="35542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7" name="Elbow Connector 616">
              <a:extLst>
                <a:ext uri="{FF2B5EF4-FFF2-40B4-BE49-F238E27FC236}">
                  <a16:creationId xmlns:a16="http://schemas.microsoft.com/office/drawing/2014/main" id="{48F937F8-5341-244D-8E33-A4D0F72195FB}"/>
                </a:ext>
              </a:extLst>
            </p:cNvPr>
            <p:cNvCxnSpPr>
              <a:cxnSpLocks/>
              <a:endCxn id="610" idx="1"/>
            </p:cNvCxnSpPr>
            <p:nvPr/>
          </p:nvCxnSpPr>
          <p:spPr>
            <a:xfrm rot="16200000" flipH="1">
              <a:off x="2732147" y="36104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AE45F4D8-421C-8F45-B718-8E8FFDBF2D9B}"/>
                </a:ext>
              </a:extLst>
            </p:cNvPr>
            <p:cNvCxnSpPr>
              <a:cxnSpLocks/>
              <a:stCxn id="614" idx="6"/>
              <a:endCxn id="619" idx="2"/>
            </p:cNvCxnSpPr>
            <p:nvPr/>
          </p:nvCxnSpPr>
          <p:spPr>
            <a:xfrm>
              <a:off x="2168944" y="35542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91A9A5A6-2954-6F46-A5E2-FBEC5F9F218E}"/>
                </a:ext>
              </a:extLst>
            </p:cNvPr>
            <p:cNvSpPr/>
            <p:nvPr/>
          </p:nvSpPr>
          <p:spPr>
            <a:xfrm flipV="1">
              <a:off x="3585335" y="34164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0" name="Rectangle 619">
              <a:extLst>
                <a:ext uri="{FF2B5EF4-FFF2-40B4-BE49-F238E27FC236}">
                  <a16:creationId xmlns:a16="http://schemas.microsoft.com/office/drawing/2014/main" id="{0A47A028-5E75-F342-9A0E-A4617C73D4C5}"/>
                </a:ext>
              </a:extLst>
            </p:cNvPr>
            <p:cNvSpPr/>
            <p:nvPr/>
          </p:nvSpPr>
          <p:spPr>
            <a:xfrm flipV="1">
              <a:off x="739063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1" name="Arc 620">
              <a:extLst>
                <a:ext uri="{FF2B5EF4-FFF2-40B4-BE49-F238E27FC236}">
                  <a16:creationId xmlns:a16="http://schemas.microsoft.com/office/drawing/2014/main" id="{C19CF378-5023-1F45-A0DE-66383E7ECB9A}"/>
                </a:ext>
              </a:extLst>
            </p:cNvPr>
            <p:cNvSpPr/>
            <p:nvPr/>
          </p:nvSpPr>
          <p:spPr>
            <a:xfrm flipV="1">
              <a:off x="692107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22" name="Straight Connector 621">
              <a:extLst>
                <a:ext uri="{FF2B5EF4-FFF2-40B4-BE49-F238E27FC236}">
                  <a16:creationId xmlns:a16="http://schemas.microsoft.com/office/drawing/2014/main" id="{FC946703-AE59-BA45-85D1-3BFF5977199E}"/>
                </a:ext>
              </a:extLst>
            </p:cNvPr>
            <p:cNvCxnSpPr>
              <a:cxnSpLocks/>
              <a:endCxn id="620" idx="1"/>
            </p:cNvCxnSpPr>
            <p:nvPr/>
          </p:nvCxnSpPr>
          <p:spPr>
            <a:xfrm flipV="1">
              <a:off x="713200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Elbow Connector 622">
              <a:extLst>
                <a:ext uri="{FF2B5EF4-FFF2-40B4-BE49-F238E27FC236}">
                  <a16:creationId xmlns:a16="http://schemas.microsoft.com/office/drawing/2014/main" id="{0B2B52D6-8DAC-3642-A0FC-88F70053F6C7}"/>
                </a:ext>
              </a:extLst>
            </p:cNvPr>
            <p:cNvCxnSpPr>
              <a:cxnSpLocks/>
              <a:stCxn id="620" idx="3"/>
            </p:cNvCxnSpPr>
            <p:nvPr/>
          </p:nvCxnSpPr>
          <p:spPr>
            <a:xfrm flipV="1">
              <a:off x="765383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F6965128-5DAB-EF44-8191-9F799AB3E4AF}"/>
                </a:ext>
              </a:extLst>
            </p:cNvPr>
            <p:cNvCxnSpPr>
              <a:cxnSpLocks/>
            </p:cNvCxnSpPr>
            <p:nvPr/>
          </p:nvCxnSpPr>
          <p:spPr>
            <a:xfrm>
              <a:off x="7265258" y="355425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5" name="Oval 624">
              <a:extLst>
                <a:ext uri="{FF2B5EF4-FFF2-40B4-BE49-F238E27FC236}">
                  <a16:creationId xmlns:a16="http://schemas.microsoft.com/office/drawing/2014/main" id="{05CF0D75-ECD1-4C48-AE4A-DCC513E79BBF}"/>
                </a:ext>
              </a:extLst>
            </p:cNvPr>
            <p:cNvSpPr/>
            <p:nvPr/>
          </p:nvSpPr>
          <p:spPr>
            <a:xfrm flipV="1">
              <a:off x="868164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26" name="Straight Connector 625">
              <a:extLst>
                <a:ext uri="{FF2B5EF4-FFF2-40B4-BE49-F238E27FC236}">
                  <a16:creationId xmlns:a16="http://schemas.microsoft.com/office/drawing/2014/main" id="{F1EDA486-1B3A-3143-BE77-F9A07176205B}"/>
                </a:ext>
              </a:extLst>
            </p:cNvPr>
            <p:cNvCxnSpPr>
              <a:cxnSpLocks/>
            </p:cNvCxnSpPr>
            <p:nvPr/>
          </p:nvCxnSpPr>
          <p:spPr>
            <a:xfrm>
              <a:off x="8523923" y="355425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7" name="Oval 626">
              <a:extLst>
                <a:ext uri="{FF2B5EF4-FFF2-40B4-BE49-F238E27FC236}">
                  <a16:creationId xmlns:a16="http://schemas.microsoft.com/office/drawing/2014/main" id="{70BCE28A-F0B4-B04F-A212-EE3C29532A1E}"/>
                </a:ext>
              </a:extLst>
            </p:cNvPr>
            <p:cNvSpPr/>
            <p:nvPr/>
          </p:nvSpPr>
          <p:spPr>
            <a:xfrm>
              <a:off x="805340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28" name="Oval 627">
              <a:extLst>
                <a:ext uri="{FF2B5EF4-FFF2-40B4-BE49-F238E27FC236}">
                  <a16:creationId xmlns:a16="http://schemas.microsoft.com/office/drawing/2014/main" id="{7C959401-F9B6-734D-8878-C70FAB329E41}"/>
                </a:ext>
              </a:extLst>
            </p:cNvPr>
            <p:cNvSpPr/>
            <p:nvPr/>
          </p:nvSpPr>
          <p:spPr>
            <a:xfrm>
              <a:off x="821307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9" name="Oval 628">
              <a:extLst>
                <a:ext uri="{FF2B5EF4-FFF2-40B4-BE49-F238E27FC236}">
                  <a16:creationId xmlns:a16="http://schemas.microsoft.com/office/drawing/2014/main" id="{3AC5CE19-6942-264A-9D05-3670A6A074A0}"/>
                </a:ext>
              </a:extLst>
            </p:cNvPr>
            <p:cNvSpPr/>
            <p:nvPr/>
          </p:nvSpPr>
          <p:spPr>
            <a:xfrm>
              <a:off x="8370731"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0" name="Google Shape;399;p3">
              <a:extLst>
                <a:ext uri="{FF2B5EF4-FFF2-40B4-BE49-F238E27FC236}">
                  <a16:creationId xmlns:a16="http://schemas.microsoft.com/office/drawing/2014/main" id="{8C00EABC-4524-5743-9641-88E45DAB019B}"/>
                </a:ext>
              </a:extLst>
            </p:cNvPr>
            <p:cNvSpPr/>
            <p:nvPr/>
          </p:nvSpPr>
          <p:spPr>
            <a:xfrm rot="16200000">
              <a:off x="1311652" y="3398765"/>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31" name="Straight Connector 630">
              <a:extLst>
                <a:ext uri="{FF2B5EF4-FFF2-40B4-BE49-F238E27FC236}">
                  <a16:creationId xmlns:a16="http://schemas.microsoft.com/office/drawing/2014/main" id="{5B5A0183-EF93-6246-99E3-1A24AB7AB1BC}"/>
                </a:ext>
              </a:extLst>
            </p:cNvPr>
            <p:cNvCxnSpPr>
              <a:cxnSpLocks/>
              <a:stCxn id="630" idx="2"/>
            </p:cNvCxnSpPr>
            <p:nvPr/>
          </p:nvCxnSpPr>
          <p:spPr>
            <a:xfrm>
              <a:off x="1623148" y="355277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2" name="TextBox 631">
              <a:extLst>
                <a:ext uri="{FF2B5EF4-FFF2-40B4-BE49-F238E27FC236}">
                  <a16:creationId xmlns:a16="http://schemas.microsoft.com/office/drawing/2014/main" id="{58B1C90E-8A1F-AF49-BA44-F173C4F3BA6D}"/>
                </a:ext>
              </a:extLst>
            </p:cNvPr>
            <p:cNvSpPr txBox="1"/>
            <p:nvPr/>
          </p:nvSpPr>
          <p:spPr>
            <a:xfrm>
              <a:off x="122549" y="3337345"/>
              <a:ext cx="107112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located</a:t>
              </a:r>
            </a:p>
          </p:txBody>
        </p:sp>
        <p:cxnSp>
          <p:nvCxnSpPr>
            <p:cNvPr id="634" name="Straight Connector 633">
              <a:extLst>
                <a:ext uri="{FF2B5EF4-FFF2-40B4-BE49-F238E27FC236}">
                  <a16:creationId xmlns:a16="http://schemas.microsoft.com/office/drawing/2014/main" id="{4996B5DF-6970-8B40-99CF-40CFB44DDA87}"/>
                </a:ext>
              </a:extLst>
            </p:cNvPr>
            <p:cNvCxnSpPr>
              <a:cxnSpLocks/>
            </p:cNvCxnSpPr>
            <p:nvPr/>
          </p:nvCxnSpPr>
          <p:spPr>
            <a:xfrm>
              <a:off x="712748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35" name="Rectangle 634">
              <a:extLst>
                <a:ext uri="{FF2B5EF4-FFF2-40B4-BE49-F238E27FC236}">
                  <a16:creationId xmlns:a16="http://schemas.microsoft.com/office/drawing/2014/main" id="{7C27FF3A-9926-1F49-84B2-FC55EF6B60B0}"/>
                </a:ext>
              </a:extLst>
            </p:cNvPr>
            <p:cNvSpPr/>
            <p:nvPr/>
          </p:nvSpPr>
          <p:spPr>
            <a:xfrm flipV="1">
              <a:off x="908940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6" name="Diamond 635">
              <a:extLst>
                <a:ext uri="{FF2B5EF4-FFF2-40B4-BE49-F238E27FC236}">
                  <a16:creationId xmlns:a16="http://schemas.microsoft.com/office/drawing/2014/main" id="{A94F4FF6-F79D-924E-AB25-3698A136E14C}"/>
                </a:ext>
              </a:extLst>
            </p:cNvPr>
            <p:cNvSpPr/>
            <p:nvPr/>
          </p:nvSpPr>
          <p:spPr>
            <a:xfrm flipV="1">
              <a:off x="9754710"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7" name="Arc 636">
              <a:extLst>
                <a:ext uri="{FF2B5EF4-FFF2-40B4-BE49-F238E27FC236}">
                  <a16:creationId xmlns:a16="http://schemas.microsoft.com/office/drawing/2014/main" id="{C6D45C10-B581-DD45-8C59-40EDDAD0CB0E}"/>
                </a:ext>
              </a:extLst>
            </p:cNvPr>
            <p:cNvSpPr/>
            <p:nvPr/>
          </p:nvSpPr>
          <p:spPr>
            <a:xfrm flipV="1">
              <a:off x="861984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38" name="Straight Connector 637">
              <a:extLst>
                <a:ext uri="{FF2B5EF4-FFF2-40B4-BE49-F238E27FC236}">
                  <a16:creationId xmlns:a16="http://schemas.microsoft.com/office/drawing/2014/main" id="{97BD1483-15AD-3746-A9C7-B71DA676B736}"/>
                </a:ext>
              </a:extLst>
            </p:cNvPr>
            <p:cNvCxnSpPr>
              <a:cxnSpLocks/>
            </p:cNvCxnSpPr>
            <p:nvPr/>
          </p:nvCxnSpPr>
          <p:spPr>
            <a:xfrm>
              <a:off x="882625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2533E41C-92E4-0E49-8BE6-32CE6920E2BE}"/>
                </a:ext>
              </a:extLst>
            </p:cNvPr>
            <p:cNvCxnSpPr>
              <a:cxnSpLocks/>
              <a:endCxn id="635" idx="1"/>
            </p:cNvCxnSpPr>
            <p:nvPr/>
          </p:nvCxnSpPr>
          <p:spPr>
            <a:xfrm flipV="1">
              <a:off x="883077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Elbow Connector 639">
              <a:extLst>
                <a:ext uri="{FF2B5EF4-FFF2-40B4-BE49-F238E27FC236}">
                  <a16:creationId xmlns:a16="http://schemas.microsoft.com/office/drawing/2014/main" id="{3D06FB9C-44E6-0C48-8D3F-77F774AFBC09}"/>
                </a:ext>
              </a:extLst>
            </p:cNvPr>
            <p:cNvCxnSpPr>
              <a:cxnSpLocks/>
              <a:stCxn id="635" idx="3"/>
            </p:cNvCxnSpPr>
            <p:nvPr/>
          </p:nvCxnSpPr>
          <p:spPr>
            <a:xfrm flipV="1">
              <a:off x="935260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Elbow Connector 640">
              <a:extLst>
                <a:ext uri="{FF2B5EF4-FFF2-40B4-BE49-F238E27FC236}">
                  <a16:creationId xmlns:a16="http://schemas.microsoft.com/office/drawing/2014/main" id="{65DEF23D-3954-AC4E-979C-1373423DEF9D}"/>
                </a:ext>
              </a:extLst>
            </p:cNvPr>
            <p:cNvCxnSpPr>
              <a:cxnSpLocks/>
              <a:stCxn id="636" idx="3"/>
            </p:cNvCxnSpPr>
            <p:nvPr/>
          </p:nvCxnSpPr>
          <p:spPr>
            <a:xfrm flipV="1">
              <a:off x="10117976"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Elbow Connector 641">
              <a:extLst>
                <a:ext uri="{FF2B5EF4-FFF2-40B4-BE49-F238E27FC236}">
                  <a16:creationId xmlns:a16="http://schemas.microsoft.com/office/drawing/2014/main" id="{F192A8CC-99A3-2840-B4E5-30C4F3592826}"/>
                </a:ext>
              </a:extLst>
            </p:cNvPr>
            <p:cNvCxnSpPr>
              <a:cxnSpLocks/>
              <a:endCxn id="636" idx="1"/>
            </p:cNvCxnSpPr>
            <p:nvPr/>
          </p:nvCxnSpPr>
          <p:spPr>
            <a:xfrm rot="16200000" flipH="1">
              <a:off x="9527229"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77E675B4-D8CF-E342-AEAD-A2630356E993}"/>
                </a:ext>
              </a:extLst>
            </p:cNvPr>
            <p:cNvCxnSpPr>
              <a:cxnSpLocks/>
              <a:endCxn id="644" idx="2"/>
            </p:cNvCxnSpPr>
            <p:nvPr/>
          </p:nvCxnSpPr>
          <p:spPr>
            <a:xfrm>
              <a:off x="8964027"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44" name="Oval 643">
              <a:extLst>
                <a:ext uri="{FF2B5EF4-FFF2-40B4-BE49-F238E27FC236}">
                  <a16:creationId xmlns:a16="http://schemas.microsoft.com/office/drawing/2014/main" id="{AF6C1B94-ED79-024B-AB22-8E94D874B314}"/>
                </a:ext>
              </a:extLst>
            </p:cNvPr>
            <p:cNvSpPr/>
            <p:nvPr/>
          </p:nvSpPr>
          <p:spPr>
            <a:xfrm flipV="1">
              <a:off x="1038041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5" name="Rectangle 644">
              <a:extLst>
                <a:ext uri="{FF2B5EF4-FFF2-40B4-BE49-F238E27FC236}">
                  <a16:creationId xmlns:a16="http://schemas.microsoft.com/office/drawing/2014/main" id="{85B10569-C08E-AB4D-BEC5-1CF552AEE160}"/>
                </a:ext>
              </a:extLst>
            </p:cNvPr>
            <p:cNvSpPr/>
            <p:nvPr/>
          </p:nvSpPr>
          <p:spPr>
            <a:xfrm flipV="1">
              <a:off x="569186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6" name="Diamond 645">
              <a:extLst>
                <a:ext uri="{FF2B5EF4-FFF2-40B4-BE49-F238E27FC236}">
                  <a16:creationId xmlns:a16="http://schemas.microsoft.com/office/drawing/2014/main" id="{1E883A92-A84A-4A4B-AAC0-04CC308FFC85}"/>
                </a:ext>
              </a:extLst>
            </p:cNvPr>
            <p:cNvSpPr/>
            <p:nvPr/>
          </p:nvSpPr>
          <p:spPr>
            <a:xfrm flipV="1">
              <a:off x="635716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7" name="Arc 646">
              <a:extLst>
                <a:ext uri="{FF2B5EF4-FFF2-40B4-BE49-F238E27FC236}">
                  <a16:creationId xmlns:a16="http://schemas.microsoft.com/office/drawing/2014/main" id="{FEB58E0D-F125-4B45-AF57-A8CE94693EB8}"/>
                </a:ext>
              </a:extLst>
            </p:cNvPr>
            <p:cNvSpPr/>
            <p:nvPr/>
          </p:nvSpPr>
          <p:spPr>
            <a:xfrm flipV="1">
              <a:off x="522230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48" name="Straight Connector 647">
              <a:extLst>
                <a:ext uri="{FF2B5EF4-FFF2-40B4-BE49-F238E27FC236}">
                  <a16:creationId xmlns:a16="http://schemas.microsoft.com/office/drawing/2014/main" id="{44F44932-5721-F442-A937-C8E012C7649E}"/>
                </a:ext>
              </a:extLst>
            </p:cNvPr>
            <p:cNvCxnSpPr>
              <a:cxnSpLocks/>
            </p:cNvCxnSpPr>
            <p:nvPr/>
          </p:nvCxnSpPr>
          <p:spPr>
            <a:xfrm>
              <a:off x="542870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9066B1A0-A6D8-7B49-A385-AAE05E918621}"/>
                </a:ext>
              </a:extLst>
            </p:cNvPr>
            <p:cNvCxnSpPr>
              <a:cxnSpLocks/>
              <a:endCxn id="645" idx="1"/>
            </p:cNvCxnSpPr>
            <p:nvPr/>
          </p:nvCxnSpPr>
          <p:spPr>
            <a:xfrm flipV="1">
              <a:off x="543323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Elbow Connector 649">
              <a:extLst>
                <a:ext uri="{FF2B5EF4-FFF2-40B4-BE49-F238E27FC236}">
                  <a16:creationId xmlns:a16="http://schemas.microsoft.com/office/drawing/2014/main" id="{28BCC855-CBB6-6140-B21B-7579EBF57E4C}"/>
                </a:ext>
              </a:extLst>
            </p:cNvPr>
            <p:cNvCxnSpPr>
              <a:cxnSpLocks/>
              <a:stCxn id="645" idx="3"/>
            </p:cNvCxnSpPr>
            <p:nvPr/>
          </p:nvCxnSpPr>
          <p:spPr>
            <a:xfrm flipV="1">
              <a:off x="595505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Elbow Connector 650">
              <a:extLst>
                <a:ext uri="{FF2B5EF4-FFF2-40B4-BE49-F238E27FC236}">
                  <a16:creationId xmlns:a16="http://schemas.microsoft.com/office/drawing/2014/main" id="{41517D41-80EF-5440-8E62-0AD4C5305781}"/>
                </a:ext>
              </a:extLst>
            </p:cNvPr>
            <p:cNvCxnSpPr>
              <a:cxnSpLocks/>
              <a:stCxn id="646" idx="3"/>
            </p:cNvCxnSpPr>
            <p:nvPr/>
          </p:nvCxnSpPr>
          <p:spPr>
            <a:xfrm flipV="1">
              <a:off x="6720435"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Elbow Connector 651">
              <a:extLst>
                <a:ext uri="{FF2B5EF4-FFF2-40B4-BE49-F238E27FC236}">
                  <a16:creationId xmlns:a16="http://schemas.microsoft.com/office/drawing/2014/main" id="{AF342CF9-BB1F-A643-B6AC-C1FD247C5C11}"/>
                </a:ext>
              </a:extLst>
            </p:cNvPr>
            <p:cNvCxnSpPr>
              <a:cxnSpLocks/>
              <a:endCxn id="646" idx="1"/>
            </p:cNvCxnSpPr>
            <p:nvPr/>
          </p:nvCxnSpPr>
          <p:spPr>
            <a:xfrm rot="16200000" flipH="1">
              <a:off x="612968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66E02DBC-9224-C64F-B7B0-4EDE4C26A72C}"/>
                </a:ext>
              </a:extLst>
            </p:cNvPr>
            <p:cNvCxnSpPr>
              <a:cxnSpLocks/>
              <a:endCxn id="654" idx="2"/>
            </p:cNvCxnSpPr>
            <p:nvPr/>
          </p:nvCxnSpPr>
          <p:spPr>
            <a:xfrm>
              <a:off x="556648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4" name="Oval 653">
              <a:extLst>
                <a:ext uri="{FF2B5EF4-FFF2-40B4-BE49-F238E27FC236}">
                  <a16:creationId xmlns:a16="http://schemas.microsoft.com/office/drawing/2014/main" id="{56F800A8-1CCA-8F4D-B00E-D1A172101B6B}"/>
                </a:ext>
              </a:extLst>
            </p:cNvPr>
            <p:cNvSpPr/>
            <p:nvPr/>
          </p:nvSpPr>
          <p:spPr>
            <a:xfrm flipV="1">
              <a:off x="6982876"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5" name="Rectangle 654">
              <a:extLst>
                <a:ext uri="{FF2B5EF4-FFF2-40B4-BE49-F238E27FC236}">
                  <a16:creationId xmlns:a16="http://schemas.microsoft.com/office/drawing/2014/main" id="{C3E868BF-F779-D14D-8CB5-1513F78891A6}"/>
                </a:ext>
              </a:extLst>
            </p:cNvPr>
            <p:cNvSpPr/>
            <p:nvPr/>
          </p:nvSpPr>
          <p:spPr>
            <a:xfrm flipV="1">
              <a:off x="399309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6" name="Diamond 655">
              <a:extLst>
                <a:ext uri="{FF2B5EF4-FFF2-40B4-BE49-F238E27FC236}">
                  <a16:creationId xmlns:a16="http://schemas.microsoft.com/office/drawing/2014/main" id="{BD2585FF-8C5F-EA4D-ACD2-43044BF7058C}"/>
                </a:ext>
              </a:extLst>
            </p:cNvPr>
            <p:cNvSpPr/>
            <p:nvPr/>
          </p:nvSpPr>
          <p:spPr>
            <a:xfrm flipV="1">
              <a:off x="465839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7" name="Arc 656">
              <a:extLst>
                <a:ext uri="{FF2B5EF4-FFF2-40B4-BE49-F238E27FC236}">
                  <a16:creationId xmlns:a16="http://schemas.microsoft.com/office/drawing/2014/main" id="{BA3CDAE6-FD96-E14A-92A6-036E17593225}"/>
                </a:ext>
              </a:extLst>
            </p:cNvPr>
            <p:cNvSpPr/>
            <p:nvPr/>
          </p:nvSpPr>
          <p:spPr>
            <a:xfrm flipV="1">
              <a:off x="352353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58" name="Straight Connector 657">
              <a:extLst>
                <a:ext uri="{FF2B5EF4-FFF2-40B4-BE49-F238E27FC236}">
                  <a16:creationId xmlns:a16="http://schemas.microsoft.com/office/drawing/2014/main" id="{01CD1AAE-D2A7-2F43-857A-CF16AAE80E70}"/>
                </a:ext>
              </a:extLst>
            </p:cNvPr>
            <p:cNvCxnSpPr>
              <a:cxnSpLocks/>
            </p:cNvCxnSpPr>
            <p:nvPr/>
          </p:nvCxnSpPr>
          <p:spPr>
            <a:xfrm>
              <a:off x="372993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5E7A5C2-6FE5-4440-B01F-ACD139399405}"/>
                </a:ext>
              </a:extLst>
            </p:cNvPr>
            <p:cNvCxnSpPr>
              <a:cxnSpLocks/>
              <a:endCxn id="655" idx="1"/>
            </p:cNvCxnSpPr>
            <p:nvPr/>
          </p:nvCxnSpPr>
          <p:spPr>
            <a:xfrm flipV="1">
              <a:off x="373446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Elbow Connector 659">
              <a:extLst>
                <a:ext uri="{FF2B5EF4-FFF2-40B4-BE49-F238E27FC236}">
                  <a16:creationId xmlns:a16="http://schemas.microsoft.com/office/drawing/2014/main" id="{6D404817-29FD-E046-8A59-8DAC047F3AEF}"/>
                </a:ext>
              </a:extLst>
            </p:cNvPr>
            <p:cNvCxnSpPr>
              <a:cxnSpLocks/>
              <a:stCxn id="655" idx="3"/>
            </p:cNvCxnSpPr>
            <p:nvPr/>
          </p:nvCxnSpPr>
          <p:spPr>
            <a:xfrm flipV="1">
              <a:off x="425628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Elbow Connector 660">
              <a:extLst>
                <a:ext uri="{FF2B5EF4-FFF2-40B4-BE49-F238E27FC236}">
                  <a16:creationId xmlns:a16="http://schemas.microsoft.com/office/drawing/2014/main" id="{25EDBCE1-93BB-794D-A33A-659404857083}"/>
                </a:ext>
              </a:extLst>
            </p:cNvPr>
            <p:cNvCxnSpPr>
              <a:cxnSpLocks/>
              <a:stCxn id="656" idx="3"/>
            </p:cNvCxnSpPr>
            <p:nvPr/>
          </p:nvCxnSpPr>
          <p:spPr>
            <a:xfrm flipV="1">
              <a:off x="5021664"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Elbow Connector 661">
              <a:extLst>
                <a:ext uri="{FF2B5EF4-FFF2-40B4-BE49-F238E27FC236}">
                  <a16:creationId xmlns:a16="http://schemas.microsoft.com/office/drawing/2014/main" id="{085CEC73-1AAD-024D-8A87-FA8FD0E7CD86}"/>
                </a:ext>
              </a:extLst>
            </p:cNvPr>
            <p:cNvCxnSpPr>
              <a:cxnSpLocks/>
              <a:endCxn id="656" idx="1"/>
            </p:cNvCxnSpPr>
            <p:nvPr/>
          </p:nvCxnSpPr>
          <p:spPr>
            <a:xfrm rot="16200000" flipH="1">
              <a:off x="443091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D8D3EFDE-A288-CF4C-AAB1-5302A0935CA4}"/>
                </a:ext>
              </a:extLst>
            </p:cNvPr>
            <p:cNvCxnSpPr>
              <a:cxnSpLocks/>
              <a:endCxn id="664" idx="2"/>
            </p:cNvCxnSpPr>
            <p:nvPr/>
          </p:nvCxnSpPr>
          <p:spPr>
            <a:xfrm>
              <a:off x="386771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4" name="Oval 663">
              <a:extLst>
                <a:ext uri="{FF2B5EF4-FFF2-40B4-BE49-F238E27FC236}">
                  <a16:creationId xmlns:a16="http://schemas.microsoft.com/office/drawing/2014/main" id="{4B1A00F7-C3EF-0B43-AFF8-1B5D8E8A2C8A}"/>
                </a:ext>
              </a:extLst>
            </p:cNvPr>
            <p:cNvSpPr/>
            <p:nvPr/>
          </p:nvSpPr>
          <p:spPr>
            <a:xfrm flipV="1">
              <a:off x="5284105"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5" name="Rectangle 664">
              <a:extLst>
                <a:ext uri="{FF2B5EF4-FFF2-40B4-BE49-F238E27FC236}">
                  <a16:creationId xmlns:a16="http://schemas.microsoft.com/office/drawing/2014/main" id="{CFCF3DE7-7571-6849-B4E0-161087DF8ECC}"/>
                </a:ext>
              </a:extLst>
            </p:cNvPr>
            <p:cNvSpPr/>
            <p:nvPr/>
          </p:nvSpPr>
          <p:spPr>
            <a:xfrm flipV="1">
              <a:off x="2294324"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6" name="Diamond 665">
              <a:extLst>
                <a:ext uri="{FF2B5EF4-FFF2-40B4-BE49-F238E27FC236}">
                  <a16:creationId xmlns:a16="http://schemas.microsoft.com/office/drawing/2014/main" id="{25A288CB-D697-D64D-9B00-5C2DE5480121}"/>
                </a:ext>
              </a:extLst>
            </p:cNvPr>
            <p:cNvSpPr/>
            <p:nvPr/>
          </p:nvSpPr>
          <p:spPr>
            <a:xfrm flipV="1">
              <a:off x="2959627"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7" name="Arc 666">
              <a:extLst>
                <a:ext uri="{FF2B5EF4-FFF2-40B4-BE49-F238E27FC236}">
                  <a16:creationId xmlns:a16="http://schemas.microsoft.com/office/drawing/2014/main" id="{971B2ECF-AAB2-F741-AD98-064B4DAF4FE7}"/>
                </a:ext>
              </a:extLst>
            </p:cNvPr>
            <p:cNvSpPr/>
            <p:nvPr/>
          </p:nvSpPr>
          <p:spPr>
            <a:xfrm flipV="1">
              <a:off x="1824759"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68" name="Straight Connector 667">
              <a:extLst>
                <a:ext uri="{FF2B5EF4-FFF2-40B4-BE49-F238E27FC236}">
                  <a16:creationId xmlns:a16="http://schemas.microsoft.com/office/drawing/2014/main" id="{140D01CB-DFDD-8F45-9CDA-DC7647B6C49D}"/>
                </a:ext>
              </a:extLst>
            </p:cNvPr>
            <p:cNvCxnSpPr>
              <a:cxnSpLocks/>
              <a:stCxn id="670" idx="0"/>
            </p:cNvCxnSpPr>
            <p:nvPr/>
          </p:nvCxnSpPr>
          <p:spPr>
            <a:xfrm>
              <a:off x="2031167"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6212FF52-ED8A-D049-B9AD-45EED9FE648A}"/>
                </a:ext>
              </a:extLst>
            </p:cNvPr>
            <p:cNvCxnSpPr>
              <a:cxnSpLocks/>
              <a:endCxn id="665" idx="1"/>
            </p:cNvCxnSpPr>
            <p:nvPr/>
          </p:nvCxnSpPr>
          <p:spPr>
            <a:xfrm flipV="1">
              <a:off x="2035694"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70" name="Oval 669">
              <a:extLst>
                <a:ext uri="{FF2B5EF4-FFF2-40B4-BE49-F238E27FC236}">
                  <a16:creationId xmlns:a16="http://schemas.microsoft.com/office/drawing/2014/main" id="{346E1EC2-AA5F-9E44-B791-2D6FE396A796}"/>
                </a:ext>
              </a:extLst>
            </p:cNvPr>
            <p:cNvSpPr/>
            <p:nvPr/>
          </p:nvSpPr>
          <p:spPr>
            <a:xfrm flipV="1">
              <a:off x="1893391" y="407390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71" name="Elbow Connector 670">
              <a:extLst>
                <a:ext uri="{FF2B5EF4-FFF2-40B4-BE49-F238E27FC236}">
                  <a16:creationId xmlns:a16="http://schemas.microsoft.com/office/drawing/2014/main" id="{29767341-CE2A-5D4D-9044-92DB70A5E460}"/>
                </a:ext>
              </a:extLst>
            </p:cNvPr>
            <p:cNvCxnSpPr>
              <a:cxnSpLocks/>
              <a:stCxn id="665" idx="3"/>
            </p:cNvCxnSpPr>
            <p:nvPr/>
          </p:nvCxnSpPr>
          <p:spPr>
            <a:xfrm flipV="1">
              <a:off x="2557518"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2" name="Elbow Connector 671">
              <a:extLst>
                <a:ext uri="{FF2B5EF4-FFF2-40B4-BE49-F238E27FC236}">
                  <a16:creationId xmlns:a16="http://schemas.microsoft.com/office/drawing/2014/main" id="{7CFAEB9D-500C-5247-B773-AB9E6477505C}"/>
                </a:ext>
              </a:extLst>
            </p:cNvPr>
            <p:cNvCxnSpPr>
              <a:cxnSpLocks/>
              <a:stCxn id="666" idx="3"/>
            </p:cNvCxnSpPr>
            <p:nvPr/>
          </p:nvCxnSpPr>
          <p:spPr>
            <a:xfrm flipV="1">
              <a:off x="3322893"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Elbow Connector 672">
              <a:extLst>
                <a:ext uri="{FF2B5EF4-FFF2-40B4-BE49-F238E27FC236}">
                  <a16:creationId xmlns:a16="http://schemas.microsoft.com/office/drawing/2014/main" id="{809606AA-0E38-824D-AB0D-DA130561F515}"/>
                </a:ext>
              </a:extLst>
            </p:cNvPr>
            <p:cNvCxnSpPr>
              <a:cxnSpLocks/>
              <a:endCxn id="666" idx="1"/>
            </p:cNvCxnSpPr>
            <p:nvPr/>
          </p:nvCxnSpPr>
          <p:spPr>
            <a:xfrm rot="16200000" flipH="1">
              <a:off x="2732146"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E0CDE84-C389-6F4A-9513-4B58A920CA8D}"/>
                </a:ext>
              </a:extLst>
            </p:cNvPr>
            <p:cNvCxnSpPr>
              <a:cxnSpLocks/>
              <a:stCxn id="670" idx="6"/>
              <a:endCxn id="675" idx="2"/>
            </p:cNvCxnSpPr>
            <p:nvPr/>
          </p:nvCxnSpPr>
          <p:spPr>
            <a:xfrm>
              <a:off x="2168943"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5" name="Oval 674">
              <a:extLst>
                <a:ext uri="{FF2B5EF4-FFF2-40B4-BE49-F238E27FC236}">
                  <a16:creationId xmlns:a16="http://schemas.microsoft.com/office/drawing/2014/main" id="{2D168D23-47C5-8844-B191-58851F43220E}"/>
                </a:ext>
              </a:extLst>
            </p:cNvPr>
            <p:cNvSpPr/>
            <p:nvPr/>
          </p:nvSpPr>
          <p:spPr>
            <a:xfrm flipV="1">
              <a:off x="3585334"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6" name="Rectangle 675">
              <a:extLst>
                <a:ext uri="{FF2B5EF4-FFF2-40B4-BE49-F238E27FC236}">
                  <a16:creationId xmlns:a16="http://schemas.microsoft.com/office/drawing/2014/main" id="{B52C486D-EC71-8247-A103-F67B96F102E5}"/>
                </a:ext>
              </a:extLst>
            </p:cNvPr>
            <p:cNvSpPr/>
            <p:nvPr/>
          </p:nvSpPr>
          <p:spPr>
            <a:xfrm flipV="1">
              <a:off x="739063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7" name="Arc 676">
              <a:extLst>
                <a:ext uri="{FF2B5EF4-FFF2-40B4-BE49-F238E27FC236}">
                  <a16:creationId xmlns:a16="http://schemas.microsoft.com/office/drawing/2014/main" id="{1F9257CD-9660-BE40-BE24-4221A04A5934}"/>
                </a:ext>
              </a:extLst>
            </p:cNvPr>
            <p:cNvSpPr/>
            <p:nvPr/>
          </p:nvSpPr>
          <p:spPr>
            <a:xfrm flipV="1">
              <a:off x="692107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78" name="Straight Connector 677">
              <a:extLst>
                <a:ext uri="{FF2B5EF4-FFF2-40B4-BE49-F238E27FC236}">
                  <a16:creationId xmlns:a16="http://schemas.microsoft.com/office/drawing/2014/main" id="{742BEDA3-91B3-2D4C-A6B5-D8B8DCE3D55A}"/>
                </a:ext>
              </a:extLst>
            </p:cNvPr>
            <p:cNvCxnSpPr>
              <a:cxnSpLocks/>
              <a:endCxn id="676" idx="1"/>
            </p:cNvCxnSpPr>
            <p:nvPr/>
          </p:nvCxnSpPr>
          <p:spPr>
            <a:xfrm flipV="1">
              <a:off x="713200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Elbow Connector 678">
              <a:extLst>
                <a:ext uri="{FF2B5EF4-FFF2-40B4-BE49-F238E27FC236}">
                  <a16:creationId xmlns:a16="http://schemas.microsoft.com/office/drawing/2014/main" id="{9DB28D42-BCB1-F54E-AB9D-A9BC90DE45FA}"/>
                </a:ext>
              </a:extLst>
            </p:cNvPr>
            <p:cNvCxnSpPr>
              <a:cxnSpLocks/>
              <a:stCxn id="676" idx="3"/>
            </p:cNvCxnSpPr>
            <p:nvPr/>
          </p:nvCxnSpPr>
          <p:spPr>
            <a:xfrm flipV="1">
              <a:off x="765383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7D623BD6-0C7D-8F4C-B4D4-05422007B6FB}"/>
                </a:ext>
              </a:extLst>
            </p:cNvPr>
            <p:cNvCxnSpPr>
              <a:cxnSpLocks/>
            </p:cNvCxnSpPr>
            <p:nvPr/>
          </p:nvCxnSpPr>
          <p:spPr>
            <a:xfrm>
              <a:off x="7265257" y="4211677"/>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1" name="Oval 680">
              <a:extLst>
                <a:ext uri="{FF2B5EF4-FFF2-40B4-BE49-F238E27FC236}">
                  <a16:creationId xmlns:a16="http://schemas.microsoft.com/office/drawing/2014/main" id="{C9BD962D-ACB9-D14D-823B-DECB57144508}"/>
                </a:ext>
              </a:extLst>
            </p:cNvPr>
            <p:cNvSpPr/>
            <p:nvPr/>
          </p:nvSpPr>
          <p:spPr>
            <a:xfrm flipV="1">
              <a:off x="868164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82" name="Straight Connector 681">
              <a:extLst>
                <a:ext uri="{FF2B5EF4-FFF2-40B4-BE49-F238E27FC236}">
                  <a16:creationId xmlns:a16="http://schemas.microsoft.com/office/drawing/2014/main" id="{02A50266-06AC-2A45-901A-89A898F85BDD}"/>
                </a:ext>
              </a:extLst>
            </p:cNvPr>
            <p:cNvCxnSpPr>
              <a:cxnSpLocks/>
            </p:cNvCxnSpPr>
            <p:nvPr/>
          </p:nvCxnSpPr>
          <p:spPr>
            <a:xfrm>
              <a:off x="8523922" y="421167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3" name="Oval 682">
              <a:extLst>
                <a:ext uri="{FF2B5EF4-FFF2-40B4-BE49-F238E27FC236}">
                  <a16:creationId xmlns:a16="http://schemas.microsoft.com/office/drawing/2014/main" id="{27BC6E40-AED0-174E-8955-AA67581059BC}"/>
                </a:ext>
              </a:extLst>
            </p:cNvPr>
            <p:cNvSpPr/>
            <p:nvPr/>
          </p:nvSpPr>
          <p:spPr>
            <a:xfrm>
              <a:off x="805340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84" name="Oval 683">
              <a:extLst>
                <a:ext uri="{FF2B5EF4-FFF2-40B4-BE49-F238E27FC236}">
                  <a16:creationId xmlns:a16="http://schemas.microsoft.com/office/drawing/2014/main" id="{43A635FD-B667-3642-81EA-81436732DC6B}"/>
                </a:ext>
              </a:extLst>
            </p:cNvPr>
            <p:cNvSpPr/>
            <p:nvPr/>
          </p:nvSpPr>
          <p:spPr>
            <a:xfrm>
              <a:off x="821307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5" name="Oval 684">
              <a:extLst>
                <a:ext uri="{FF2B5EF4-FFF2-40B4-BE49-F238E27FC236}">
                  <a16:creationId xmlns:a16="http://schemas.microsoft.com/office/drawing/2014/main" id="{EE1CEA90-A423-264E-8F4C-7C9F65CD29B9}"/>
                </a:ext>
              </a:extLst>
            </p:cNvPr>
            <p:cNvSpPr/>
            <p:nvPr/>
          </p:nvSpPr>
          <p:spPr>
            <a:xfrm>
              <a:off x="8370730"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6" name="Google Shape;399;p3">
              <a:extLst>
                <a:ext uri="{FF2B5EF4-FFF2-40B4-BE49-F238E27FC236}">
                  <a16:creationId xmlns:a16="http://schemas.microsoft.com/office/drawing/2014/main" id="{7629918E-FEF3-D240-B1DC-0473DE3EC041}"/>
                </a:ext>
              </a:extLst>
            </p:cNvPr>
            <p:cNvSpPr/>
            <p:nvPr/>
          </p:nvSpPr>
          <p:spPr>
            <a:xfrm rot="16200000">
              <a:off x="1311651" y="405766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87" name="Straight Connector 686">
              <a:extLst>
                <a:ext uri="{FF2B5EF4-FFF2-40B4-BE49-F238E27FC236}">
                  <a16:creationId xmlns:a16="http://schemas.microsoft.com/office/drawing/2014/main" id="{870EAD68-2794-364C-B9C7-90CAA30D3BE1}"/>
                </a:ext>
              </a:extLst>
            </p:cNvPr>
            <p:cNvCxnSpPr>
              <a:cxnSpLocks/>
              <a:stCxn id="686" idx="2"/>
            </p:cNvCxnSpPr>
            <p:nvPr/>
          </p:nvCxnSpPr>
          <p:spPr>
            <a:xfrm>
              <a:off x="1623147" y="421167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33A459F4-9436-494F-AA73-EA1E5A7DB5EC}"/>
                </a:ext>
              </a:extLst>
            </p:cNvPr>
            <p:cNvSpPr txBox="1"/>
            <p:nvPr/>
          </p:nvSpPr>
          <p:spPr>
            <a:xfrm>
              <a:off x="770159" y="3996306"/>
              <a:ext cx="423514"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in</a:t>
              </a:r>
            </a:p>
          </p:txBody>
        </p:sp>
        <p:cxnSp>
          <p:nvCxnSpPr>
            <p:cNvPr id="690" name="Straight Connector 689">
              <a:extLst>
                <a:ext uri="{FF2B5EF4-FFF2-40B4-BE49-F238E27FC236}">
                  <a16:creationId xmlns:a16="http://schemas.microsoft.com/office/drawing/2014/main" id="{706E1F4F-2418-354D-8ABC-EBFE1E4BF403}"/>
                </a:ext>
              </a:extLst>
            </p:cNvPr>
            <p:cNvCxnSpPr>
              <a:cxnSpLocks/>
            </p:cNvCxnSpPr>
            <p:nvPr/>
          </p:nvCxnSpPr>
          <p:spPr>
            <a:xfrm>
              <a:off x="7127481" y="500687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91" name="Rectangle 690">
              <a:extLst>
                <a:ext uri="{FF2B5EF4-FFF2-40B4-BE49-F238E27FC236}">
                  <a16:creationId xmlns:a16="http://schemas.microsoft.com/office/drawing/2014/main" id="{57006D9B-7D1A-F947-A277-C0223D612BC4}"/>
                </a:ext>
              </a:extLst>
            </p:cNvPr>
            <p:cNvSpPr/>
            <p:nvPr/>
          </p:nvSpPr>
          <p:spPr>
            <a:xfrm flipV="1">
              <a:off x="9089407"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2" name="Diamond 691">
              <a:extLst>
                <a:ext uri="{FF2B5EF4-FFF2-40B4-BE49-F238E27FC236}">
                  <a16:creationId xmlns:a16="http://schemas.microsoft.com/office/drawing/2014/main" id="{09D9A23D-0E9F-364D-9654-CDDA9CF9653B}"/>
                </a:ext>
              </a:extLst>
            </p:cNvPr>
            <p:cNvSpPr/>
            <p:nvPr/>
          </p:nvSpPr>
          <p:spPr>
            <a:xfrm flipV="1">
              <a:off x="9754710"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3" name="Arc 692">
              <a:extLst>
                <a:ext uri="{FF2B5EF4-FFF2-40B4-BE49-F238E27FC236}">
                  <a16:creationId xmlns:a16="http://schemas.microsoft.com/office/drawing/2014/main" id="{F537A10F-B9F4-7B41-B78F-01C558FEB5C9}"/>
                </a:ext>
              </a:extLst>
            </p:cNvPr>
            <p:cNvSpPr/>
            <p:nvPr/>
          </p:nvSpPr>
          <p:spPr>
            <a:xfrm flipV="1">
              <a:off x="8619843"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94" name="Straight Connector 693">
              <a:extLst>
                <a:ext uri="{FF2B5EF4-FFF2-40B4-BE49-F238E27FC236}">
                  <a16:creationId xmlns:a16="http://schemas.microsoft.com/office/drawing/2014/main" id="{AEF498A3-9537-2046-9A1F-4BE63AEE3621}"/>
                </a:ext>
              </a:extLst>
            </p:cNvPr>
            <p:cNvCxnSpPr>
              <a:cxnSpLocks/>
            </p:cNvCxnSpPr>
            <p:nvPr/>
          </p:nvCxnSpPr>
          <p:spPr>
            <a:xfrm>
              <a:off x="8826251"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C921B4C1-64DB-A44D-BFC7-FDFF0FCE110A}"/>
                </a:ext>
              </a:extLst>
            </p:cNvPr>
            <p:cNvCxnSpPr>
              <a:cxnSpLocks/>
              <a:endCxn id="691" idx="1"/>
            </p:cNvCxnSpPr>
            <p:nvPr/>
          </p:nvCxnSpPr>
          <p:spPr>
            <a:xfrm flipV="1">
              <a:off x="8830778"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6" name="Elbow Connector 695">
              <a:extLst>
                <a:ext uri="{FF2B5EF4-FFF2-40B4-BE49-F238E27FC236}">
                  <a16:creationId xmlns:a16="http://schemas.microsoft.com/office/drawing/2014/main" id="{F64878E2-0EC9-0244-BEB6-CA9E20CBCCDD}"/>
                </a:ext>
              </a:extLst>
            </p:cNvPr>
            <p:cNvCxnSpPr>
              <a:cxnSpLocks/>
              <a:stCxn id="691" idx="3"/>
            </p:cNvCxnSpPr>
            <p:nvPr/>
          </p:nvCxnSpPr>
          <p:spPr>
            <a:xfrm flipV="1">
              <a:off x="9352601"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7" name="Elbow Connector 696">
              <a:extLst>
                <a:ext uri="{FF2B5EF4-FFF2-40B4-BE49-F238E27FC236}">
                  <a16:creationId xmlns:a16="http://schemas.microsoft.com/office/drawing/2014/main" id="{CD9FC811-FCC1-2B43-8BC8-989B9D57C034}"/>
                </a:ext>
              </a:extLst>
            </p:cNvPr>
            <p:cNvCxnSpPr>
              <a:cxnSpLocks/>
              <a:stCxn id="692" idx="3"/>
            </p:cNvCxnSpPr>
            <p:nvPr/>
          </p:nvCxnSpPr>
          <p:spPr>
            <a:xfrm flipV="1">
              <a:off x="10117976"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8" name="Elbow Connector 697">
              <a:extLst>
                <a:ext uri="{FF2B5EF4-FFF2-40B4-BE49-F238E27FC236}">
                  <a16:creationId xmlns:a16="http://schemas.microsoft.com/office/drawing/2014/main" id="{8B217BAE-3C4E-D94E-B7B6-FACF0EC20970}"/>
                </a:ext>
              </a:extLst>
            </p:cNvPr>
            <p:cNvCxnSpPr>
              <a:cxnSpLocks/>
              <a:endCxn id="692" idx="1"/>
            </p:cNvCxnSpPr>
            <p:nvPr/>
          </p:nvCxnSpPr>
          <p:spPr>
            <a:xfrm rot="16200000" flipH="1">
              <a:off x="9527229"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C540D37C-53C4-D849-B1BB-40433374D159}"/>
                </a:ext>
              </a:extLst>
            </p:cNvPr>
            <p:cNvCxnSpPr>
              <a:cxnSpLocks/>
              <a:endCxn id="700" idx="2"/>
            </p:cNvCxnSpPr>
            <p:nvPr/>
          </p:nvCxnSpPr>
          <p:spPr>
            <a:xfrm>
              <a:off x="8964027"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0" name="Oval 699">
              <a:extLst>
                <a:ext uri="{FF2B5EF4-FFF2-40B4-BE49-F238E27FC236}">
                  <a16:creationId xmlns:a16="http://schemas.microsoft.com/office/drawing/2014/main" id="{91525D4E-EA60-D84A-9447-ACC355A3EDEA}"/>
                </a:ext>
              </a:extLst>
            </p:cNvPr>
            <p:cNvSpPr/>
            <p:nvPr/>
          </p:nvSpPr>
          <p:spPr>
            <a:xfrm flipV="1">
              <a:off x="10380417"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1" name="Rectangle 700">
              <a:extLst>
                <a:ext uri="{FF2B5EF4-FFF2-40B4-BE49-F238E27FC236}">
                  <a16:creationId xmlns:a16="http://schemas.microsoft.com/office/drawing/2014/main" id="{DAC673F5-7E95-E64F-A0F0-358C6738AEDC}"/>
                </a:ext>
              </a:extLst>
            </p:cNvPr>
            <p:cNvSpPr/>
            <p:nvPr/>
          </p:nvSpPr>
          <p:spPr>
            <a:xfrm flipV="1">
              <a:off x="569186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2" name="Diamond 701">
              <a:extLst>
                <a:ext uri="{FF2B5EF4-FFF2-40B4-BE49-F238E27FC236}">
                  <a16:creationId xmlns:a16="http://schemas.microsoft.com/office/drawing/2014/main" id="{DB265523-1365-C046-9DF7-BC762CADAB3E}"/>
                </a:ext>
              </a:extLst>
            </p:cNvPr>
            <p:cNvSpPr/>
            <p:nvPr/>
          </p:nvSpPr>
          <p:spPr>
            <a:xfrm flipV="1">
              <a:off x="635716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3" name="Arc 702">
              <a:extLst>
                <a:ext uri="{FF2B5EF4-FFF2-40B4-BE49-F238E27FC236}">
                  <a16:creationId xmlns:a16="http://schemas.microsoft.com/office/drawing/2014/main" id="{B19A0101-5FEA-F343-90C7-F260CDE0F082}"/>
                </a:ext>
              </a:extLst>
            </p:cNvPr>
            <p:cNvSpPr/>
            <p:nvPr/>
          </p:nvSpPr>
          <p:spPr>
            <a:xfrm flipV="1">
              <a:off x="522230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04" name="Straight Connector 703">
              <a:extLst>
                <a:ext uri="{FF2B5EF4-FFF2-40B4-BE49-F238E27FC236}">
                  <a16:creationId xmlns:a16="http://schemas.microsoft.com/office/drawing/2014/main" id="{8C75C029-0018-1442-AFC8-2D3016464169}"/>
                </a:ext>
              </a:extLst>
            </p:cNvPr>
            <p:cNvCxnSpPr>
              <a:cxnSpLocks/>
            </p:cNvCxnSpPr>
            <p:nvPr/>
          </p:nvCxnSpPr>
          <p:spPr>
            <a:xfrm>
              <a:off x="542870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44403AC6-2115-294E-BEFA-4698ACA57F06}"/>
                </a:ext>
              </a:extLst>
            </p:cNvPr>
            <p:cNvCxnSpPr>
              <a:cxnSpLocks/>
              <a:endCxn id="701" idx="1"/>
            </p:cNvCxnSpPr>
            <p:nvPr/>
          </p:nvCxnSpPr>
          <p:spPr>
            <a:xfrm flipV="1">
              <a:off x="543323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Elbow Connector 705">
              <a:extLst>
                <a:ext uri="{FF2B5EF4-FFF2-40B4-BE49-F238E27FC236}">
                  <a16:creationId xmlns:a16="http://schemas.microsoft.com/office/drawing/2014/main" id="{E1521CDE-FDF2-C749-B9D2-BC7F7832E83B}"/>
                </a:ext>
              </a:extLst>
            </p:cNvPr>
            <p:cNvCxnSpPr>
              <a:cxnSpLocks/>
              <a:stCxn id="701" idx="3"/>
            </p:cNvCxnSpPr>
            <p:nvPr/>
          </p:nvCxnSpPr>
          <p:spPr>
            <a:xfrm flipV="1">
              <a:off x="595505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Elbow Connector 706">
              <a:extLst>
                <a:ext uri="{FF2B5EF4-FFF2-40B4-BE49-F238E27FC236}">
                  <a16:creationId xmlns:a16="http://schemas.microsoft.com/office/drawing/2014/main" id="{948BAAC9-C707-6040-BFF9-28D32B759EE0}"/>
                </a:ext>
              </a:extLst>
            </p:cNvPr>
            <p:cNvCxnSpPr>
              <a:cxnSpLocks/>
              <a:stCxn id="702" idx="3"/>
            </p:cNvCxnSpPr>
            <p:nvPr/>
          </p:nvCxnSpPr>
          <p:spPr>
            <a:xfrm flipV="1">
              <a:off x="6720435"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Elbow Connector 707">
              <a:extLst>
                <a:ext uri="{FF2B5EF4-FFF2-40B4-BE49-F238E27FC236}">
                  <a16:creationId xmlns:a16="http://schemas.microsoft.com/office/drawing/2014/main" id="{8743CF85-0715-D74C-80F5-98BF828EA159}"/>
                </a:ext>
              </a:extLst>
            </p:cNvPr>
            <p:cNvCxnSpPr>
              <a:cxnSpLocks/>
              <a:endCxn id="702" idx="1"/>
            </p:cNvCxnSpPr>
            <p:nvPr/>
          </p:nvCxnSpPr>
          <p:spPr>
            <a:xfrm rot="16200000" flipH="1">
              <a:off x="612968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A69C6A6E-F371-7B4E-902B-AA713813C039}"/>
                </a:ext>
              </a:extLst>
            </p:cNvPr>
            <p:cNvCxnSpPr>
              <a:cxnSpLocks/>
              <a:endCxn id="710" idx="2"/>
            </p:cNvCxnSpPr>
            <p:nvPr/>
          </p:nvCxnSpPr>
          <p:spPr>
            <a:xfrm>
              <a:off x="556648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0" name="Oval 709">
              <a:extLst>
                <a:ext uri="{FF2B5EF4-FFF2-40B4-BE49-F238E27FC236}">
                  <a16:creationId xmlns:a16="http://schemas.microsoft.com/office/drawing/2014/main" id="{EE22F5D8-16DB-404E-AB47-4457884D6A57}"/>
                </a:ext>
              </a:extLst>
            </p:cNvPr>
            <p:cNvSpPr/>
            <p:nvPr/>
          </p:nvSpPr>
          <p:spPr>
            <a:xfrm flipV="1">
              <a:off x="6982876"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1" name="Rectangle 710">
              <a:extLst>
                <a:ext uri="{FF2B5EF4-FFF2-40B4-BE49-F238E27FC236}">
                  <a16:creationId xmlns:a16="http://schemas.microsoft.com/office/drawing/2014/main" id="{914839EB-198E-8C42-9147-B300B7E128A8}"/>
                </a:ext>
              </a:extLst>
            </p:cNvPr>
            <p:cNvSpPr/>
            <p:nvPr/>
          </p:nvSpPr>
          <p:spPr>
            <a:xfrm flipV="1">
              <a:off x="399309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2" name="Diamond 711">
              <a:extLst>
                <a:ext uri="{FF2B5EF4-FFF2-40B4-BE49-F238E27FC236}">
                  <a16:creationId xmlns:a16="http://schemas.microsoft.com/office/drawing/2014/main" id="{A58AAFD3-1D33-3E45-832D-92FADE406A15}"/>
                </a:ext>
              </a:extLst>
            </p:cNvPr>
            <p:cNvSpPr/>
            <p:nvPr/>
          </p:nvSpPr>
          <p:spPr>
            <a:xfrm flipV="1">
              <a:off x="465839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3" name="Arc 712">
              <a:extLst>
                <a:ext uri="{FF2B5EF4-FFF2-40B4-BE49-F238E27FC236}">
                  <a16:creationId xmlns:a16="http://schemas.microsoft.com/office/drawing/2014/main" id="{61617593-DACE-5043-85E3-CC4FDFCC3A65}"/>
                </a:ext>
              </a:extLst>
            </p:cNvPr>
            <p:cNvSpPr/>
            <p:nvPr/>
          </p:nvSpPr>
          <p:spPr>
            <a:xfrm flipV="1">
              <a:off x="352353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14" name="Straight Connector 713">
              <a:extLst>
                <a:ext uri="{FF2B5EF4-FFF2-40B4-BE49-F238E27FC236}">
                  <a16:creationId xmlns:a16="http://schemas.microsoft.com/office/drawing/2014/main" id="{91ECF6A3-BC35-E44E-9ED4-B7720F2D9D3E}"/>
                </a:ext>
              </a:extLst>
            </p:cNvPr>
            <p:cNvCxnSpPr>
              <a:cxnSpLocks/>
            </p:cNvCxnSpPr>
            <p:nvPr/>
          </p:nvCxnSpPr>
          <p:spPr>
            <a:xfrm>
              <a:off x="372993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375D6FF3-BA94-104A-9035-D3B85BFBE07F}"/>
                </a:ext>
              </a:extLst>
            </p:cNvPr>
            <p:cNvCxnSpPr>
              <a:cxnSpLocks/>
              <a:endCxn id="711" idx="1"/>
            </p:cNvCxnSpPr>
            <p:nvPr/>
          </p:nvCxnSpPr>
          <p:spPr>
            <a:xfrm flipV="1">
              <a:off x="373446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Elbow Connector 715">
              <a:extLst>
                <a:ext uri="{FF2B5EF4-FFF2-40B4-BE49-F238E27FC236}">
                  <a16:creationId xmlns:a16="http://schemas.microsoft.com/office/drawing/2014/main" id="{A52F2939-A945-B440-94D9-6F67CC3303CB}"/>
                </a:ext>
              </a:extLst>
            </p:cNvPr>
            <p:cNvCxnSpPr>
              <a:cxnSpLocks/>
              <a:stCxn id="711" idx="3"/>
            </p:cNvCxnSpPr>
            <p:nvPr/>
          </p:nvCxnSpPr>
          <p:spPr>
            <a:xfrm flipV="1">
              <a:off x="425628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7" name="Elbow Connector 716">
              <a:extLst>
                <a:ext uri="{FF2B5EF4-FFF2-40B4-BE49-F238E27FC236}">
                  <a16:creationId xmlns:a16="http://schemas.microsoft.com/office/drawing/2014/main" id="{66487E01-5C06-2D46-B450-B9D4D9180DCE}"/>
                </a:ext>
              </a:extLst>
            </p:cNvPr>
            <p:cNvCxnSpPr>
              <a:cxnSpLocks/>
              <a:stCxn id="712" idx="3"/>
            </p:cNvCxnSpPr>
            <p:nvPr/>
          </p:nvCxnSpPr>
          <p:spPr>
            <a:xfrm flipV="1">
              <a:off x="5021664"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Elbow Connector 717">
              <a:extLst>
                <a:ext uri="{FF2B5EF4-FFF2-40B4-BE49-F238E27FC236}">
                  <a16:creationId xmlns:a16="http://schemas.microsoft.com/office/drawing/2014/main" id="{A97373D7-C78B-2C4B-B8C0-275BA0CA8B64}"/>
                </a:ext>
              </a:extLst>
            </p:cNvPr>
            <p:cNvCxnSpPr>
              <a:cxnSpLocks/>
              <a:endCxn id="712" idx="1"/>
            </p:cNvCxnSpPr>
            <p:nvPr/>
          </p:nvCxnSpPr>
          <p:spPr>
            <a:xfrm rot="16200000" flipH="1">
              <a:off x="443091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0EB931BA-A93E-3649-AFD0-601442340A6F}"/>
                </a:ext>
              </a:extLst>
            </p:cNvPr>
            <p:cNvCxnSpPr>
              <a:cxnSpLocks/>
              <a:endCxn id="720" idx="2"/>
            </p:cNvCxnSpPr>
            <p:nvPr/>
          </p:nvCxnSpPr>
          <p:spPr>
            <a:xfrm>
              <a:off x="386771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0" name="Oval 719">
              <a:extLst>
                <a:ext uri="{FF2B5EF4-FFF2-40B4-BE49-F238E27FC236}">
                  <a16:creationId xmlns:a16="http://schemas.microsoft.com/office/drawing/2014/main" id="{F0C926B8-547A-E448-B40E-6376B4864518}"/>
                </a:ext>
              </a:extLst>
            </p:cNvPr>
            <p:cNvSpPr/>
            <p:nvPr/>
          </p:nvSpPr>
          <p:spPr>
            <a:xfrm flipV="1">
              <a:off x="5284105"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1" name="Rectangle 720">
              <a:extLst>
                <a:ext uri="{FF2B5EF4-FFF2-40B4-BE49-F238E27FC236}">
                  <a16:creationId xmlns:a16="http://schemas.microsoft.com/office/drawing/2014/main" id="{7486E3F9-0A77-B444-A50D-7952A9267EBF}"/>
                </a:ext>
              </a:extLst>
            </p:cNvPr>
            <p:cNvSpPr/>
            <p:nvPr/>
          </p:nvSpPr>
          <p:spPr>
            <a:xfrm flipV="1">
              <a:off x="2294324"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2" name="Diamond 721">
              <a:extLst>
                <a:ext uri="{FF2B5EF4-FFF2-40B4-BE49-F238E27FC236}">
                  <a16:creationId xmlns:a16="http://schemas.microsoft.com/office/drawing/2014/main" id="{4993541A-62AB-FE4C-B1D7-FA06599C4827}"/>
                </a:ext>
              </a:extLst>
            </p:cNvPr>
            <p:cNvSpPr/>
            <p:nvPr/>
          </p:nvSpPr>
          <p:spPr>
            <a:xfrm flipV="1">
              <a:off x="2959627"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3" name="Arc 722">
              <a:extLst>
                <a:ext uri="{FF2B5EF4-FFF2-40B4-BE49-F238E27FC236}">
                  <a16:creationId xmlns:a16="http://schemas.microsoft.com/office/drawing/2014/main" id="{9CCF2790-4571-9044-BD46-DC0F7EC765A2}"/>
                </a:ext>
              </a:extLst>
            </p:cNvPr>
            <p:cNvSpPr/>
            <p:nvPr/>
          </p:nvSpPr>
          <p:spPr>
            <a:xfrm flipV="1">
              <a:off x="1824759"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24" name="Straight Connector 723">
              <a:extLst>
                <a:ext uri="{FF2B5EF4-FFF2-40B4-BE49-F238E27FC236}">
                  <a16:creationId xmlns:a16="http://schemas.microsoft.com/office/drawing/2014/main" id="{A166471D-6414-1746-AC5A-89491901555C}"/>
                </a:ext>
              </a:extLst>
            </p:cNvPr>
            <p:cNvCxnSpPr>
              <a:cxnSpLocks/>
              <a:stCxn id="726" idx="0"/>
            </p:cNvCxnSpPr>
            <p:nvPr/>
          </p:nvCxnSpPr>
          <p:spPr>
            <a:xfrm>
              <a:off x="2031167"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082A1860-3ACB-D947-B97E-46C28D4E06EE}"/>
                </a:ext>
              </a:extLst>
            </p:cNvPr>
            <p:cNvCxnSpPr>
              <a:cxnSpLocks/>
              <a:endCxn id="721" idx="1"/>
            </p:cNvCxnSpPr>
            <p:nvPr/>
          </p:nvCxnSpPr>
          <p:spPr>
            <a:xfrm flipV="1">
              <a:off x="2035694"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26" name="Oval 725">
              <a:extLst>
                <a:ext uri="{FF2B5EF4-FFF2-40B4-BE49-F238E27FC236}">
                  <a16:creationId xmlns:a16="http://schemas.microsoft.com/office/drawing/2014/main" id="{5A560594-DEB4-C74E-8151-3D788189433B}"/>
                </a:ext>
              </a:extLst>
            </p:cNvPr>
            <p:cNvSpPr/>
            <p:nvPr/>
          </p:nvSpPr>
          <p:spPr>
            <a:xfrm flipV="1">
              <a:off x="1893391"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27" name="Elbow Connector 726">
              <a:extLst>
                <a:ext uri="{FF2B5EF4-FFF2-40B4-BE49-F238E27FC236}">
                  <a16:creationId xmlns:a16="http://schemas.microsoft.com/office/drawing/2014/main" id="{06326188-9376-DE44-89F7-4E36F445E661}"/>
                </a:ext>
              </a:extLst>
            </p:cNvPr>
            <p:cNvCxnSpPr>
              <a:cxnSpLocks/>
              <a:stCxn id="721" idx="3"/>
            </p:cNvCxnSpPr>
            <p:nvPr/>
          </p:nvCxnSpPr>
          <p:spPr>
            <a:xfrm flipV="1">
              <a:off x="2557518"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8" name="Elbow Connector 727">
              <a:extLst>
                <a:ext uri="{FF2B5EF4-FFF2-40B4-BE49-F238E27FC236}">
                  <a16:creationId xmlns:a16="http://schemas.microsoft.com/office/drawing/2014/main" id="{EA50BDB9-6C9F-4743-9320-78FB97C4DB65}"/>
                </a:ext>
              </a:extLst>
            </p:cNvPr>
            <p:cNvCxnSpPr>
              <a:cxnSpLocks/>
              <a:stCxn id="722" idx="3"/>
            </p:cNvCxnSpPr>
            <p:nvPr/>
          </p:nvCxnSpPr>
          <p:spPr>
            <a:xfrm flipV="1">
              <a:off x="3322893"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9" name="Elbow Connector 728">
              <a:extLst>
                <a:ext uri="{FF2B5EF4-FFF2-40B4-BE49-F238E27FC236}">
                  <a16:creationId xmlns:a16="http://schemas.microsoft.com/office/drawing/2014/main" id="{96A2F431-2CEA-6444-8E36-B1B011B07B3E}"/>
                </a:ext>
              </a:extLst>
            </p:cNvPr>
            <p:cNvCxnSpPr>
              <a:cxnSpLocks/>
              <a:endCxn id="722" idx="1"/>
            </p:cNvCxnSpPr>
            <p:nvPr/>
          </p:nvCxnSpPr>
          <p:spPr>
            <a:xfrm rot="16200000" flipH="1">
              <a:off x="2732146"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07462F13-89E8-574B-B33C-0539EA799126}"/>
                </a:ext>
              </a:extLst>
            </p:cNvPr>
            <p:cNvCxnSpPr>
              <a:cxnSpLocks/>
              <a:stCxn id="726" idx="6"/>
              <a:endCxn id="731" idx="2"/>
            </p:cNvCxnSpPr>
            <p:nvPr/>
          </p:nvCxnSpPr>
          <p:spPr>
            <a:xfrm>
              <a:off x="2168943"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1" name="Oval 730">
              <a:extLst>
                <a:ext uri="{FF2B5EF4-FFF2-40B4-BE49-F238E27FC236}">
                  <a16:creationId xmlns:a16="http://schemas.microsoft.com/office/drawing/2014/main" id="{1B8B2673-A4B1-9F4A-BBA0-2B14A54CFCA3}"/>
                </a:ext>
              </a:extLst>
            </p:cNvPr>
            <p:cNvSpPr/>
            <p:nvPr/>
          </p:nvSpPr>
          <p:spPr>
            <a:xfrm flipV="1">
              <a:off x="3585334"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2" name="Rectangle 731">
              <a:extLst>
                <a:ext uri="{FF2B5EF4-FFF2-40B4-BE49-F238E27FC236}">
                  <a16:creationId xmlns:a16="http://schemas.microsoft.com/office/drawing/2014/main" id="{0ADD6842-F7A5-9940-9092-A17E352510A7}"/>
                </a:ext>
              </a:extLst>
            </p:cNvPr>
            <p:cNvSpPr/>
            <p:nvPr/>
          </p:nvSpPr>
          <p:spPr>
            <a:xfrm flipV="1">
              <a:off x="7390637" y="502113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3" name="Arc 732">
              <a:extLst>
                <a:ext uri="{FF2B5EF4-FFF2-40B4-BE49-F238E27FC236}">
                  <a16:creationId xmlns:a16="http://schemas.microsoft.com/office/drawing/2014/main" id="{9DC7A091-CF9E-7C4E-A3E6-FCFF432BF823}"/>
                </a:ext>
              </a:extLst>
            </p:cNvPr>
            <p:cNvSpPr/>
            <p:nvPr/>
          </p:nvSpPr>
          <p:spPr>
            <a:xfrm flipV="1">
              <a:off x="6921073" y="466119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34" name="Straight Connector 733">
              <a:extLst>
                <a:ext uri="{FF2B5EF4-FFF2-40B4-BE49-F238E27FC236}">
                  <a16:creationId xmlns:a16="http://schemas.microsoft.com/office/drawing/2014/main" id="{EC73A370-DADF-F844-8DBF-4988543FE9C0}"/>
                </a:ext>
              </a:extLst>
            </p:cNvPr>
            <p:cNvCxnSpPr>
              <a:cxnSpLocks/>
              <a:endCxn id="732" idx="1"/>
            </p:cNvCxnSpPr>
            <p:nvPr/>
          </p:nvCxnSpPr>
          <p:spPr>
            <a:xfrm flipV="1">
              <a:off x="7132008" y="515273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5" name="Elbow Connector 734">
              <a:extLst>
                <a:ext uri="{FF2B5EF4-FFF2-40B4-BE49-F238E27FC236}">
                  <a16:creationId xmlns:a16="http://schemas.microsoft.com/office/drawing/2014/main" id="{35C6784A-ED26-F74D-B81D-DF576468FD17}"/>
                </a:ext>
              </a:extLst>
            </p:cNvPr>
            <p:cNvCxnSpPr>
              <a:cxnSpLocks/>
              <a:stCxn id="732" idx="3"/>
            </p:cNvCxnSpPr>
            <p:nvPr/>
          </p:nvCxnSpPr>
          <p:spPr>
            <a:xfrm flipV="1">
              <a:off x="7653831" y="486910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0EC11F11-5086-304C-BCB1-AE50EFF7C879}"/>
                </a:ext>
              </a:extLst>
            </p:cNvPr>
            <p:cNvCxnSpPr>
              <a:cxnSpLocks/>
            </p:cNvCxnSpPr>
            <p:nvPr/>
          </p:nvCxnSpPr>
          <p:spPr>
            <a:xfrm>
              <a:off x="7265257" y="486910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7" name="Oval 736">
              <a:extLst>
                <a:ext uri="{FF2B5EF4-FFF2-40B4-BE49-F238E27FC236}">
                  <a16:creationId xmlns:a16="http://schemas.microsoft.com/office/drawing/2014/main" id="{EFE8A339-9EF2-9747-B608-BC1552EE56FA}"/>
                </a:ext>
              </a:extLst>
            </p:cNvPr>
            <p:cNvSpPr/>
            <p:nvPr/>
          </p:nvSpPr>
          <p:spPr>
            <a:xfrm flipV="1">
              <a:off x="8681647"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38" name="Straight Connector 737">
              <a:extLst>
                <a:ext uri="{FF2B5EF4-FFF2-40B4-BE49-F238E27FC236}">
                  <a16:creationId xmlns:a16="http://schemas.microsoft.com/office/drawing/2014/main" id="{C2757ACD-5887-0D49-8C57-33E0F265E13E}"/>
                </a:ext>
              </a:extLst>
            </p:cNvPr>
            <p:cNvCxnSpPr>
              <a:cxnSpLocks/>
            </p:cNvCxnSpPr>
            <p:nvPr/>
          </p:nvCxnSpPr>
          <p:spPr>
            <a:xfrm>
              <a:off x="8523922" y="486910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9" name="Oval 738">
              <a:extLst>
                <a:ext uri="{FF2B5EF4-FFF2-40B4-BE49-F238E27FC236}">
                  <a16:creationId xmlns:a16="http://schemas.microsoft.com/office/drawing/2014/main" id="{9D76AE2F-CF15-F542-91BC-4981CC9D42C5}"/>
                </a:ext>
              </a:extLst>
            </p:cNvPr>
            <p:cNvSpPr/>
            <p:nvPr/>
          </p:nvSpPr>
          <p:spPr>
            <a:xfrm>
              <a:off x="805340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40" name="Oval 739">
              <a:extLst>
                <a:ext uri="{FF2B5EF4-FFF2-40B4-BE49-F238E27FC236}">
                  <a16:creationId xmlns:a16="http://schemas.microsoft.com/office/drawing/2014/main" id="{E9B261C9-55EE-414E-84BC-39144EA6CD47}"/>
                </a:ext>
              </a:extLst>
            </p:cNvPr>
            <p:cNvSpPr/>
            <p:nvPr/>
          </p:nvSpPr>
          <p:spPr>
            <a:xfrm>
              <a:off x="821307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1" name="Oval 740">
              <a:extLst>
                <a:ext uri="{FF2B5EF4-FFF2-40B4-BE49-F238E27FC236}">
                  <a16:creationId xmlns:a16="http://schemas.microsoft.com/office/drawing/2014/main" id="{EDAC0407-8F14-834C-BFE2-E2EA50C8260F}"/>
                </a:ext>
              </a:extLst>
            </p:cNvPr>
            <p:cNvSpPr/>
            <p:nvPr/>
          </p:nvSpPr>
          <p:spPr>
            <a:xfrm>
              <a:off x="8370730"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2" name="Google Shape;399;p3">
              <a:extLst>
                <a:ext uri="{FF2B5EF4-FFF2-40B4-BE49-F238E27FC236}">
                  <a16:creationId xmlns:a16="http://schemas.microsoft.com/office/drawing/2014/main" id="{208E4A6F-6BC8-C049-B6D6-A30C9DC9EE49}"/>
                </a:ext>
              </a:extLst>
            </p:cNvPr>
            <p:cNvSpPr/>
            <p:nvPr/>
          </p:nvSpPr>
          <p:spPr>
            <a:xfrm rot="16200000">
              <a:off x="1311651" y="471651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43" name="Straight Connector 742">
              <a:extLst>
                <a:ext uri="{FF2B5EF4-FFF2-40B4-BE49-F238E27FC236}">
                  <a16:creationId xmlns:a16="http://schemas.microsoft.com/office/drawing/2014/main" id="{5AC49FD5-5AA6-BE4D-9F60-81A2A753A17C}"/>
                </a:ext>
              </a:extLst>
            </p:cNvPr>
            <p:cNvCxnSpPr>
              <a:cxnSpLocks/>
              <a:stCxn id="742" idx="2"/>
            </p:cNvCxnSpPr>
            <p:nvPr/>
          </p:nvCxnSpPr>
          <p:spPr>
            <a:xfrm>
              <a:off x="1623147" y="487052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4" name="TextBox 743">
              <a:extLst>
                <a:ext uri="{FF2B5EF4-FFF2-40B4-BE49-F238E27FC236}">
                  <a16:creationId xmlns:a16="http://schemas.microsoft.com/office/drawing/2014/main" id="{91A91FF9-3EEB-CF40-B0CD-C0A961D78A0F}"/>
                </a:ext>
              </a:extLst>
            </p:cNvPr>
            <p:cNvSpPr txBox="1"/>
            <p:nvPr/>
          </p:nvSpPr>
          <p:spPr>
            <a:xfrm>
              <a:off x="633905" y="4655264"/>
              <a:ext cx="55977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the</a:t>
              </a:r>
            </a:p>
          </p:txBody>
        </p:sp>
        <p:cxnSp>
          <p:nvCxnSpPr>
            <p:cNvPr id="746" name="Straight Connector 745">
              <a:extLst>
                <a:ext uri="{FF2B5EF4-FFF2-40B4-BE49-F238E27FC236}">
                  <a16:creationId xmlns:a16="http://schemas.microsoft.com/office/drawing/2014/main" id="{AEA66D81-5D7C-EF4A-BDD8-2B701060906E}"/>
                </a:ext>
              </a:extLst>
            </p:cNvPr>
            <p:cNvCxnSpPr>
              <a:cxnSpLocks/>
            </p:cNvCxnSpPr>
            <p:nvPr/>
          </p:nvCxnSpPr>
          <p:spPr>
            <a:xfrm>
              <a:off x="7130251" y="566487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47" name="Rectangle 746">
              <a:extLst>
                <a:ext uri="{FF2B5EF4-FFF2-40B4-BE49-F238E27FC236}">
                  <a16:creationId xmlns:a16="http://schemas.microsoft.com/office/drawing/2014/main" id="{13646DBB-0589-4640-9F39-A95F6452DFAC}"/>
                </a:ext>
              </a:extLst>
            </p:cNvPr>
            <p:cNvSpPr/>
            <p:nvPr/>
          </p:nvSpPr>
          <p:spPr>
            <a:xfrm flipV="1">
              <a:off x="9092177"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8" name="Diamond 747">
              <a:extLst>
                <a:ext uri="{FF2B5EF4-FFF2-40B4-BE49-F238E27FC236}">
                  <a16:creationId xmlns:a16="http://schemas.microsoft.com/office/drawing/2014/main" id="{B6B5DE30-8779-4C49-B0BC-0368ECC183A5}"/>
                </a:ext>
              </a:extLst>
            </p:cNvPr>
            <p:cNvSpPr/>
            <p:nvPr/>
          </p:nvSpPr>
          <p:spPr>
            <a:xfrm flipV="1">
              <a:off x="9757480"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9" name="Arc 748">
              <a:extLst>
                <a:ext uri="{FF2B5EF4-FFF2-40B4-BE49-F238E27FC236}">
                  <a16:creationId xmlns:a16="http://schemas.microsoft.com/office/drawing/2014/main" id="{60925FA6-D00C-A845-8666-A41A80CB122C}"/>
                </a:ext>
              </a:extLst>
            </p:cNvPr>
            <p:cNvSpPr/>
            <p:nvPr/>
          </p:nvSpPr>
          <p:spPr>
            <a:xfrm flipV="1">
              <a:off x="8622613"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50" name="Straight Connector 749">
              <a:extLst>
                <a:ext uri="{FF2B5EF4-FFF2-40B4-BE49-F238E27FC236}">
                  <a16:creationId xmlns:a16="http://schemas.microsoft.com/office/drawing/2014/main" id="{8899498C-2E10-584F-A28D-8FAD74F4708B}"/>
                </a:ext>
              </a:extLst>
            </p:cNvPr>
            <p:cNvCxnSpPr>
              <a:cxnSpLocks/>
            </p:cNvCxnSpPr>
            <p:nvPr/>
          </p:nvCxnSpPr>
          <p:spPr>
            <a:xfrm>
              <a:off x="8829021"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DDB54A04-E809-3E41-B69F-ACA56FA23A6F}"/>
                </a:ext>
              </a:extLst>
            </p:cNvPr>
            <p:cNvCxnSpPr>
              <a:cxnSpLocks/>
              <a:endCxn id="747" idx="1"/>
            </p:cNvCxnSpPr>
            <p:nvPr/>
          </p:nvCxnSpPr>
          <p:spPr>
            <a:xfrm flipV="1">
              <a:off x="8833548"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Elbow Connector 751">
              <a:extLst>
                <a:ext uri="{FF2B5EF4-FFF2-40B4-BE49-F238E27FC236}">
                  <a16:creationId xmlns:a16="http://schemas.microsoft.com/office/drawing/2014/main" id="{56ABAD11-7CF9-FC44-AA80-6F5EEC07FA01}"/>
                </a:ext>
              </a:extLst>
            </p:cNvPr>
            <p:cNvCxnSpPr>
              <a:cxnSpLocks/>
              <a:stCxn id="747" idx="3"/>
            </p:cNvCxnSpPr>
            <p:nvPr/>
          </p:nvCxnSpPr>
          <p:spPr>
            <a:xfrm flipV="1">
              <a:off x="9355371"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Elbow Connector 752">
              <a:extLst>
                <a:ext uri="{FF2B5EF4-FFF2-40B4-BE49-F238E27FC236}">
                  <a16:creationId xmlns:a16="http://schemas.microsoft.com/office/drawing/2014/main" id="{7CF98350-78E4-2141-BADB-60E884663D4F}"/>
                </a:ext>
              </a:extLst>
            </p:cNvPr>
            <p:cNvCxnSpPr>
              <a:cxnSpLocks/>
              <a:stCxn id="748" idx="3"/>
            </p:cNvCxnSpPr>
            <p:nvPr/>
          </p:nvCxnSpPr>
          <p:spPr>
            <a:xfrm flipV="1">
              <a:off x="10120746"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Elbow Connector 753">
              <a:extLst>
                <a:ext uri="{FF2B5EF4-FFF2-40B4-BE49-F238E27FC236}">
                  <a16:creationId xmlns:a16="http://schemas.microsoft.com/office/drawing/2014/main" id="{C0644D27-08F7-0445-8F68-C123D9CB5593}"/>
                </a:ext>
              </a:extLst>
            </p:cNvPr>
            <p:cNvCxnSpPr>
              <a:cxnSpLocks/>
              <a:endCxn id="748" idx="1"/>
            </p:cNvCxnSpPr>
            <p:nvPr/>
          </p:nvCxnSpPr>
          <p:spPr>
            <a:xfrm rot="16200000" flipH="1">
              <a:off x="9529999"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E478B1D4-56F8-9C41-8527-D4D2E8903ED9}"/>
                </a:ext>
              </a:extLst>
            </p:cNvPr>
            <p:cNvCxnSpPr>
              <a:cxnSpLocks/>
              <a:endCxn id="756" idx="2"/>
            </p:cNvCxnSpPr>
            <p:nvPr/>
          </p:nvCxnSpPr>
          <p:spPr>
            <a:xfrm>
              <a:off x="8966797"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56" name="Oval 755">
              <a:extLst>
                <a:ext uri="{FF2B5EF4-FFF2-40B4-BE49-F238E27FC236}">
                  <a16:creationId xmlns:a16="http://schemas.microsoft.com/office/drawing/2014/main" id="{B96C7A9F-7B3D-C540-BB25-2A572C22F9DC}"/>
                </a:ext>
              </a:extLst>
            </p:cNvPr>
            <p:cNvSpPr/>
            <p:nvPr/>
          </p:nvSpPr>
          <p:spPr>
            <a:xfrm flipV="1">
              <a:off x="10383187"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7" name="Rectangle 756">
              <a:extLst>
                <a:ext uri="{FF2B5EF4-FFF2-40B4-BE49-F238E27FC236}">
                  <a16:creationId xmlns:a16="http://schemas.microsoft.com/office/drawing/2014/main" id="{411AE19F-9726-E148-B1DA-639BD36FB8DD}"/>
                </a:ext>
              </a:extLst>
            </p:cNvPr>
            <p:cNvSpPr/>
            <p:nvPr/>
          </p:nvSpPr>
          <p:spPr>
            <a:xfrm flipV="1">
              <a:off x="569463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8" name="Diamond 757">
              <a:extLst>
                <a:ext uri="{FF2B5EF4-FFF2-40B4-BE49-F238E27FC236}">
                  <a16:creationId xmlns:a16="http://schemas.microsoft.com/office/drawing/2014/main" id="{E9957F5C-FF70-0849-920C-126798290DBF}"/>
                </a:ext>
              </a:extLst>
            </p:cNvPr>
            <p:cNvSpPr/>
            <p:nvPr/>
          </p:nvSpPr>
          <p:spPr>
            <a:xfrm flipV="1">
              <a:off x="635993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9" name="Arc 758">
              <a:extLst>
                <a:ext uri="{FF2B5EF4-FFF2-40B4-BE49-F238E27FC236}">
                  <a16:creationId xmlns:a16="http://schemas.microsoft.com/office/drawing/2014/main" id="{3FE7E4B2-F43A-0D4F-A98F-75060CC99D67}"/>
                </a:ext>
              </a:extLst>
            </p:cNvPr>
            <p:cNvSpPr/>
            <p:nvPr/>
          </p:nvSpPr>
          <p:spPr>
            <a:xfrm flipV="1">
              <a:off x="522507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60" name="Straight Connector 759">
              <a:extLst>
                <a:ext uri="{FF2B5EF4-FFF2-40B4-BE49-F238E27FC236}">
                  <a16:creationId xmlns:a16="http://schemas.microsoft.com/office/drawing/2014/main" id="{86ACD02C-B46B-3E45-901B-DF53F988615D}"/>
                </a:ext>
              </a:extLst>
            </p:cNvPr>
            <p:cNvCxnSpPr>
              <a:cxnSpLocks/>
            </p:cNvCxnSpPr>
            <p:nvPr/>
          </p:nvCxnSpPr>
          <p:spPr>
            <a:xfrm>
              <a:off x="543147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F901D6F0-468D-5348-ABF1-B67BBE227489}"/>
                </a:ext>
              </a:extLst>
            </p:cNvPr>
            <p:cNvCxnSpPr>
              <a:cxnSpLocks/>
              <a:endCxn id="757" idx="1"/>
            </p:cNvCxnSpPr>
            <p:nvPr/>
          </p:nvCxnSpPr>
          <p:spPr>
            <a:xfrm flipV="1">
              <a:off x="543600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Elbow Connector 761">
              <a:extLst>
                <a:ext uri="{FF2B5EF4-FFF2-40B4-BE49-F238E27FC236}">
                  <a16:creationId xmlns:a16="http://schemas.microsoft.com/office/drawing/2014/main" id="{F1AAE91C-F8DD-E047-8C22-A81136E51792}"/>
                </a:ext>
              </a:extLst>
            </p:cNvPr>
            <p:cNvCxnSpPr>
              <a:cxnSpLocks/>
              <a:stCxn id="757" idx="3"/>
            </p:cNvCxnSpPr>
            <p:nvPr/>
          </p:nvCxnSpPr>
          <p:spPr>
            <a:xfrm flipV="1">
              <a:off x="595782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Elbow Connector 762">
              <a:extLst>
                <a:ext uri="{FF2B5EF4-FFF2-40B4-BE49-F238E27FC236}">
                  <a16:creationId xmlns:a16="http://schemas.microsoft.com/office/drawing/2014/main" id="{67047D1F-12FA-6244-A923-4B840FC9C069}"/>
                </a:ext>
              </a:extLst>
            </p:cNvPr>
            <p:cNvCxnSpPr>
              <a:cxnSpLocks/>
              <a:stCxn id="758" idx="3"/>
            </p:cNvCxnSpPr>
            <p:nvPr/>
          </p:nvCxnSpPr>
          <p:spPr>
            <a:xfrm flipV="1">
              <a:off x="6723205"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Elbow Connector 763">
              <a:extLst>
                <a:ext uri="{FF2B5EF4-FFF2-40B4-BE49-F238E27FC236}">
                  <a16:creationId xmlns:a16="http://schemas.microsoft.com/office/drawing/2014/main" id="{C98D39FD-D66D-D448-9E7F-159EF1B9CE36}"/>
                </a:ext>
              </a:extLst>
            </p:cNvPr>
            <p:cNvCxnSpPr>
              <a:cxnSpLocks/>
              <a:endCxn id="758" idx="1"/>
            </p:cNvCxnSpPr>
            <p:nvPr/>
          </p:nvCxnSpPr>
          <p:spPr>
            <a:xfrm rot="16200000" flipH="1">
              <a:off x="613245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01E81965-36B6-8A4D-AD8D-3E501FA15F04}"/>
                </a:ext>
              </a:extLst>
            </p:cNvPr>
            <p:cNvCxnSpPr>
              <a:cxnSpLocks/>
              <a:endCxn id="766" idx="2"/>
            </p:cNvCxnSpPr>
            <p:nvPr/>
          </p:nvCxnSpPr>
          <p:spPr>
            <a:xfrm>
              <a:off x="556925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6" name="Oval 765">
              <a:extLst>
                <a:ext uri="{FF2B5EF4-FFF2-40B4-BE49-F238E27FC236}">
                  <a16:creationId xmlns:a16="http://schemas.microsoft.com/office/drawing/2014/main" id="{141CA607-7A22-5749-8302-52338D9103F2}"/>
                </a:ext>
              </a:extLst>
            </p:cNvPr>
            <p:cNvSpPr/>
            <p:nvPr/>
          </p:nvSpPr>
          <p:spPr>
            <a:xfrm flipV="1">
              <a:off x="6985646"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7" name="Rectangle 766">
              <a:extLst>
                <a:ext uri="{FF2B5EF4-FFF2-40B4-BE49-F238E27FC236}">
                  <a16:creationId xmlns:a16="http://schemas.microsoft.com/office/drawing/2014/main" id="{80D5BC51-BD01-284A-B0E4-58A785A5B8D0}"/>
                </a:ext>
              </a:extLst>
            </p:cNvPr>
            <p:cNvSpPr/>
            <p:nvPr/>
          </p:nvSpPr>
          <p:spPr>
            <a:xfrm flipV="1">
              <a:off x="399586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8" name="Diamond 767">
              <a:extLst>
                <a:ext uri="{FF2B5EF4-FFF2-40B4-BE49-F238E27FC236}">
                  <a16:creationId xmlns:a16="http://schemas.microsoft.com/office/drawing/2014/main" id="{9A0BA404-E956-774E-87FA-703086FD1C3F}"/>
                </a:ext>
              </a:extLst>
            </p:cNvPr>
            <p:cNvSpPr/>
            <p:nvPr/>
          </p:nvSpPr>
          <p:spPr>
            <a:xfrm flipV="1">
              <a:off x="466116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9" name="Arc 768">
              <a:extLst>
                <a:ext uri="{FF2B5EF4-FFF2-40B4-BE49-F238E27FC236}">
                  <a16:creationId xmlns:a16="http://schemas.microsoft.com/office/drawing/2014/main" id="{798BA8F6-FCC8-B54B-AD12-1406CB630E6C}"/>
                </a:ext>
              </a:extLst>
            </p:cNvPr>
            <p:cNvSpPr/>
            <p:nvPr/>
          </p:nvSpPr>
          <p:spPr>
            <a:xfrm flipV="1">
              <a:off x="352630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70" name="Straight Connector 769">
              <a:extLst>
                <a:ext uri="{FF2B5EF4-FFF2-40B4-BE49-F238E27FC236}">
                  <a16:creationId xmlns:a16="http://schemas.microsoft.com/office/drawing/2014/main" id="{819D1078-BBAF-E246-9F63-786A7CA12FC6}"/>
                </a:ext>
              </a:extLst>
            </p:cNvPr>
            <p:cNvCxnSpPr>
              <a:cxnSpLocks/>
            </p:cNvCxnSpPr>
            <p:nvPr/>
          </p:nvCxnSpPr>
          <p:spPr>
            <a:xfrm>
              <a:off x="373270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13980858-46EF-D644-967B-F301C324BB4D}"/>
                </a:ext>
              </a:extLst>
            </p:cNvPr>
            <p:cNvCxnSpPr>
              <a:cxnSpLocks/>
              <a:endCxn id="767" idx="1"/>
            </p:cNvCxnSpPr>
            <p:nvPr/>
          </p:nvCxnSpPr>
          <p:spPr>
            <a:xfrm flipV="1">
              <a:off x="373723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Elbow Connector 771">
              <a:extLst>
                <a:ext uri="{FF2B5EF4-FFF2-40B4-BE49-F238E27FC236}">
                  <a16:creationId xmlns:a16="http://schemas.microsoft.com/office/drawing/2014/main" id="{14EE3185-B2AF-6F43-9A71-24BA4A3A7DDA}"/>
                </a:ext>
              </a:extLst>
            </p:cNvPr>
            <p:cNvCxnSpPr>
              <a:cxnSpLocks/>
              <a:stCxn id="767" idx="3"/>
            </p:cNvCxnSpPr>
            <p:nvPr/>
          </p:nvCxnSpPr>
          <p:spPr>
            <a:xfrm flipV="1">
              <a:off x="425905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Elbow Connector 772">
              <a:extLst>
                <a:ext uri="{FF2B5EF4-FFF2-40B4-BE49-F238E27FC236}">
                  <a16:creationId xmlns:a16="http://schemas.microsoft.com/office/drawing/2014/main" id="{95F90346-E06F-6D45-946A-3148775C184C}"/>
                </a:ext>
              </a:extLst>
            </p:cNvPr>
            <p:cNvCxnSpPr>
              <a:cxnSpLocks/>
              <a:stCxn id="768" idx="3"/>
            </p:cNvCxnSpPr>
            <p:nvPr/>
          </p:nvCxnSpPr>
          <p:spPr>
            <a:xfrm flipV="1">
              <a:off x="5024434"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Elbow Connector 773">
              <a:extLst>
                <a:ext uri="{FF2B5EF4-FFF2-40B4-BE49-F238E27FC236}">
                  <a16:creationId xmlns:a16="http://schemas.microsoft.com/office/drawing/2014/main" id="{6942D503-0542-EB46-8949-255126D05AC5}"/>
                </a:ext>
              </a:extLst>
            </p:cNvPr>
            <p:cNvCxnSpPr>
              <a:cxnSpLocks/>
              <a:endCxn id="768" idx="1"/>
            </p:cNvCxnSpPr>
            <p:nvPr/>
          </p:nvCxnSpPr>
          <p:spPr>
            <a:xfrm rot="16200000" flipH="1">
              <a:off x="443368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663A667E-B6E6-B146-9935-9CFFA49F5DA6}"/>
                </a:ext>
              </a:extLst>
            </p:cNvPr>
            <p:cNvCxnSpPr>
              <a:cxnSpLocks/>
              <a:endCxn id="776" idx="2"/>
            </p:cNvCxnSpPr>
            <p:nvPr/>
          </p:nvCxnSpPr>
          <p:spPr>
            <a:xfrm>
              <a:off x="387048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6" name="Oval 775">
              <a:extLst>
                <a:ext uri="{FF2B5EF4-FFF2-40B4-BE49-F238E27FC236}">
                  <a16:creationId xmlns:a16="http://schemas.microsoft.com/office/drawing/2014/main" id="{700D3BD8-E48E-4E45-8C09-0FF675F78A22}"/>
                </a:ext>
              </a:extLst>
            </p:cNvPr>
            <p:cNvSpPr/>
            <p:nvPr/>
          </p:nvSpPr>
          <p:spPr>
            <a:xfrm flipV="1">
              <a:off x="5286875"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7" name="Rectangle 776">
              <a:extLst>
                <a:ext uri="{FF2B5EF4-FFF2-40B4-BE49-F238E27FC236}">
                  <a16:creationId xmlns:a16="http://schemas.microsoft.com/office/drawing/2014/main" id="{AB042D94-E7BD-7D41-8171-F5ADAB9654D0}"/>
                </a:ext>
              </a:extLst>
            </p:cNvPr>
            <p:cNvSpPr/>
            <p:nvPr/>
          </p:nvSpPr>
          <p:spPr>
            <a:xfrm flipV="1">
              <a:off x="2297094"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8" name="Diamond 777">
              <a:extLst>
                <a:ext uri="{FF2B5EF4-FFF2-40B4-BE49-F238E27FC236}">
                  <a16:creationId xmlns:a16="http://schemas.microsoft.com/office/drawing/2014/main" id="{AC5BB154-E9CA-FA43-A8F6-93D09178C509}"/>
                </a:ext>
              </a:extLst>
            </p:cNvPr>
            <p:cNvSpPr/>
            <p:nvPr/>
          </p:nvSpPr>
          <p:spPr>
            <a:xfrm flipV="1">
              <a:off x="2962397"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9" name="Arc 778">
              <a:extLst>
                <a:ext uri="{FF2B5EF4-FFF2-40B4-BE49-F238E27FC236}">
                  <a16:creationId xmlns:a16="http://schemas.microsoft.com/office/drawing/2014/main" id="{B495DDAB-2078-8740-958F-D24A2F374807}"/>
                </a:ext>
              </a:extLst>
            </p:cNvPr>
            <p:cNvSpPr/>
            <p:nvPr/>
          </p:nvSpPr>
          <p:spPr>
            <a:xfrm flipV="1">
              <a:off x="1827529"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80" name="Straight Connector 779">
              <a:extLst>
                <a:ext uri="{FF2B5EF4-FFF2-40B4-BE49-F238E27FC236}">
                  <a16:creationId xmlns:a16="http://schemas.microsoft.com/office/drawing/2014/main" id="{1842C563-7123-E74D-A44A-F2E9BC9F1423}"/>
                </a:ext>
              </a:extLst>
            </p:cNvPr>
            <p:cNvCxnSpPr>
              <a:cxnSpLocks/>
              <a:stCxn id="782" idx="0"/>
            </p:cNvCxnSpPr>
            <p:nvPr/>
          </p:nvCxnSpPr>
          <p:spPr>
            <a:xfrm>
              <a:off x="2033937"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4B5E7C36-B596-8049-A8CD-CDB694930B27}"/>
                </a:ext>
              </a:extLst>
            </p:cNvPr>
            <p:cNvCxnSpPr>
              <a:cxnSpLocks/>
              <a:endCxn id="777" idx="1"/>
            </p:cNvCxnSpPr>
            <p:nvPr/>
          </p:nvCxnSpPr>
          <p:spPr>
            <a:xfrm flipV="1">
              <a:off x="2038464"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82" name="Oval 781">
              <a:extLst>
                <a:ext uri="{FF2B5EF4-FFF2-40B4-BE49-F238E27FC236}">
                  <a16:creationId xmlns:a16="http://schemas.microsoft.com/office/drawing/2014/main" id="{5A6114DC-4664-694F-B21B-885F00CE5EB5}"/>
                </a:ext>
              </a:extLst>
            </p:cNvPr>
            <p:cNvSpPr/>
            <p:nvPr/>
          </p:nvSpPr>
          <p:spPr>
            <a:xfrm flipV="1">
              <a:off x="1896161"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83" name="Elbow Connector 782">
              <a:extLst>
                <a:ext uri="{FF2B5EF4-FFF2-40B4-BE49-F238E27FC236}">
                  <a16:creationId xmlns:a16="http://schemas.microsoft.com/office/drawing/2014/main" id="{A23B718E-CCA5-9644-BFFD-5E6CD277DEC9}"/>
                </a:ext>
              </a:extLst>
            </p:cNvPr>
            <p:cNvCxnSpPr>
              <a:cxnSpLocks/>
              <a:stCxn id="777" idx="3"/>
            </p:cNvCxnSpPr>
            <p:nvPr/>
          </p:nvCxnSpPr>
          <p:spPr>
            <a:xfrm flipV="1">
              <a:off x="2560288"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64637A73-6152-7647-9EAD-F70E89EE014A}"/>
                </a:ext>
              </a:extLst>
            </p:cNvPr>
            <p:cNvCxnSpPr>
              <a:cxnSpLocks/>
              <a:stCxn id="778" idx="3"/>
            </p:cNvCxnSpPr>
            <p:nvPr/>
          </p:nvCxnSpPr>
          <p:spPr>
            <a:xfrm flipV="1">
              <a:off x="3325663"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5" name="Elbow Connector 784">
              <a:extLst>
                <a:ext uri="{FF2B5EF4-FFF2-40B4-BE49-F238E27FC236}">
                  <a16:creationId xmlns:a16="http://schemas.microsoft.com/office/drawing/2014/main" id="{A8A3746E-590F-1747-838E-23A2C21B28EA}"/>
                </a:ext>
              </a:extLst>
            </p:cNvPr>
            <p:cNvCxnSpPr>
              <a:cxnSpLocks/>
              <a:endCxn id="778" idx="1"/>
            </p:cNvCxnSpPr>
            <p:nvPr/>
          </p:nvCxnSpPr>
          <p:spPr>
            <a:xfrm rot="16200000" flipH="1">
              <a:off x="2734916"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32037D74-E758-4243-9DF5-99C945A822ED}"/>
                </a:ext>
              </a:extLst>
            </p:cNvPr>
            <p:cNvCxnSpPr>
              <a:cxnSpLocks/>
              <a:stCxn id="782" idx="6"/>
              <a:endCxn id="787" idx="2"/>
            </p:cNvCxnSpPr>
            <p:nvPr/>
          </p:nvCxnSpPr>
          <p:spPr>
            <a:xfrm>
              <a:off x="2171713"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87" name="Oval 786">
              <a:extLst>
                <a:ext uri="{FF2B5EF4-FFF2-40B4-BE49-F238E27FC236}">
                  <a16:creationId xmlns:a16="http://schemas.microsoft.com/office/drawing/2014/main" id="{6B61EF84-6F5A-0847-9696-0430F4370532}"/>
                </a:ext>
              </a:extLst>
            </p:cNvPr>
            <p:cNvSpPr/>
            <p:nvPr/>
          </p:nvSpPr>
          <p:spPr>
            <a:xfrm flipV="1">
              <a:off x="3588104"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8" name="Rectangle 787">
              <a:extLst>
                <a:ext uri="{FF2B5EF4-FFF2-40B4-BE49-F238E27FC236}">
                  <a16:creationId xmlns:a16="http://schemas.microsoft.com/office/drawing/2014/main" id="{21036D60-A61C-554E-B972-CD6146282530}"/>
                </a:ext>
              </a:extLst>
            </p:cNvPr>
            <p:cNvSpPr/>
            <p:nvPr/>
          </p:nvSpPr>
          <p:spPr>
            <a:xfrm flipV="1">
              <a:off x="7393407" y="56791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9" name="Arc 788">
              <a:extLst>
                <a:ext uri="{FF2B5EF4-FFF2-40B4-BE49-F238E27FC236}">
                  <a16:creationId xmlns:a16="http://schemas.microsoft.com/office/drawing/2014/main" id="{69BE637A-C44B-DB47-9BAE-658369B78EEF}"/>
                </a:ext>
              </a:extLst>
            </p:cNvPr>
            <p:cNvSpPr/>
            <p:nvPr/>
          </p:nvSpPr>
          <p:spPr>
            <a:xfrm flipV="1">
              <a:off x="6923843" y="53191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90" name="Straight Connector 789">
              <a:extLst>
                <a:ext uri="{FF2B5EF4-FFF2-40B4-BE49-F238E27FC236}">
                  <a16:creationId xmlns:a16="http://schemas.microsoft.com/office/drawing/2014/main" id="{75329A19-E830-0345-AACF-02165863DB15}"/>
                </a:ext>
              </a:extLst>
            </p:cNvPr>
            <p:cNvCxnSpPr>
              <a:cxnSpLocks/>
              <a:endCxn id="788" idx="1"/>
            </p:cNvCxnSpPr>
            <p:nvPr/>
          </p:nvCxnSpPr>
          <p:spPr>
            <a:xfrm flipV="1">
              <a:off x="7134778" y="581072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Elbow Connector 790">
              <a:extLst>
                <a:ext uri="{FF2B5EF4-FFF2-40B4-BE49-F238E27FC236}">
                  <a16:creationId xmlns:a16="http://schemas.microsoft.com/office/drawing/2014/main" id="{CA8E00A5-EB08-DD42-9037-3B744CD5C891}"/>
                </a:ext>
              </a:extLst>
            </p:cNvPr>
            <p:cNvCxnSpPr>
              <a:cxnSpLocks/>
              <a:stCxn id="788" idx="3"/>
            </p:cNvCxnSpPr>
            <p:nvPr/>
          </p:nvCxnSpPr>
          <p:spPr>
            <a:xfrm flipV="1">
              <a:off x="7656601" y="552709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C87A1871-445C-8A41-B3DE-C24A1C58BE7E}"/>
                </a:ext>
              </a:extLst>
            </p:cNvPr>
            <p:cNvCxnSpPr>
              <a:cxnSpLocks/>
            </p:cNvCxnSpPr>
            <p:nvPr/>
          </p:nvCxnSpPr>
          <p:spPr>
            <a:xfrm>
              <a:off x="7268027" y="552709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3" name="Oval 792">
              <a:extLst>
                <a:ext uri="{FF2B5EF4-FFF2-40B4-BE49-F238E27FC236}">
                  <a16:creationId xmlns:a16="http://schemas.microsoft.com/office/drawing/2014/main" id="{6C239CDC-7189-7443-83DA-15AF33387518}"/>
                </a:ext>
              </a:extLst>
            </p:cNvPr>
            <p:cNvSpPr/>
            <p:nvPr/>
          </p:nvSpPr>
          <p:spPr>
            <a:xfrm flipV="1">
              <a:off x="8684417"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94" name="Straight Connector 793">
              <a:extLst>
                <a:ext uri="{FF2B5EF4-FFF2-40B4-BE49-F238E27FC236}">
                  <a16:creationId xmlns:a16="http://schemas.microsoft.com/office/drawing/2014/main" id="{F90D4CC3-CB1D-374F-B111-354712FCEF0E}"/>
                </a:ext>
              </a:extLst>
            </p:cNvPr>
            <p:cNvCxnSpPr>
              <a:cxnSpLocks/>
            </p:cNvCxnSpPr>
            <p:nvPr/>
          </p:nvCxnSpPr>
          <p:spPr>
            <a:xfrm>
              <a:off x="8526692" y="552709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5" name="Oval 794">
              <a:extLst>
                <a:ext uri="{FF2B5EF4-FFF2-40B4-BE49-F238E27FC236}">
                  <a16:creationId xmlns:a16="http://schemas.microsoft.com/office/drawing/2014/main" id="{77BCEC6A-62AE-5149-9D29-16476023BBB3}"/>
                </a:ext>
              </a:extLst>
            </p:cNvPr>
            <p:cNvSpPr/>
            <p:nvPr/>
          </p:nvSpPr>
          <p:spPr>
            <a:xfrm>
              <a:off x="805617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6" name="Oval 795">
              <a:extLst>
                <a:ext uri="{FF2B5EF4-FFF2-40B4-BE49-F238E27FC236}">
                  <a16:creationId xmlns:a16="http://schemas.microsoft.com/office/drawing/2014/main" id="{E3D113A1-390C-C149-A530-21B79A55FD47}"/>
                </a:ext>
              </a:extLst>
            </p:cNvPr>
            <p:cNvSpPr/>
            <p:nvPr/>
          </p:nvSpPr>
          <p:spPr>
            <a:xfrm>
              <a:off x="821584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7" name="Oval 796">
              <a:extLst>
                <a:ext uri="{FF2B5EF4-FFF2-40B4-BE49-F238E27FC236}">
                  <a16:creationId xmlns:a16="http://schemas.microsoft.com/office/drawing/2014/main" id="{342FCF32-A9CD-8A46-A027-D8C12A7A32E6}"/>
                </a:ext>
              </a:extLst>
            </p:cNvPr>
            <p:cNvSpPr/>
            <p:nvPr/>
          </p:nvSpPr>
          <p:spPr>
            <a:xfrm>
              <a:off x="8373500"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8" name="Google Shape;399;p3">
              <a:extLst>
                <a:ext uri="{FF2B5EF4-FFF2-40B4-BE49-F238E27FC236}">
                  <a16:creationId xmlns:a16="http://schemas.microsoft.com/office/drawing/2014/main" id="{98458468-799B-9F42-96D5-398F88062185}"/>
                </a:ext>
              </a:extLst>
            </p:cNvPr>
            <p:cNvSpPr/>
            <p:nvPr/>
          </p:nvSpPr>
          <p:spPr>
            <a:xfrm rot="16200000">
              <a:off x="1314421" y="537450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99" name="Straight Connector 798">
              <a:extLst>
                <a:ext uri="{FF2B5EF4-FFF2-40B4-BE49-F238E27FC236}">
                  <a16:creationId xmlns:a16="http://schemas.microsoft.com/office/drawing/2014/main" id="{C28D318A-40FD-8E4E-98B6-DCB8A1B1F1A6}"/>
                </a:ext>
              </a:extLst>
            </p:cNvPr>
            <p:cNvCxnSpPr>
              <a:cxnSpLocks/>
              <a:stCxn id="798" idx="2"/>
            </p:cNvCxnSpPr>
            <p:nvPr/>
          </p:nvCxnSpPr>
          <p:spPr>
            <a:xfrm>
              <a:off x="1625917" y="552851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0" name="TextBox 799">
              <a:extLst>
                <a:ext uri="{FF2B5EF4-FFF2-40B4-BE49-F238E27FC236}">
                  <a16:creationId xmlns:a16="http://schemas.microsoft.com/office/drawing/2014/main" id="{EE6359F1-17D4-5D4C-B50A-71B7E0F6DFE0}"/>
                </a:ext>
              </a:extLst>
            </p:cNvPr>
            <p:cNvSpPr txBox="1"/>
            <p:nvPr/>
          </p:nvSpPr>
          <p:spPr>
            <a:xfrm>
              <a:off x="551717" y="5313259"/>
              <a:ext cx="644728"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city</a:t>
              </a:r>
            </a:p>
          </p:txBody>
        </p:sp>
        <p:cxnSp>
          <p:nvCxnSpPr>
            <p:cNvPr id="802" name="Elbow Connector 801">
              <a:extLst>
                <a:ext uri="{FF2B5EF4-FFF2-40B4-BE49-F238E27FC236}">
                  <a16:creationId xmlns:a16="http://schemas.microsoft.com/office/drawing/2014/main" id="{86032E30-718C-2B4B-84C2-3646F93C7EF3}"/>
                </a:ext>
              </a:extLst>
            </p:cNvPr>
            <p:cNvCxnSpPr>
              <a:cxnSpLocks/>
              <a:endCxn id="839" idx="1"/>
            </p:cNvCxnSpPr>
            <p:nvPr/>
          </p:nvCxnSpPr>
          <p:spPr>
            <a:xfrm rot="16200000" flipH="1">
              <a:off x="7188903" y="6263654"/>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Elbow Connector 802">
              <a:extLst>
                <a:ext uri="{FF2B5EF4-FFF2-40B4-BE49-F238E27FC236}">
                  <a16:creationId xmlns:a16="http://schemas.microsoft.com/office/drawing/2014/main" id="{54AC2FED-8211-254E-B9FD-15477621A496}"/>
                </a:ext>
              </a:extLst>
            </p:cNvPr>
            <p:cNvCxnSpPr>
              <a:cxnSpLocks/>
              <a:endCxn id="804" idx="1"/>
            </p:cNvCxnSpPr>
            <p:nvPr/>
          </p:nvCxnSpPr>
          <p:spPr>
            <a:xfrm rot="16200000" flipH="1">
              <a:off x="8887673"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04" name="Rectangle 803">
              <a:extLst>
                <a:ext uri="{FF2B5EF4-FFF2-40B4-BE49-F238E27FC236}">
                  <a16:creationId xmlns:a16="http://schemas.microsoft.com/office/drawing/2014/main" id="{A44F04A0-F20A-DD47-8067-455D8FDACFFD}"/>
                </a:ext>
              </a:extLst>
            </p:cNvPr>
            <p:cNvSpPr/>
            <p:nvPr/>
          </p:nvSpPr>
          <p:spPr>
            <a:xfrm flipV="1">
              <a:off x="909217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5" name="Diamond 804">
              <a:extLst>
                <a:ext uri="{FF2B5EF4-FFF2-40B4-BE49-F238E27FC236}">
                  <a16:creationId xmlns:a16="http://schemas.microsoft.com/office/drawing/2014/main" id="{2BF67792-83DE-8242-8F34-46A53E24A8A3}"/>
                </a:ext>
              </a:extLst>
            </p:cNvPr>
            <p:cNvSpPr/>
            <p:nvPr/>
          </p:nvSpPr>
          <p:spPr>
            <a:xfrm flipV="1">
              <a:off x="9757480"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6" name="Arc 805">
              <a:extLst>
                <a:ext uri="{FF2B5EF4-FFF2-40B4-BE49-F238E27FC236}">
                  <a16:creationId xmlns:a16="http://schemas.microsoft.com/office/drawing/2014/main" id="{E792D123-25D2-CA4E-A996-0BC873805008}"/>
                </a:ext>
              </a:extLst>
            </p:cNvPr>
            <p:cNvSpPr/>
            <p:nvPr/>
          </p:nvSpPr>
          <p:spPr>
            <a:xfrm flipV="1">
              <a:off x="862261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07" name="Elbow Connector 806">
              <a:extLst>
                <a:ext uri="{FF2B5EF4-FFF2-40B4-BE49-F238E27FC236}">
                  <a16:creationId xmlns:a16="http://schemas.microsoft.com/office/drawing/2014/main" id="{F9AD7944-1AD0-D64A-A219-A884390B87AA}"/>
                </a:ext>
              </a:extLst>
            </p:cNvPr>
            <p:cNvCxnSpPr>
              <a:cxnSpLocks/>
              <a:stCxn id="804" idx="3"/>
            </p:cNvCxnSpPr>
            <p:nvPr/>
          </p:nvCxnSpPr>
          <p:spPr>
            <a:xfrm flipV="1">
              <a:off x="935537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8" name="Elbow Connector 807">
              <a:extLst>
                <a:ext uri="{FF2B5EF4-FFF2-40B4-BE49-F238E27FC236}">
                  <a16:creationId xmlns:a16="http://schemas.microsoft.com/office/drawing/2014/main" id="{17E37CDD-E5CA-324D-A218-DBB413D3FFDA}"/>
                </a:ext>
              </a:extLst>
            </p:cNvPr>
            <p:cNvCxnSpPr>
              <a:cxnSpLocks/>
              <a:stCxn id="805" idx="3"/>
            </p:cNvCxnSpPr>
            <p:nvPr/>
          </p:nvCxnSpPr>
          <p:spPr>
            <a:xfrm flipV="1">
              <a:off x="10120746"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09" name="Elbow Connector 808">
              <a:extLst>
                <a:ext uri="{FF2B5EF4-FFF2-40B4-BE49-F238E27FC236}">
                  <a16:creationId xmlns:a16="http://schemas.microsoft.com/office/drawing/2014/main" id="{EF7FEFA2-C31C-0443-B738-C237B04850CF}"/>
                </a:ext>
              </a:extLst>
            </p:cNvPr>
            <p:cNvCxnSpPr>
              <a:cxnSpLocks/>
              <a:endCxn id="805" idx="1"/>
            </p:cNvCxnSpPr>
            <p:nvPr/>
          </p:nvCxnSpPr>
          <p:spPr>
            <a:xfrm rot="16200000" flipH="1">
              <a:off x="9529999"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D7913AF9-EC07-6D4B-A32C-B19DD1B24DC7}"/>
                </a:ext>
              </a:extLst>
            </p:cNvPr>
            <p:cNvCxnSpPr>
              <a:cxnSpLocks/>
            </p:cNvCxnSpPr>
            <p:nvPr/>
          </p:nvCxnSpPr>
          <p:spPr>
            <a:xfrm>
              <a:off x="8966797"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11" name="Elbow Connector 810">
              <a:extLst>
                <a:ext uri="{FF2B5EF4-FFF2-40B4-BE49-F238E27FC236}">
                  <a16:creationId xmlns:a16="http://schemas.microsoft.com/office/drawing/2014/main" id="{0F2C64D6-B312-114A-B75D-6542CA926234}"/>
                </a:ext>
              </a:extLst>
            </p:cNvPr>
            <p:cNvCxnSpPr>
              <a:cxnSpLocks/>
              <a:endCxn id="812" idx="1"/>
            </p:cNvCxnSpPr>
            <p:nvPr/>
          </p:nvCxnSpPr>
          <p:spPr>
            <a:xfrm rot="16200000" flipH="1">
              <a:off x="549013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12" name="Rectangle 811">
              <a:extLst>
                <a:ext uri="{FF2B5EF4-FFF2-40B4-BE49-F238E27FC236}">
                  <a16:creationId xmlns:a16="http://schemas.microsoft.com/office/drawing/2014/main" id="{67B71E5E-BD36-6747-A898-152E44185899}"/>
                </a:ext>
              </a:extLst>
            </p:cNvPr>
            <p:cNvSpPr/>
            <p:nvPr/>
          </p:nvSpPr>
          <p:spPr>
            <a:xfrm flipV="1">
              <a:off x="569463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3" name="Diamond 812">
              <a:extLst>
                <a:ext uri="{FF2B5EF4-FFF2-40B4-BE49-F238E27FC236}">
                  <a16:creationId xmlns:a16="http://schemas.microsoft.com/office/drawing/2014/main" id="{C09AAE94-CB58-ED4A-824E-7D17E4B6FE01}"/>
                </a:ext>
              </a:extLst>
            </p:cNvPr>
            <p:cNvSpPr/>
            <p:nvPr/>
          </p:nvSpPr>
          <p:spPr>
            <a:xfrm flipV="1">
              <a:off x="635993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4" name="Arc 813">
              <a:extLst>
                <a:ext uri="{FF2B5EF4-FFF2-40B4-BE49-F238E27FC236}">
                  <a16:creationId xmlns:a16="http://schemas.microsoft.com/office/drawing/2014/main" id="{10183839-F510-FE45-A9B2-D03DE30A8B4C}"/>
                </a:ext>
              </a:extLst>
            </p:cNvPr>
            <p:cNvSpPr/>
            <p:nvPr/>
          </p:nvSpPr>
          <p:spPr>
            <a:xfrm flipV="1">
              <a:off x="522507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15" name="Elbow Connector 814">
              <a:extLst>
                <a:ext uri="{FF2B5EF4-FFF2-40B4-BE49-F238E27FC236}">
                  <a16:creationId xmlns:a16="http://schemas.microsoft.com/office/drawing/2014/main" id="{7804B149-3651-A047-B575-3AC584B8CAC6}"/>
                </a:ext>
              </a:extLst>
            </p:cNvPr>
            <p:cNvCxnSpPr>
              <a:cxnSpLocks/>
              <a:stCxn id="812" idx="3"/>
            </p:cNvCxnSpPr>
            <p:nvPr/>
          </p:nvCxnSpPr>
          <p:spPr>
            <a:xfrm flipV="1">
              <a:off x="595782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Elbow Connector 815">
              <a:extLst>
                <a:ext uri="{FF2B5EF4-FFF2-40B4-BE49-F238E27FC236}">
                  <a16:creationId xmlns:a16="http://schemas.microsoft.com/office/drawing/2014/main" id="{7B69F648-DAA0-C542-9D0E-22247875018A}"/>
                </a:ext>
              </a:extLst>
            </p:cNvPr>
            <p:cNvCxnSpPr>
              <a:cxnSpLocks/>
              <a:stCxn id="813" idx="3"/>
            </p:cNvCxnSpPr>
            <p:nvPr/>
          </p:nvCxnSpPr>
          <p:spPr>
            <a:xfrm flipV="1">
              <a:off x="6723205"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7" name="Elbow Connector 816">
              <a:extLst>
                <a:ext uri="{FF2B5EF4-FFF2-40B4-BE49-F238E27FC236}">
                  <a16:creationId xmlns:a16="http://schemas.microsoft.com/office/drawing/2014/main" id="{5B6B7081-0B47-5A42-8631-7056C4BE0660}"/>
                </a:ext>
              </a:extLst>
            </p:cNvPr>
            <p:cNvCxnSpPr>
              <a:cxnSpLocks/>
              <a:endCxn id="813" idx="1"/>
            </p:cNvCxnSpPr>
            <p:nvPr/>
          </p:nvCxnSpPr>
          <p:spPr>
            <a:xfrm rot="16200000" flipH="1">
              <a:off x="613245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AF328EF7-B4D9-064F-9C66-08E5D692F861}"/>
                </a:ext>
              </a:extLst>
            </p:cNvPr>
            <p:cNvCxnSpPr>
              <a:cxnSpLocks/>
              <a:endCxn id="819" idx="2"/>
            </p:cNvCxnSpPr>
            <p:nvPr/>
          </p:nvCxnSpPr>
          <p:spPr>
            <a:xfrm>
              <a:off x="556925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19" name="Oval 818">
              <a:extLst>
                <a:ext uri="{FF2B5EF4-FFF2-40B4-BE49-F238E27FC236}">
                  <a16:creationId xmlns:a16="http://schemas.microsoft.com/office/drawing/2014/main" id="{2C4DDB56-672B-BC46-84F1-4BF4986751E2}"/>
                </a:ext>
              </a:extLst>
            </p:cNvPr>
            <p:cNvSpPr/>
            <p:nvPr/>
          </p:nvSpPr>
          <p:spPr>
            <a:xfrm flipV="1">
              <a:off x="6985646"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0" name="Elbow Connector 819">
              <a:extLst>
                <a:ext uri="{FF2B5EF4-FFF2-40B4-BE49-F238E27FC236}">
                  <a16:creationId xmlns:a16="http://schemas.microsoft.com/office/drawing/2014/main" id="{1A7007CD-2068-D84B-BD0C-7E22857C2DC4}"/>
                </a:ext>
              </a:extLst>
            </p:cNvPr>
            <p:cNvCxnSpPr>
              <a:cxnSpLocks/>
              <a:endCxn id="821" idx="1"/>
            </p:cNvCxnSpPr>
            <p:nvPr/>
          </p:nvCxnSpPr>
          <p:spPr>
            <a:xfrm rot="16200000" flipH="1">
              <a:off x="379136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21" name="Rectangle 820">
              <a:extLst>
                <a:ext uri="{FF2B5EF4-FFF2-40B4-BE49-F238E27FC236}">
                  <a16:creationId xmlns:a16="http://schemas.microsoft.com/office/drawing/2014/main" id="{F8F6EDED-C05E-1C4B-A915-8FAADABD1B2A}"/>
                </a:ext>
              </a:extLst>
            </p:cNvPr>
            <p:cNvSpPr/>
            <p:nvPr/>
          </p:nvSpPr>
          <p:spPr>
            <a:xfrm flipV="1">
              <a:off x="399586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2" name="Diamond 821">
              <a:extLst>
                <a:ext uri="{FF2B5EF4-FFF2-40B4-BE49-F238E27FC236}">
                  <a16:creationId xmlns:a16="http://schemas.microsoft.com/office/drawing/2014/main" id="{441749EF-CC91-C64C-A876-B511700C1A41}"/>
                </a:ext>
              </a:extLst>
            </p:cNvPr>
            <p:cNvSpPr/>
            <p:nvPr/>
          </p:nvSpPr>
          <p:spPr>
            <a:xfrm flipV="1">
              <a:off x="466116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3" name="Arc 822">
              <a:extLst>
                <a:ext uri="{FF2B5EF4-FFF2-40B4-BE49-F238E27FC236}">
                  <a16:creationId xmlns:a16="http://schemas.microsoft.com/office/drawing/2014/main" id="{6E00F815-E239-5448-9025-124758B0CA84}"/>
                </a:ext>
              </a:extLst>
            </p:cNvPr>
            <p:cNvSpPr/>
            <p:nvPr/>
          </p:nvSpPr>
          <p:spPr>
            <a:xfrm flipV="1">
              <a:off x="352630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24" name="Elbow Connector 823">
              <a:extLst>
                <a:ext uri="{FF2B5EF4-FFF2-40B4-BE49-F238E27FC236}">
                  <a16:creationId xmlns:a16="http://schemas.microsoft.com/office/drawing/2014/main" id="{DA1654E1-5249-6A41-986A-E3D588FE999B}"/>
                </a:ext>
              </a:extLst>
            </p:cNvPr>
            <p:cNvCxnSpPr>
              <a:cxnSpLocks/>
              <a:stCxn id="821" idx="3"/>
            </p:cNvCxnSpPr>
            <p:nvPr/>
          </p:nvCxnSpPr>
          <p:spPr>
            <a:xfrm flipV="1">
              <a:off x="425905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25" name="Elbow Connector 824">
              <a:extLst>
                <a:ext uri="{FF2B5EF4-FFF2-40B4-BE49-F238E27FC236}">
                  <a16:creationId xmlns:a16="http://schemas.microsoft.com/office/drawing/2014/main" id="{1C2EAB21-657E-B94A-A7CE-7450C76E9BA7}"/>
                </a:ext>
              </a:extLst>
            </p:cNvPr>
            <p:cNvCxnSpPr>
              <a:cxnSpLocks/>
              <a:stCxn id="822" idx="3"/>
            </p:cNvCxnSpPr>
            <p:nvPr/>
          </p:nvCxnSpPr>
          <p:spPr>
            <a:xfrm flipV="1">
              <a:off x="5024434"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Elbow Connector 825">
              <a:extLst>
                <a:ext uri="{FF2B5EF4-FFF2-40B4-BE49-F238E27FC236}">
                  <a16:creationId xmlns:a16="http://schemas.microsoft.com/office/drawing/2014/main" id="{27BA01CE-0A45-674F-875B-5AE298C9E525}"/>
                </a:ext>
              </a:extLst>
            </p:cNvPr>
            <p:cNvCxnSpPr>
              <a:cxnSpLocks/>
              <a:endCxn id="822" idx="1"/>
            </p:cNvCxnSpPr>
            <p:nvPr/>
          </p:nvCxnSpPr>
          <p:spPr>
            <a:xfrm rot="16200000" flipH="1">
              <a:off x="443368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8380D519-585B-244E-9571-3811C5B8A993}"/>
                </a:ext>
              </a:extLst>
            </p:cNvPr>
            <p:cNvCxnSpPr>
              <a:cxnSpLocks/>
              <a:endCxn id="828" idx="2"/>
            </p:cNvCxnSpPr>
            <p:nvPr/>
          </p:nvCxnSpPr>
          <p:spPr>
            <a:xfrm>
              <a:off x="387048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28" name="Oval 827">
              <a:extLst>
                <a:ext uri="{FF2B5EF4-FFF2-40B4-BE49-F238E27FC236}">
                  <a16:creationId xmlns:a16="http://schemas.microsoft.com/office/drawing/2014/main" id="{A4DEAC0E-A6F5-7842-9F8B-D02D7CF26323}"/>
                </a:ext>
              </a:extLst>
            </p:cNvPr>
            <p:cNvSpPr/>
            <p:nvPr/>
          </p:nvSpPr>
          <p:spPr>
            <a:xfrm flipV="1">
              <a:off x="5286875"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9" name="Elbow Connector 828">
              <a:extLst>
                <a:ext uri="{FF2B5EF4-FFF2-40B4-BE49-F238E27FC236}">
                  <a16:creationId xmlns:a16="http://schemas.microsoft.com/office/drawing/2014/main" id="{8321190B-741C-8E44-BBD9-D5FF5AEB8A3E}"/>
                </a:ext>
              </a:extLst>
            </p:cNvPr>
            <p:cNvCxnSpPr>
              <a:cxnSpLocks/>
              <a:stCxn id="833" idx="0"/>
              <a:endCxn id="830" idx="1"/>
            </p:cNvCxnSpPr>
            <p:nvPr/>
          </p:nvCxnSpPr>
          <p:spPr>
            <a:xfrm rot="16200000" flipH="1">
              <a:off x="2092589"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30" name="Rectangle 829">
              <a:extLst>
                <a:ext uri="{FF2B5EF4-FFF2-40B4-BE49-F238E27FC236}">
                  <a16:creationId xmlns:a16="http://schemas.microsoft.com/office/drawing/2014/main" id="{DC1DF443-1769-924F-9D86-5274B029A66B}"/>
                </a:ext>
              </a:extLst>
            </p:cNvPr>
            <p:cNvSpPr/>
            <p:nvPr/>
          </p:nvSpPr>
          <p:spPr>
            <a:xfrm flipV="1">
              <a:off x="2297094"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1" name="Diamond 830">
              <a:extLst>
                <a:ext uri="{FF2B5EF4-FFF2-40B4-BE49-F238E27FC236}">
                  <a16:creationId xmlns:a16="http://schemas.microsoft.com/office/drawing/2014/main" id="{7E9193B5-C48F-2F4E-A02B-D183299CCBA0}"/>
                </a:ext>
              </a:extLst>
            </p:cNvPr>
            <p:cNvSpPr/>
            <p:nvPr/>
          </p:nvSpPr>
          <p:spPr>
            <a:xfrm flipV="1">
              <a:off x="2962397"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2" name="Arc 831">
              <a:extLst>
                <a:ext uri="{FF2B5EF4-FFF2-40B4-BE49-F238E27FC236}">
                  <a16:creationId xmlns:a16="http://schemas.microsoft.com/office/drawing/2014/main" id="{C7A11E88-C2E0-3E49-924A-D8DE86FCA179}"/>
                </a:ext>
              </a:extLst>
            </p:cNvPr>
            <p:cNvSpPr/>
            <p:nvPr/>
          </p:nvSpPr>
          <p:spPr>
            <a:xfrm flipV="1">
              <a:off x="1827529"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833" name="Oval 832">
              <a:extLst>
                <a:ext uri="{FF2B5EF4-FFF2-40B4-BE49-F238E27FC236}">
                  <a16:creationId xmlns:a16="http://schemas.microsoft.com/office/drawing/2014/main" id="{95CA380D-BF2D-854E-A364-DC8ACF78173D}"/>
                </a:ext>
              </a:extLst>
            </p:cNvPr>
            <p:cNvSpPr/>
            <p:nvPr/>
          </p:nvSpPr>
          <p:spPr>
            <a:xfrm flipV="1">
              <a:off x="1896161"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34" name="Elbow Connector 833">
              <a:extLst>
                <a:ext uri="{FF2B5EF4-FFF2-40B4-BE49-F238E27FC236}">
                  <a16:creationId xmlns:a16="http://schemas.microsoft.com/office/drawing/2014/main" id="{3A00854B-3C06-AD4F-9B9F-CAFD7B9D19CB}"/>
                </a:ext>
              </a:extLst>
            </p:cNvPr>
            <p:cNvCxnSpPr>
              <a:cxnSpLocks/>
              <a:stCxn id="830" idx="3"/>
            </p:cNvCxnSpPr>
            <p:nvPr/>
          </p:nvCxnSpPr>
          <p:spPr>
            <a:xfrm flipV="1">
              <a:off x="2560288"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5" name="Elbow Connector 834">
              <a:extLst>
                <a:ext uri="{FF2B5EF4-FFF2-40B4-BE49-F238E27FC236}">
                  <a16:creationId xmlns:a16="http://schemas.microsoft.com/office/drawing/2014/main" id="{3BF6761F-99DB-B640-8671-61508A9DC648}"/>
                </a:ext>
              </a:extLst>
            </p:cNvPr>
            <p:cNvCxnSpPr>
              <a:cxnSpLocks/>
              <a:stCxn id="831" idx="3"/>
            </p:cNvCxnSpPr>
            <p:nvPr/>
          </p:nvCxnSpPr>
          <p:spPr>
            <a:xfrm flipV="1">
              <a:off x="3325663"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6" name="Elbow Connector 835">
              <a:extLst>
                <a:ext uri="{FF2B5EF4-FFF2-40B4-BE49-F238E27FC236}">
                  <a16:creationId xmlns:a16="http://schemas.microsoft.com/office/drawing/2014/main" id="{A8FC990D-4781-224A-91CB-040AFA63F549}"/>
                </a:ext>
              </a:extLst>
            </p:cNvPr>
            <p:cNvCxnSpPr>
              <a:cxnSpLocks/>
              <a:endCxn id="831" idx="1"/>
            </p:cNvCxnSpPr>
            <p:nvPr/>
          </p:nvCxnSpPr>
          <p:spPr>
            <a:xfrm rot="16200000" flipH="1">
              <a:off x="2734916"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F8A6CF35-EB8D-0043-ACD2-F00EDEF31C89}"/>
                </a:ext>
              </a:extLst>
            </p:cNvPr>
            <p:cNvCxnSpPr>
              <a:cxnSpLocks/>
              <a:stCxn id="833" idx="6"/>
              <a:endCxn id="838" idx="2"/>
            </p:cNvCxnSpPr>
            <p:nvPr/>
          </p:nvCxnSpPr>
          <p:spPr>
            <a:xfrm>
              <a:off x="2171713"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38" name="Oval 837">
              <a:extLst>
                <a:ext uri="{FF2B5EF4-FFF2-40B4-BE49-F238E27FC236}">
                  <a16:creationId xmlns:a16="http://schemas.microsoft.com/office/drawing/2014/main" id="{32027F7F-05D2-6348-A20D-629C5580C0D2}"/>
                </a:ext>
              </a:extLst>
            </p:cNvPr>
            <p:cNvSpPr/>
            <p:nvPr/>
          </p:nvSpPr>
          <p:spPr>
            <a:xfrm flipV="1">
              <a:off x="3588104"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9" name="Rectangle 838">
              <a:extLst>
                <a:ext uri="{FF2B5EF4-FFF2-40B4-BE49-F238E27FC236}">
                  <a16:creationId xmlns:a16="http://schemas.microsoft.com/office/drawing/2014/main" id="{9B016CC5-87AB-5449-B23E-71953072033C}"/>
                </a:ext>
              </a:extLst>
            </p:cNvPr>
            <p:cNvSpPr/>
            <p:nvPr/>
          </p:nvSpPr>
          <p:spPr>
            <a:xfrm flipV="1">
              <a:off x="739340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0" name="Arc 839">
              <a:extLst>
                <a:ext uri="{FF2B5EF4-FFF2-40B4-BE49-F238E27FC236}">
                  <a16:creationId xmlns:a16="http://schemas.microsoft.com/office/drawing/2014/main" id="{07287A19-B794-F143-9BFE-72914AE73730}"/>
                </a:ext>
              </a:extLst>
            </p:cNvPr>
            <p:cNvSpPr/>
            <p:nvPr/>
          </p:nvSpPr>
          <p:spPr>
            <a:xfrm flipV="1">
              <a:off x="692384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41" name="Elbow Connector 840">
              <a:extLst>
                <a:ext uri="{FF2B5EF4-FFF2-40B4-BE49-F238E27FC236}">
                  <a16:creationId xmlns:a16="http://schemas.microsoft.com/office/drawing/2014/main" id="{B0362C33-C17A-8A4D-8F67-95239BB83C90}"/>
                </a:ext>
              </a:extLst>
            </p:cNvPr>
            <p:cNvCxnSpPr>
              <a:cxnSpLocks/>
              <a:stCxn id="839" idx="3"/>
            </p:cNvCxnSpPr>
            <p:nvPr/>
          </p:nvCxnSpPr>
          <p:spPr>
            <a:xfrm flipV="1">
              <a:off x="765660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F933C5AE-0BE9-7349-BA57-9D22FC11D284}"/>
                </a:ext>
              </a:extLst>
            </p:cNvPr>
            <p:cNvCxnSpPr>
              <a:cxnSpLocks/>
            </p:cNvCxnSpPr>
            <p:nvPr/>
          </p:nvCxnSpPr>
          <p:spPr>
            <a:xfrm>
              <a:off x="7268027" y="618453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3" name="Oval 842">
              <a:extLst>
                <a:ext uri="{FF2B5EF4-FFF2-40B4-BE49-F238E27FC236}">
                  <a16:creationId xmlns:a16="http://schemas.microsoft.com/office/drawing/2014/main" id="{792BEF05-EE47-A146-B61E-275AB5C94BEB}"/>
                </a:ext>
              </a:extLst>
            </p:cNvPr>
            <p:cNvSpPr/>
            <p:nvPr/>
          </p:nvSpPr>
          <p:spPr>
            <a:xfrm flipV="1">
              <a:off x="8684417"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44" name="Straight Connector 843">
              <a:extLst>
                <a:ext uri="{FF2B5EF4-FFF2-40B4-BE49-F238E27FC236}">
                  <a16:creationId xmlns:a16="http://schemas.microsoft.com/office/drawing/2014/main" id="{6426150F-EE14-444A-9790-12DA95A8AA45}"/>
                </a:ext>
              </a:extLst>
            </p:cNvPr>
            <p:cNvCxnSpPr>
              <a:cxnSpLocks/>
            </p:cNvCxnSpPr>
            <p:nvPr/>
          </p:nvCxnSpPr>
          <p:spPr>
            <a:xfrm>
              <a:off x="8526692" y="618453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5" name="Oval 844">
              <a:extLst>
                <a:ext uri="{FF2B5EF4-FFF2-40B4-BE49-F238E27FC236}">
                  <a16:creationId xmlns:a16="http://schemas.microsoft.com/office/drawing/2014/main" id="{977EC639-FAC9-E441-9D31-7C61F4C733A8}"/>
                </a:ext>
              </a:extLst>
            </p:cNvPr>
            <p:cNvSpPr/>
            <p:nvPr/>
          </p:nvSpPr>
          <p:spPr>
            <a:xfrm>
              <a:off x="805617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46" name="Oval 845">
              <a:extLst>
                <a:ext uri="{FF2B5EF4-FFF2-40B4-BE49-F238E27FC236}">
                  <a16:creationId xmlns:a16="http://schemas.microsoft.com/office/drawing/2014/main" id="{EE71E306-B5F0-C04A-B613-6AF6CF4A2B78}"/>
                </a:ext>
              </a:extLst>
            </p:cNvPr>
            <p:cNvSpPr/>
            <p:nvPr/>
          </p:nvSpPr>
          <p:spPr>
            <a:xfrm>
              <a:off x="821584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7" name="Oval 846">
              <a:extLst>
                <a:ext uri="{FF2B5EF4-FFF2-40B4-BE49-F238E27FC236}">
                  <a16:creationId xmlns:a16="http://schemas.microsoft.com/office/drawing/2014/main" id="{42FF92FF-770D-E84E-8F77-A9C179CEBC43}"/>
                </a:ext>
              </a:extLst>
            </p:cNvPr>
            <p:cNvSpPr/>
            <p:nvPr/>
          </p:nvSpPr>
          <p:spPr>
            <a:xfrm>
              <a:off x="8373500"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8" name="Google Shape;399;p3">
              <a:extLst>
                <a:ext uri="{FF2B5EF4-FFF2-40B4-BE49-F238E27FC236}">
                  <a16:creationId xmlns:a16="http://schemas.microsoft.com/office/drawing/2014/main" id="{E93E5A0F-C5D6-5F48-AA03-807A2613252E}"/>
                </a:ext>
              </a:extLst>
            </p:cNvPr>
            <p:cNvSpPr/>
            <p:nvPr/>
          </p:nvSpPr>
          <p:spPr>
            <a:xfrm rot="16200000">
              <a:off x="1314421" y="603194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849" name="Straight Connector 848">
              <a:extLst>
                <a:ext uri="{FF2B5EF4-FFF2-40B4-BE49-F238E27FC236}">
                  <a16:creationId xmlns:a16="http://schemas.microsoft.com/office/drawing/2014/main" id="{A257543F-DD24-C740-9E86-11AE57ED1367}"/>
                </a:ext>
              </a:extLst>
            </p:cNvPr>
            <p:cNvCxnSpPr>
              <a:cxnSpLocks/>
              <a:stCxn id="848" idx="2"/>
            </p:cNvCxnSpPr>
            <p:nvPr/>
          </p:nvCxnSpPr>
          <p:spPr>
            <a:xfrm>
              <a:off x="1625917" y="618595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0" name="TextBox 849">
              <a:extLst>
                <a:ext uri="{FF2B5EF4-FFF2-40B4-BE49-F238E27FC236}">
                  <a16:creationId xmlns:a16="http://schemas.microsoft.com/office/drawing/2014/main" id="{51F5CCB8-A785-104A-80A7-4B060829A16F}"/>
                </a:ext>
              </a:extLst>
            </p:cNvPr>
            <p:cNvSpPr txBox="1"/>
            <p:nvPr/>
          </p:nvSpPr>
          <p:spPr>
            <a:xfrm>
              <a:off x="755300" y="5971154"/>
              <a:ext cx="441146"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of</a:t>
              </a:r>
            </a:p>
          </p:txBody>
        </p:sp>
        <p:sp>
          <p:nvSpPr>
            <p:cNvPr id="851" name="TextBox 850">
              <a:extLst>
                <a:ext uri="{FF2B5EF4-FFF2-40B4-BE49-F238E27FC236}">
                  <a16:creationId xmlns:a16="http://schemas.microsoft.com/office/drawing/2014/main" id="{4971DE66-088C-574A-83F8-094312473440}"/>
                </a:ext>
              </a:extLst>
            </p:cNvPr>
            <p:cNvSpPr txBox="1"/>
            <p:nvPr/>
          </p:nvSpPr>
          <p:spPr>
            <a:xfrm>
              <a:off x="11315092" y="5951694"/>
              <a:ext cx="800219"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Paris</a:t>
              </a:r>
            </a:p>
          </p:txBody>
        </p:sp>
        <p:sp>
          <p:nvSpPr>
            <p:cNvPr id="852" name="Google Shape;399;p3">
              <a:extLst>
                <a:ext uri="{FF2B5EF4-FFF2-40B4-BE49-F238E27FC236}">
                  <a16:creationId xmlns:a16="http://schemas.microsoft.com/office/drawing/2014/main" id="{D0399319-AD5A-F04C-B7BF-B29A0AA1AE41}"/>
                </a:ext>
              </a:extLst>
            </p:cNvPr>
            <p:cNvSpPr/>
            <p:nvPr/>
          </p:nvSpPr>
          <p:spPr>
            <a:xfrm rot="5400000" flipH="1">
              <a:off x="10943014" y="603356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854" name="Oval 853">
              <a:extLst>
                <a:ext uri="{FF2B5EF4-FFF2-40B4-BE49-F238E27FC236}">
                  <a16:creationId xmlns:a16="http://schemas.microsoft.com/office/drawing/2014/main" id="{A8A0835A-9B4B-F347-B7FA-831DD1045B06}"/>
                </a:ext>
              </a:extLst>
            </p:cNvPr>
            <p:cNvSpPr/>
            <p:nvPr/>
          </p:nvSpPr>
          <p:spPr>
            <a:xfrm flipV="1">
              <a:off x="10382978" y="60467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55" name="Straight Connector 854">
              <a:extLst>
                <a:ext uri="{FF2B5EF4-FFF2-40B4-BE49-F238E27FC236}">
                  <a16:creationId xmlns:a16="http://schemas.microsoft.com/office/drawing/2014/main" id="{C9CD3638-1F72-6243-8EE2-9E2463430B15}"/>
                </a:ext>
              </a:extLst>
            </p:cNvPr>
            <p:cNvCxnSpPr>
              <a:cxnSpLocks/>
            </p:cNvCxnSpPr>
            <p:nvPr/>
          </p:nvCxnSpPr>
          <p:spPr>
            <a:xfrm>
              <a:off x="10676246" y="618756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7" name="Diamond 506">
              <a:extLst>
                <a:ext uri="{FF2B5EF4-FFF2-40B4-BE49-F238E27FC236}">
                  <a16:creationId xmlns:a16="http://schemas.microsoft.com/office/drawing/2014/main" id="{47BD9A00-BAC1-EE40-AE1A-427717E8EE0C}"/>
                </a:ext>
              </a:extLst>
            </p:cNvPr>
            <p:cNvSpPr/>
            <p:nvPr/>
          </p:nvSpPr>
          <p:spPr>
            <a:xfrm flipV="1">
              <a:off x="4658398" y="23413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5" name="Diamond 434">
              <a:extLst>
                <a:ext uri="{FF2B5EF4-FFF2-40B4-BE49-F238E27FC236}">
                  <a16:creationId xmlns:a16="http://schemas.microsoft.com/office/drawing/2014/main" id="{33D72490-8612-E045-93E9-9F3489B59D93}"/>
                </a:ext>
              </a:extLst>
            </p:cNvPr>
            <p:cNvSpPr/>
            <p:nvPr/>
          </p:nvSpPr>
          <p:spPr>
            <a:xfrm flipV="1">
              <a:off x="6360018"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16" name="Diamond 515">
            <a:extLst>
              <a:ext uri="{FF2B5EF4-FFF2-40B4-BE49-F238E27FC236}">
                <a16:creationId xmlns:a16="http://schemas.microsoft.com/office/drawing/2014/main" id="{BD7EF34C-804A-1843-A001-03500FE096C0}"/>
              </a:ext>
            </a:extLst>
          </p:cNvPr>
          <p:cNvSpPr/>
          <p:nvPr/>
        </p:nvSpPr>
        <p:spPr>
          <a:xfrm flipV="1">
            <a:off x="3839203" y="1529209"/>
            <a:ext cx="1987634" cy="198763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C662E936-3A77-344D-B21D-A3779A2A9EAD}"/>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Editing an MLP Memory</a:t>
            </a:r>
          </a:p>
        </p:txBody>
      </p:sp>
      <p:grpSp>
        <p:nvGrpSpPr>
          <p:cNvPr id="468" name="Group 467">
            <a:extLst>
              <a:ext uri="{FF2B5EF4-FFF2-40B4-BE49-F238E27FC236}">
                <a16:creationId xmlns:a16="http://schemas.microsoft.com/office/drawing/2014/main" id="{EE6522D4-3DC8-3B49-85E8-B89F4F08E608}"/>
              </a:ext>
            </a:extLst>
          </p:cNvPr>
          <p:cNvGrpSpPr/>
          <p:nvPr/>
        </p:nvGrpSpPr>
        <p:grpSpPr>
          <a:xfrm>
            <a:off x="1103910" y="1984417"/>
            <a:ext cx="2970427" cy="1077218"/>
            <a:chOff x="2235400" y="2308851"/>
            <a:chExt cx="2970427" cy="1077218"/>
          </a:xfrm>
        </p:grpSpPr>
        <p:sp>
          <p:nvSpPr>
            <p:cNvPr id="469" name="TextBox 468">
              <a:extLst>
                <a:ext uri="{FF2B5EF4-FFF2-40B4-BE49-F238E27FC236}">
                  <a16:creationId xmlns:a16="http://schemas.microsoft.com/office/drawing/2014/main" id="{03FFCFFC-A7DE-D140-A1FD-25EE3B834583}"/>
                </a:ext>
              </a:extLst>
            </p:cNvPr>
            <p:cNvSpPr txBox="1"/>
            <p:nvPr/>
          </p:nvSpPr>
          <p:spPr>
            <a:xfrm>
              <a:off x="2235400" y="2308851"/>
              <a:ext cx="236955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Eiffel Tower</a:t>
              </a:r>
            </a:p>
          </p:txBody>
        </p:sp>
        <p:cxnSp>
          <p:nvCxnSpPr>
            <p:cNvPr id="470" name="Straight Arrow Connector 469">
              <a:extLst>
                <a:ext uri="{FF2B5EF4-FFF2-40B4-BE49-F238E27FC236}">
                  <a16:creationId xmlns:a16="http://schemas.microsoft.com/office/drawing/2014/main" id="{B255F59A-1ABB-284D-8B05-6189118BA80D}"/>
                </a:ext>
              </a:extLst>
            </p:cNvPr>
            <p:cNvCxnSpPr>
              <a:cxnSpLocks/>
              <a:stCxn id="469" idx="3"/>
            </p:cNvCxnSpPr>
            <p:nvPr/>
          </p:nvCxnSpPr>
          <p:spPr>
            <a:xfrm>
              <a:off x="4604958" y="2847460"/>
              <a:ext cx="600869"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7" name="Group 576">
            <a:extLst>
              <a:ext uri="{FF2B5EF4-FFF2-40B4-BE49-F238E27FC236}">
                <a16:creationId xmlns:a16="http://schemas.microsoft.com/office/drawing/2014/main" id="{805CD484-70AE-AA4F-B178-D9551EF38A5E}"/>
              </a:ext>
            </a:extLst>
          </p:cNvPr>
          <p:cNvGrpSpPr/>
          <p:nvPr/>
        </p:nvGrpSpPr>
        <p:grpSpPr>
          <a:xfrm>
            <a:off x="4135707" y="1844005"/>
            <a:ext cx="1408149" cy="1365632"/>
            <a:chOff x="3821602" y="2447849"/>
            <a:chExt cx="2876482" cy="2789638"/>
          </a:xfrm>
        </p:grpSpPr>
        <p:sp>
          <p:nvSpPr>
            <p:cNvPr id="633" name="Trapezoid 632">
              <a:extLst>
                <a:ext uri="{FF2B5EF4-FFF2-40B4-BE49-F238E27FC236}">
                  <a16:creationId xmlns:a16="http://schemas.microsoft.com/office/drawing/2014/main" id="{B34B10D9-D51E-324B-BDB8-09DBED057D77}"/>
                </a:ext>
              </a:extLst>
            </p:cNvPr>
            <p:cNvSpPr/>
            <p:nvPr/>
          </p:nvSpPr>
          <p:spPr>
            <a:xfrm rot="5400000">
              <a:off x="4750967" y="3290369"/>
              <a:ext cx="2782930" cy="1111305"/>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89" name="Trapezoid 688">
              <a:extLst>
                <a:ext uri="{FF2B5EF4-FFF2-40B4-BE49-F238E27FC236}">
                  <a16:creationId xmlns:a16="http://schemas.microsoft.com/office/drawing/2014/main" id="{45E480C8-365B-5E40-8FDC-681964D8156F}"/>
                </a:ext>
              </a:extLst>
            </p:cNvPr>
            <p:cNvSpPr/>
            <p:nvPr/>
          </p:nvSpPr>
          <p:spPr>
            <a:xfrm rot="16200000">
              <a:off x="298579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45" name="Rectangle 744">
              <a:extLst>
                <a:ext uri="{FF2B5EF4-FFF2-40B4-BE49-F238E27FC236}">
                  <a16:creationId xmlns:a16="http://schemas.microsoft.com/office/drawing/2014/main" id="{7AAE476A-74FA-CA4C-8B59-E27B9997F6D1}"/>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5" name="Group 4">
            <a:extLst>
              <a:ext uri="{FF2B5EF4-FFF2-40B4-BE49-F238E27FC236}">
                <a16:creationId xmlns:a16="http://schemas.microsoft.com/office/drawing/2014/main" id="{E8557DEC-E0DB-064C-B870-CA8BD000C2C4}"/>
              </a:ext>
            </a:extLst>
          </p:cNvPr>
          <p:cNvGrpSpPr/>
          <p:nvPr/>
        </p:nvGrpSpPr>
        <p:grpSpPr>
          <a:xfrm>
            <a:off x="5643955" y="1975235"/>
            <a:ext cx="3320837" cy="1077218"/>
            <a:chOff x="5643955" y="1975235"/>
            <a:chExt cx="3320837" cy="1077218"/>
          </a:xfrm>
        </p:grpSpPr>
        <p:sp>
          <p:nvSpPr>
            <p:cNvPr id="801" name="TextBox 800">
              <a:extLst>
                <a:ext uri="{FF2B5EF4-FFF2-40B4-BE49-F238E27FC236}">
                  <a16:creationId xmlns:a16="http://schemas.microsoft.com/office/drawing/2014/main" id="{6E3E10F3-B2BD-FA4E-96C6-9BC07E15995A}"/>
                </a:ext>
              </a:extLst>
            </p:cNvPr>
            <p:cNvSpPr txBox="1"/>
            <p:nvPr/>
          </p:nvSpPr>
          <p:spPr>
            <a:xfrm>
              <a:off x="6258218" y="1975235"/>
              <a:ext cx="2706574"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Paris</a:t>
              </a:r>
            </a:p>
          </p:txBody>
        </p:sp>
        <p:cxnSp>
          <p:nvCxnSpPr>
            <p:cNvPr id="853" name="Straight Arrow Connector 852">
              <a:extLst>
                <a:ext uri="{FF2B5EF4-FFF2-40B4-BE49-F238E27FC236}">
                  <a16:creationId xmlns:a16="http://schemas.microsoft.com/office/drawing/2014/main" id="{475CFEA1-33F1-8A48-8F85-58342CFA2875}"/>
                </a:ext>
              </a:extLst>
            </p:cNvPr>
            <p:cNvCxnSpPr>
              <a:cxnSpLocks/>
              <a:endCxn id="801" idx="1"/>
            </p:cNvCxnSpPr>
            <p:nvPr/>
          </p:nvCxnSpPr>
          <p:spPr>
            <a:xfrm flipV="1">
              <a:off x="5643955" y="2513844"/>
              <a:ext cx="614263" cy="918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707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 name="Diamond 50">
            <a:extLst>
              <a:ext uri="{FF2B5EF4-FFF2-40B4-BE49-F238E27FC236}">
                <a16:creationId xmlns:a16="http://schemas.microsoft.com/office/drawing/2014/main" id="{0EDAAB54-4FD4-2746-8344-7E4066F63924}"/>
              </a:ext>
            </a:extLst>
          </p:cNvPr>
          <p:cNvSpPr/>
          <p:nvPr/>
        </p:nvSpPr>
        <p:spPr>
          <a:xfrm flipV="1">
            <a:off x="3039555" y="1018856"/>
            <a:ext cx="5640909" cy="5640909"/>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C662E936-3A77-344D-B21D-A3779A2A9EAD}"/>
              </a:ext>
            </a:extLst>
          </p:cNvPr>
          <p:cNvSpPr txBox="1">
            <a:spLocks/>
          </p:cNvSpPr>
          <p:nvPr/>
        </p:nvSpPr>
        <p:spPr>
          <a:xfrm>
            <a:off x="-153953" y="-84841"/>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Editing an MLP Memory</a:t>
            </a:r>
          </a:p>
        </p:txBody>
      </p:sp>
      <p:grpSp>
        <p:nvGrpSpPr>
          <p:cNvPr id="7" name="Group 6">
            <a:extLst>
              <a:ext uri="{FF2B5EF4-FFF2-40B4-BE49-F238E27FC236}">
                <a16:creationId xmlns:a16="http://schemas.microsoft.com/office/drawing/2014/main" id="{7495A9A1-B9F5-304F-8049-C96B48F64A7B}"/>
              </a:ext>
            </a:extLst>
          </p:cNvPr>
          <p:cNvGrpSpPr/>
          <p:nvPr/>
        </p:nvGrpSpPr>
        <p:grpSpPr>
          <a:xfrm>
            <a:off x="3395330" y="2387132"/>
            <a:ext cx="4946529" cy="2852972"/>
            <a:chOff x="3395330" y="2387132"/>
            <a:chExt cx="4946529" cy="2852972"/>
          </a:xfrm>
        </p:grpSpPr>
        <p:sp>
          <p:nvSpPr>
            <p:cNvPr id="633" name="Trapezoid 632">
              <a:extLst>
                <a:ext uri="{FF2B5EF4-FFF2-40B4-BE49-F238E27FC236}">
                  <a16:creationId xmlns:a16="http://schemas.microsoft.com/office/drawing/2014/main" id="{38A0BFA5-DE25-B04A-A455-820BCDF5D7E4}"/>
                </a:ext>
              </a:extLst>
            </p:cNvPr>
            <p:cNvSpPr/>
            <p:nvPr/>
          </p:nvSpPr>
          <p:spPr>
            <a:xfrm rot="5400000">
              <a:off x="5843343" y="3290364"/>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89" name="TextBox 688">
              <a:extLst>
                <a:ext uri="{FF2B5EF4-FFF2-40B4-BE49-F238E27FC236}">
                  <a16:creationId xmlns:a16="http://schemas.microsoft.com/office/drawing/2014/main" id="{1C221BC3-85D7-D148-9EF4-2D3F47FB7362}"/>
                </a:ext>
              </a:extLst>
            </p:cNvPr>
            <p:cNvSpPr txBox="1"/>
            <p:nvPr/>
          </p:nvSpPr>
          <p:spPr>
            <a:xfrm>
              <a:off x="3950212" y="3556088"/>
              <a:ext cx="93217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a:latin typeface="LM Roman 10" pitchFamily="2" charset="77"/>
                </a:rPr>
                <a:t>fc</a:t>
              </a:r>
            </a:p>
          </p:txBody>
        </p:sp>
        <p:sp>
          <p:nvSpPr>
            <p:cNvPr id="745" name="TextBox 744">
              <a:extLst>
                <a:ext uri="{FF2B5EF4-FFF2-40B4-BE49-F238E27FC236}">
                  <a16:creationId xmlns:a16="http://schemas.microsoft.com/office/drawing/2014/main" id="{48BE5215-1A6F-6A42-9508-B78C1281DFAA}"/>
                </a:ext>
              </a:extLst>
            </p:cNvPr>
            <p:cNvSpPr txBox="1"/>
            <p:nvPr/>
          </p:nvSpPr>
          <p:spPr>
            <a:xfrm>
              <a:off x="6562373" y="3575403"/>
              <a:ext cx="116621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err="1">
                  <a:latin typeface="LM Roman 10" pitchFamily="2" charset="77"/>
                </a:rPr>
                <a:t>proj</a:t>
              </a:r>
              <a:endParaRPr lang="en-US" sz="2800" i="1" baseline="-25000" dirty="0">
                <a:latin typeface="LM Roman 10" pitchFamily="2" charset="77"/>
              </a:endParaRPr>
            </a:p>
          </p:txBody>
        </p:sp>
        <p:sp>
          <p:nvSpPr>
            <p:cNvPr id="801" name="Trapezoid 800">
              <a:extLst>
                <a:ext uri="{FF2B5EF4-FFF2-40B4-BE49-F238E27FC236}">
                  <a16:creationId xmlns:a16="http://schemas.microsoft.com/office/drawing/2014/main" id="{F083495A-2765-7145-BB5A-19DA7008EF54}"/>
                </a:ext>
              </a:extLst>
            </p:cNvPr>
            <p:cNvSpPr/>
            <p:nvPr/>
          </p:nvSpPr>
          <p:spPr>
            <a:xfrm rot="16200000">
              <a:off x="305601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3" name="Rectangle 852">
              <a:extLst>
                <a:ext uri="{FF2B5EF4-FFF2-40B4-BE49-F238E27FC236}">
                  <a16:creationId xmlns:a16="http://schemas.microsoft.com/office/drawing/2014/main" id="{A3681F7E-23DE-6A4C-9041-A6BC3D5AEBE0}"/>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6" name="TextBox 855">
              <a:extLst>
                <a:ext uri="{FF2B5EF4-FFF2-40B4-BE49-F238E27FC236}">
                  <a16:creationId xmlns:a16="http://schemas.microsoft.com/office/drawing/2014/main" id="{EE87F5F8-A209-0345-BC95-6D3A3C71610C}"/>
                </a:ext>
              </a:extLst>
            </p:cNvPr>
            <p:cNvSpPr txBox="1"/>
            <p:nvPr/>
          </p:nvSpPr>
          <p:spPr>
            <a:xfrm>
              <a:off x="5066499" y="3562791"/>
              <a:ext cx="394660" cy="523220"/>
            </a:xfrm>
            <a:prstGeom prst="rect">
              <a:avLst/>
            </a:prstGeom>
            <a:noFill/>
          </p:spPr>
          <p:txBody>
            <a:bodyPr wrap="none" rtlCol="0">
              <a:spAutoFit/>
            </a:bodyPr>
            <a:lstStyle/>
            <a:p>
              <a:r>
                <a:rPr lang="en-US" sz="2800" dirty="0">
                  <a:latin typeface="LM Roman 10" pitchFamily="2" charset="77"/>
                </a:rPr>
                <a:t>𝜎</a:t>
              </a:r>
              <a:endParaRPr lang="en-US" sz="2800" dirty="0"/>
            </a:p>
          </p:txBody>
        </p:sp>
        <p:grpSp>
          <p:nvGrpSpPr>
            <p:cNvPr id="862" name="Group 861">
              <a:extLst>
                <a:ext uri="{FF2B5EF4-FFF2-40B4-BE49-F238E27FC236}">
                  <a16:creationId xmlns:a16="http://schemas.microsoft.com/office/drawing/2014/main" id="{00ABDCC1-6DD8-5145-B242-46AFC9339AAD}"/>
                </a:ext>
              </a:extLst>
            </p:cNvPr>
            <p:cNvGrpSpPr/>
            <p:nvPr/>
          </p:nvGrpSpPr>
          <p:grpSpPr>
            <a:xfrm>
              <a:off x="5864384" y="2387132"/>
              <a:ext cx="402994" cy="2852972"/>
              <a:chOff x="4031561" y="1173465"/>
              <a:chExt cx="262759" cy="1860185"/>
            </a:xfrm>
          </p:grpSpPr>
          <p:sp>
            <p:nvSpPr>
              <p:cNvPr id="863" name="Left Bracket 862">
                <a:extLst>
                  <a:ext uri="{FF2B5EF4-FFF2-40B4-BE49-F238E27FC236}">
                    <a16:creationId xmlns:a16="http://schemas.microsoft.com/office/drawing/2014/main" id="{6940AE37-8646-D141-8E51-2DF84939EDA2}"/>
                  </a:ext>
                </a:extLst>
              </p:cNvPr>
              <p:cNvSpPr/>
              <p:nvPr/>
            </p:nvSpPr>
            <p:spPr>
              <a:xfrm rot="5400000">
                <a:off x="4140081" y="1064945"/>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864" name="Left Bracket 863">
                <a:extLst>
                  <a:ext uri="{FF2B5EF4-FFF2-40B4-BE49-F238E27FC236}">
                    <a16:creationId xmlns:a16="http://schemas.microsoft.com/office/drawing/2014/main" id="{723D2B0F-C6D2-E34B-B57B-185E6FB35836}"/>
                  </a:ext>
                </a:extLst>
              </p:cNvPr>
              <p:cNvSpPr/>
              <p:nvPr/>
            </p:nvSpPr>
            <p:spPr>
              <a:xfrm rot="16200000">
                <a:off x="4140081" y="287941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865" name="Straight Connector 864">
                <a:extLst>
                  <a:ext uri="{FF2B5EF4-FFF2-40B4-BE49-F238E27FC236}">
                    <a16:creationId xmlns:a16="http://schemas.microsoft.com/office/drawing/2014/main" id="{62DCD13B-FC90-AB48-91BC-ABE618182FF0}"/>
                  </a:ext>
                </a:extLst>
              </p:cNvPr>
              <p:cNvCxnSpPr>
                <a:stCxn id="863" idx="1"/>
                <a:endCxn id="864" idx="1"/>
              </p:cNvCxnSpPr>
              <p:nvPr/>
            </p:nvCxnSpPr>
            <p:spPr>
              <a:xfrm>
                <a:off x="4162940" y="1173465"/>
                <a:ext cx="1" cy="18601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867" name="Straight Arrow Connector 866">
              <a:extLst>
                <a:ext uri="{FF2B5EF4-FFF2-40B4-BE49-F238E27FC236}">
                  <a16:creationId xmlns:a16="http://schemas.microsoft.com/office/drawing/2014/main" id="{2691EC84-FDAE-AE4B-96CC-4F6C9C512644}"/>
                </a:ext>
              </a:extLst>
            </p:cNvPr>
            <p:cNvCxnSpPr>
              <a:cxnSpLocks/>
              <a:endCxn id="801" idx="0"/>
            </p:cNvCxnSpPr>
            <p:nvPr/>
          </p:nvCxnSpPr>
          <p:spPr>
            <a:xfrm flipV="1">
              <a:off x="3395330" y="3839311"/>
              <a:ext cx="496491" cy="4676"/>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0FB3185C-EADD-3440-B60A-5406696E999A}"/>
                </a:ext>
              </a:extLst>
            </p:cNvPr>
            <p:cNvCxnSpPr>
              <a:cxnSpLocks/>
              <a:endCxn id="745" idx="1"/>
            </p:cNvCxnSpPr>
            <p:nvPr/>
          </p:nvCxnSpPr>
          <p:spPr>
            <a:xfrm>
              <a:off x="6182660" y="3836972"/>
              <a:ext cx="379713" cy="41"/>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D2045093-7F48-2A40-A336-E7FC62560C4A}"/>
                </a:ext>
              </a:extLst>
            </p:cNvPr>
            <p:cNvCxnSpPr>
              <a:cxnSpLocks/>
            </p:cNvCxnSpPr>
            <p:nvPr/>
          </p:nvCxnSpPr>
          <p:spPr>
            <a:xfrm>
              <a:off x="7790458" y="3846018"/>
              <a:ext cx="551401"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8A09F92-229A-6146-BCBD-795D91DAA56D}"/>
                </a:ext>
              </a:extLst>
            </p:cNvPr>
            <p:cNvCxnSpPr>
              <a:cxnSpLocks/>
            </p:cNvCxnSpPr>
            <p:nvPr/>
          </p:nvCxnSpPr>
          <p:spPr>
            <a:xfrm flipV="1">
              <a:off x="5481158" y="3838142"/>
              <a:ext cx="435531" cy="117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9FAC6995-2970-B244-99B4-6DA7956E9E51}"/>
              </a:ext>
            </a:extLst>
          </p:cNvPr>
          <p:cNvGrpSpPr/>
          <p:nvPr/>
        </p:nvGrpSpPr>
        <p:grpSpPr>
          <a:xfrm>
            <a:off x="75727" y="3284129"/>
            <a:ext cx="2970427" cy="1077218"/>
            <a:chOff x="2235400" y="2308851"/>
            <a:chExt cx="2970427" cy="1077218"/>
          </a:xfrm>
        </p:grpSpPr>
        <p:sp>
          <p:nvSpPr>
            <p:cNvPr id="46" name="TextBox 45">
              <a:extLst>
                <a:ext uri="{FF2B5EF4-FFF2-40B4-BE49-F238E27FC236}">
                  <a16:creationId xmlns:a16="http://schemas.microsoft.com/office/drawing/2014/main" id="{9F0CA95C-0068-DC4D-A48C-7C6462CEDB2A}"/>
                </a:ext>
              </a:extLst>
            </p:cNvPr>
            <p:cNvSpPr txBox="1"/>
            <p:nvPr/>
          </p:nvSpPr>
          <p:spPr>
            <a:xfrm>
              <a:off x="2235400" y="2308851"/>
              <a:ext cx="236955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Eiffel Tower</a:t>
              </a:r>
            </a:p>
          </p:txBody>
        </p:sp>
        <p:cxnSp>
          <p:nvCxnSpPr>
            <p:cNvPr id="47" name="Straight Arrow Connector 46">
              <a:extLst>
                <a:ext uri="{FF2B5EF4-FFF2-40B4-BE49-F238E27FC236}">
                  <a16:creationId xmlns:a16="http://schemas.microsoft.com/office/drawing/2014/main" id="{CE1E6BD7-4421-BC49-9D90-52F892BA7299}"/>
                </a:ext>
              </a:extLst>
            </p:cNvPr>
            <p:cNvCxnSpPr>
              <a:cxnSpLocks/>
              <a:stCxn id="46" idx="3"/>
            </p:cNvCxnSpPr>
            <p:nvPr/>
          </p:nvCxnSpPr>
          <p:spPr>
            <a:xfrm>
              <a:off x="4604958" y="2847460"/>
              <a:ext cx="600869"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E2F7F291-ACA4-7641-BDC8-311FAB82276A}"/>
              </a:ext>
            </a:extLst>
          </p:cNvPr>
          <p:cNvGrpSpPr/>
          <p:nvPr/>
        </p:nvGrpSpPr>
        <p:grpSpPr>
          <a:xfrm>
            <a:off x="8670709" y="3293875"/>
            <a:ext cx="3403617" cy="1077218"/>
            <a:chOff x="5083244" y="2205191"/>
            <a:chExt cx="3403617" cy="1077218"/>
          </a:xfrm>
        </p:grpSpPr>
        <p:sp>
          <p:nvSpPr>
            <p:cNvPr id="49" name="TextBox 48">
              <a:extLst>
                <a:ext uri="{FF2B5EF4-FFF2-40B4-BE49-F238E27FC236}">
                  <a16:creationId xmlns:a16="http://schemas.microsoft.com/office/drawing/2014/main" id="{7C576C03-361A-8043-8E83-698B51E5A04A}"/>
                </a:ext>
              </a:extLst>
            </p:cNvPr>
            <p:cNvSpPr txBox="1"/>
            <p:nvPr/>
          </p:nvSpPr>
          <p:spPr>
            <a:xfrm>
              <a:off x="5614728" y="2205191"/>
              <a:ext cx="2872133"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Rome</a:t>
              </a:r>
            </a:p>
          </p:txBody>
        </p:sp>
        <p:cxnSp>
          <p:nvCxnSpPr>
            <p:cNvPr id="50" name="Straight Arrow Connector 49">
              <a:extLst>
                <a:ext uri="{FF2B5EF4-FFF2-40B4-BE49-F238E27FC236}">
                  <a16:creationId xmlns:a16="http://schemas.microsoft.com/office/drawing/2014/main" id="{5E2C59D2-BB20-7241-AB68-090D3B857743}"/>
                </a:ext>
              </a:extLst>
            </p:cNvPr>
            <p:cNvCxnSpPr>
              <a:cxnSpLocks/>
              <a:endCxn id="49" idx="1"/>
            </p:cNvCxnSpPr>
            <p:nvPr/>
          </p:nvCxnSpPr>
          <p:spPr>
            <a:xfrm flipV="1">
              <a:off x="5083244" y="2743800"/>
              <a:ext cx="531484" cy="9182"/>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2C383FF7-1B2B-D249-8024-5CA1FF69655E}"/>
              </a:ext>
            </a:extLst>
          </p:cNvPr>
          <p:cNvGrpSpPr/>
          <p:nvPr/>
        </p:nvGrpSpPr>
        <p:grpSpPr>
          <a:xfrm>
            <a:off x="2484146" y="3420029"/>
            <a:ext cx="6210301" cy="2454120"/>
            <a:chOff x="2484146" y="3420029"/>
            <a:chExt cx="6210301" cy="2454120"/>
          </a:xfrm>
        </p:grpSpPr>
        <p:grpSp>
          <p:nvGrpSpPr>
            <p:cNvPr id="52" name="Group 51">
              <a:extLst>
                <a:ext uri="{FF2B5EF4-FFF2-40B4-BE49-F238E27FC236}">
                  <a16:creationId xmlns:a16="http://schemas.microsoft.com/office/drawing/2014/main" id="{1D86DB5E-B820-E449-9629-CEEC8E6DCD0F}"/>
                </a:ext>
              </a:extLst>
            </p:cNvPr>
            <p:cNvGrpSpPr/>
            <p:nvPr/>
          </p:nvGrpSpPr>
          <p:grpSpPr>
            <a:xfrm>
              <a:off x="3004210" y="3420029"/>
              <a:ext cx="402994" cy="883654"/>
              <a:chOff x="3004210" y="3420029"/>
              <a:chExt cx="402994" cy="883654"/>
            </a:xfrm>
          </p:grpSpPr>
          <p:sp>
            <p:nvSpPr>
              <p:cNvPr id="53" name="Left Bracket 52">
                <a:extLst>
                  <a:ext uri="{FF2B5EF4-FFF2-40B4-BE49-F238E27FC236}">
                    <a16:creationId xmlns:a16="http://schemas.microsoft.com/office/drawing/2014/main" id="{E58C3E19-5FEF-E944-AC83-94BE38924CF9}"/>
                  </a:ext>
                </a:extLst>
              </p:cNvPr>
              <p:cNvSpPr/>
              <p:nvPr/>
            </p:nvSpPr>
            <p:spPr>
              <a:xfrm rot="5400000">
                <a:off x="3170647" y="3253592"/>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54" name="Left Bracket 53">
                <a:extLst>
                  <a:ext uri="{FF2B5EF4-FFF2-40B4-BE49-F238E27FC236}">
                    <a16:creationId xmlns:a16="http://schemas.microsoft.com/office/drawing/2014/main" id="{27539FC6-2985-5D49-93A5-DC9C91220D0D}"/>
                  </a:ext>
                </a:extLst>
              </p:cNvPr>
              <p:cNvSpPr/>
              <p:nvPr/>
            </p:nvSpPr>
            <p:spPr>
              <a:xfrm rot="16200000">
                <a:off x="3170647" y="4067126"/>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55" name="Straight Connector 54">
                <a:extLst>
                  <a:ext uri="{FF2B5EF4-FFF2-40B4-BE49-F238E27FC236}">
                    <a16:creationId xmlns:a16="http://schemas.microsoft.com/office/drawing/2014/main" id="{42E08784-89B6-044A-8AEA-D9ADA619B03C}"/>
                  </a:ext>
                </a:extLst>
              </p:cNvPr>
              <p:cNvCxnSpPr>
                <a:stCxn id="53" idx="1"/>
                <a:endCxn id="54" idx="1"/>
              </p:cNvCxnSpPr>
              <p:nvPr/>
            </p:nvCxnSpPr>
            <p:spPr>
              <a:xfrm>
                <a:off x="3205706" y="3420029"/>
                <a:ext cx="2" cy="88365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DD62EC16-AE55-2945-92ED-E104CB0BC512}"/>
                </a:ext>
              </a:extLst>
            </p:cNvPr>
            <p:cNvSpPr txBox="1"/>
            <p:nvPr/>
          </p:nvSpPr>
          <p:spPr>
            <a:xfrm>
              <a:off x="2484146"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grpSp>
          <p:nvGrpSpPr>
            <p:cNvPr id="57" name="Group 56">
              <a:extLst>
                <a:ext uri="{FF2B5EF4-FFF2-40B4-BE49-F238E27FC236}">
                  <a16:creationId xmlns:a16="http://schemas.microsoft.com/office/drawing/2014/main" id="{12EBFD4C-D4F9-5248-B420-B57457E016E8}"/>
                </a:ext>
              </a:extLst>
            </p:cNvPr>
            <p:cNvGrpSpPr/>
            <p:nvPr/>
          </p:nvGrpSpPr>
          <p:grpSpPr>
            <a:xfrm>
              <a:off x="8291453" y="3421175"/>
              <a:ext cx="402994" cy="883654"/>
              <a:chOff x="1355439" y="1959743"/>
              <a:chExt cx="262759" cy="576157"/>
            </a:xfrm>
          </p:grpSpPr>
          <p:sp>
            <p:nvSpPr>
              <p:cNvPr id="58" name="Left Bracket 57">
                <a:extLst>
                  <a:ext uri="{FF2B5EF4-FFF2-40B4-BE49-F238E27FC236}">
                    <a16:creationId xmlns:a16="http://schemas.microsoft.com/office/drawing/2014/main" id="{4CBACC56-C222-934E-ADF6-A7BDFFE124F3}"/>
                  </a:ext>
                </a:extLst>
              </p:cNvPr>
              <p:cNvSpPr/>
              <p:nvPr/>
            </p:nvSpPr>
            <p:spPr>
              <a:xfrm rot="5400000">
                <a:off x="1463959" y="1851223"/>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59" name="Left Bracket 58">
                <a:extLst>
                  <a:ext uri="{FF2B5EF4-FFF2-40B4-BE49-F238E27FC236}">
                    <a16:creationId xmlns:a16="http://schemas.microsoft.com/office/drawing/2014/main" id="{0349CA6A-7AED-CB4E-B97D-81CFCE32D8CA}"/>
                  </a:ext>
                </a:extLst>
              </p:cNvPr>
              <p:cNvSpPr/>
              <p:nvPr/>
            </p:nvSpPr>
            <p:spPr>
              <a:xfrm rot="16200000">
                <a:off x="1463959" y="238166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60" name="Straight Connector 59">
                <a:extLst>
                  <a:ext uri="{FF2B5EF4-FFF2-40B4-BE49-F238E27FC236}">
                    <a16:creationId xmlns:a16="http://schemas.microsoft.com/office/drawing/2014/main" id="{4EE7B565-7C7A-D646-AEC5-792074F3FE3B}"/>
                  </a:ext>
                </a:extLst>
              </p:cNvPr>
              <p:cNvCxnSpPr>
                <a:stCxn id="58" idx="1"/>
                <a:endCxn id="59" idx="1"/>
              </p:cNvCxnSpPr>
              <p:nvPr/>
            </p:nvCxnSpPr>
            <p:spPr>
              <a:xfrm>
                <a:off x="1486818" y="1959743"/>
                <a:ext cx="1" cy="57615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0F487E04-8E81-3E4A-BFEF-CB645016EE2C}"/>
                </a:ext>
              </a:extLst>
            </p:cNvPr>
            <p:cNvSpPr txBox="1"/>
            <p:nvPr/>
          </p:nvSpPr>
          <p:spPr>
            <a:xfrm>
              <a:off x="7800827"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sp>
          <p:nvSpPr>
            <p:cNvPr id="62" name="TextBox 61">
              <a:extLst>
                <a:ext uri="{FF2B5EF4-FFF2-40B4-BE49-F238E27FC236}">
                  <a16:creationId xmlns:a16="http://schemas.microsoft.com/office/drawing/2014/main" id="{F807EF10-C732-B44A-A335-C941B42C8BE1}"/>
                </a:ext>
              </a:extLst>
            </p:cNvPr>
            <p:cNvSpPr txBox="1"/>
            <p:nvPr/>
          </p:nvSpPr>
          <p:spPr>
            <a:xfrm>
              <a:off x="5289109" y="5350929"/>
              <a:ext cx="635110"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D</a:t>
              </a:r>
            </a:p>
          </p:txBody>
        </p:sp>
      </p:grpSp>
    </p:spTree>
    <p:extLst>
      <p:ext uri="{BB962C8B-B14F-4D97-AF65-F5344CB8AC3E}">
        <p14:creationId xmlns:p14="http://schemas.microsoft.com/office/powerpoint/2010/main" val="355773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Trapezoid 42">
            <a:extLst>
              <a:ext uri="{FF2B5EF4-FFF2-40B4-BE49-F238E27FC236}">
                <a16:creationId xmlns:a16="http://schemas.microsoft.com/office/drawing/2014/main" id="{5984ED2D-9E6A-B44E-AFCF-CC2600417569}"/>
              </a:ext>
            </a:extLst>
          </p:cNvPr>
          <p:cNvSpPr/>
          <p:nvPr/>
        </p:nvSpPr>
        <p:spPr>
          <a:xfrm rot="5400000">
            <a:off x="5840706" y="3287124"/>
            <a:ext cx="2782923" cy="1111306"/>
          </a:xfrm>
          <a:prstGeom prst="trapezoid">
            <a:avLst>
              <a:gd name="adj" fmla="val 91837"/>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Title 1">
            <a:extLst>
              <a:ext uri="{FF2B5EF4-FFF2-40B4-BE49-F238E27FC236}">
                <a16:creationId xmlns:a16="http://schemas.microsoft.com/office/drawing/2014/main" id="{C662E936-3A77-344D-B21D-A3779A2A9EAD}"/>
              </a:ext>
            </a:extLst>
          </p:cNvPr>
          <p:cNvSpPr txBox="1">
            <a:spLocks/>
          </p:cNvSpPr>
          <p:nvPr/>
        </p:nvSpPr>
        <p:spPr>
          <a:xfrm>
            <a:off x="-153953" y="-84841"/>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Editing an MLP Memory</a:t>
            </a:r>
          </a:p>
        </p:txBody>
      </p:sp>
      <p:grpSp>
        <p:nvGrpSpPr>
          <p:cNvPr id="469" name="Group 468">
            <a:extLst>
              <a:ext uri="{FF2B5EF4-FFF2-40B4-BE49-F238E27FC236}">
                <a16:creationId xmlns:a16="http://schemas.microsoft.com/office/drawing/2014/main" id="{24760172-280C-5E4A-974E-16A82D996AFD}"/>
              </a:ext>
            </a:extLst>
          </p:cNvPr>
          <p:cNvGrpSpPr/>
          <p:nvPr/>
        </p:nvGrpSpPr>
        <p:grpSpPr>
          <a:xfrm>
            <a:off x="8291453" y="3421175"/>
            <a:ext cx="402994" cy="883654"/>
            <a:chOff x="1355439" y="1959743"/>
            <a:chExt cx="262759" cy="576157"/>
          </a:xfrm>
        </p:grpSpPr>
        <p:sp>
          <p:nvSpPr>
            <p:cNvPr id="470" name="Left Bracket 469">
              <a:extLst>
                <a:ext uri="{FF2B5EF4-FFF2-40B4-BE49-F238E27FC236}">
                  <a16:creationId xmlns:a16="http://schemas.microsoft.com/office/drawing/2014/main" id="{2498A3D0-7D21-F64A-BE08-FE6C38ACA515}"/>
                </a:ext>
              </a:extLst>
            </p:cNvPr>
            <p:cNvSpPr/>
            <p:nvPr/>
          </p:nvSpPr>
          <p:spPr>
            <a:xfrm rot="5400000">
              <a:off x="1463959" y="1851223"/>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516" name="Left Bracket 515">
              <a:extLst>
                <a:ext uri="{FF2B5EF4-FFF2-40B4-BE49-F238E27FC236}">
                  <a16:creationId xmlns:a16="http://schemas.microsoft.com/office/drawing/2014/main" id="{2588EFB3-EA59-854E-B717-F977024CB9F6}"/>
                </a:ext>
              </a:extLst>
            </p:cNvPr>
            <p:cNvSpPr/>
            <p:nvPr/>
          </p:nvSpPr>
          <p:spPr>
            <a:xfrm rot="16200000">
              <a:off x="1463959" y="238166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577" name="Straight Connector 576">
              <a:extLst>
                <a:ext uri="{FF2B5EF4-FFF2-40B4-BE49-F238E27FC236}">
                  <a16:creationId xmlns:a16="http://schemas.microsoft.com/office/drawing/2014/main" id="{DC862FBE-0CB8-7745-B6E7-E264694C8505}"/>
                </a:ext>
              </a:extLst>
            </p:cNvPr>
            <p:cNvCxnSpPr>
              <a:stCxn id="470" idx="1"/>
              <a:endCxn id="516" idx="1"/>
            </p:cNvCxnSpPr>
            <p:nvPr/>
          </p:nvCxnSpPr>
          <p:spPr>
            <a:xfrm>
              <a:off x="1486818" y="1959743"/>
              <a:ext cx="1" cy="57615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633" name="Trapezoid 632">
            <a:extLst>
              <a:ext uri="{FF2B5EF4-FFF2-40B4-BE49-F238E27FC236}">
                <a16:creationId xmlns:a16="http://schemas.microsoft.com/office/drawing/2014/main" id="{38A0BFA5-DE25-B04A-A455-820BCDF5D7E4}"/>
              </a:ext>
            </a:extLst>
          </p:cNvPr>
          <p:cNvSpPr/>
          <p:nvPr/>
        </p:nvSpPr>
        <p:spPr>
          <a:xfrm rot="5400000">
            <a:off x="5843343" y="3290364"/>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89" name="TextBox 688">
            <a:extLst>
              <a:ext uri="{FF2B5EF4-FFF2-40B4-BE49-F238E27FC236}">
                <a16:creationId xmlns:a16="http://schemas.microsoft.com/office/drawing/2014/main" id="{1C221BC3-85D7-D148-9EF4-2D3F47FB7362}"/>
              </a:ext>
            </a:extLst>
          </p:cNvPr>
          <p:cNvSpPr txBox="1"/>
          <p:nvPr/>
        </p:nvSpPr>
        <p:spPr>
          <a:xfrm>
            <a:off x="3950212" y="3556088"/>
            <a:ext cx="93217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a:latin typeface="LM Roman 10" pitchFamily="2" charset="77"/>
              </a:rPr>
              <a:t>fc</a:t>
            </a:r>
          </a:p>
        </p:txBody>
      </p:sp>
      <p:sp>
        <p:nvSpPr>
          <p:cNvPr id="745" name="TextBox 744">
            <a:extLst>
              <a:ext uri="{FF2B5EF4-FFF2-40B4-BE49-F238E27FC236}">
                <a16:creationId xmlns:a16="http://schemas.microsoft.com/office/drawing/2014/main" id="{48BE5215-1A6F-6A42-9508-B78C1281DFAA}"/>
              </a:ext>
            </a:extLst>
          </p:cNvPr>
          <p:cNvSpPr txBox="1"/>
          <p:nvPr/>
        </p:nvSpPr>
        <p:spPr>
          <a:xfrm>
            <a:off x="6562373" y="3575403"/>
            <a:ext cx="116621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err="1">
                <a:latin typeface="LM Roman 10" pitchFamily="2" charset="77"/>
              </a:rPr>
              <a:t>proj</a:t>
            </a:r>
            <a:endParaRPr lang="en-US" sz="2800" i="1" baseline="-25000" dirty="0">
              <a:latin typeface="LM Roman 10" pitchFamily="2" charset="77"/>
            </a:endParaRPr>
          </a:p>
        </p:txBody>
      </p:sp>
      <p:sp>
        <p:nvSpPr>
          <p:cNvPr id="801" name="Trapezoid 800">
            <a:extLst>
              <a:ext uri="{FF2B5EF4-FFF2-40B4-BE49-F238E27FC236}">
                <a16:creationId xmlns:a16="http://schemas.microsoft.com/office/drawing/2014/main" id="{F083495A-2765-7145-BB5A-19DA7008EF54}"/>
              </a:ext>
            </a:extLst>
          </p:cNvPr>
          <p:cNvSpPr/>
          <p:nvPr/>
        </p:nvSpPr>
        <p:spPr>
          <a:xfrm rot="16200000">
            <a:off x="305601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3" name="Rectangle 852">
            <a:extLst>
              <a:ext uri="{FF2B5EF4-FFF2-40B4-BE49-F238E27FC236}">
                <a16:creationId xmlns:a16="http://schemas.microsoft.com/office/drawing/2014/main" id="{A3681F7E-23DE-6A4C-9041-A6BC3D5AEBE0}"/>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6" name="TextBox 855">
            <a:extLst>
              <a:ext uri="{FF2B5EF4-FFF2-40B4-BE49-F238E27FC236}">
                <a16:creationId xmlns:a16="http://schemas.microsoft.com/office/drawing/2014/main" id="{EE87F5F8-A209-0345-BC95-6D3A3C71610C}"/>
              </a:ext>
            </a:extLst>
          </p:cNvPr>
          <p:cNvSpPr txBox="1"/>
          <p:nvPr/>
        </p:nvSpPr>
        <p:spPr>
          <a:xfrm>
            <a:off x="5066499" y="3562791"/>
            <a:ext cx="394660" cy="523220"/>
          </a:xfrm>
          <a:prstGeom prst="rect">
            <a:avLst/>
          </a:prstGeom>
          <a:noFill/>
        </p:spPr>
        <p:txBody>
          <a:bodyPr wrap="none" rtlCol="0">
            <a:spAutoFit/>
          </a:bodyPr>
          <a:lstStyle/>
          <a:p>
            <a:r>
              <a:rPr lang="en-US" sz="2800" dirty="0">
                <a:latin typeface="LM Roman 10" pitchFamily="2" charset="77"/>
              </a:rPr>
              <a:t>𝜎</a:t>
            </a:r>
            <a:endParaRPr lang="en-US" sz="2800" dirty="0"/>
          </a:p>
        </p:txBody>
      </p:sp>
      <p:grpSp>
        <p:nvGrpSpPr>
          <p:cNvPr id="7" name="Group 6">
            <a:extLst>
              <a:ext uri="{FF2B5EF4-FFF2-40B4-BE49-F238E27FC236}">
                <a16:creationId xmlns:a16="http://schemas.microsoft.com/office/drawing/2014/main" id="{31D7510A-C395-E249-9291-7875AB3B7B28}"/>
              </a:ext>
            </a:extLst>
          </p:cNvPr>
          <p:cNvGrpSpPr/>
          <p:nvPr/>
        </p:nvGrpSpPr>
        <p:grpSpPr>
          <a:xfrm>
            <a:off x="3004210" y="3420029"/>
            <a:ext cx="402994" cy="883654"/>
            <a:chOff x="3004210" y="3420029"/>
            <a:chExt cx="402994" cy="883654"/>
          </a:xfrm>
        </p:grpSpPr>
        <p:sp>
          <p:nvSpPr>
            <p:cNvPr id="858" name="Left Bracket 857">
              <a:extLst>
                <a:ext uri="{FF2B5EF4-FFF2-40B4-BE49-F238E27FC236}">
                  <a16:creationId xmlns:a16="http://schemas.microsoft.com/office/drawing/2014/main" id="{BAF4F941-8E89-4D44-AE76-BA072B904258}"/>
                </a:ext>
              </a:extLst>
            </p:cNvPr>
            <p:cNvSpPr/>
            <p:nvPr/>
          </p:nvSpPr>
          <p:spPr>
            <a:xfrm rot="5400000">
              <a:off x="3170647" y="3253592"/>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859" name="Left Bracket 858">
              <a:extLst>
                <a:ext uri="{FF2B5EF4-FFF2-40B4-BE49-F238E27FC236}">
                  <a16:creationId xmlns:a16="http://schemas.microsoft.com/office/drawing/2014/main" id="{A91A54B6-3483-B943-85AA-364D5480C49B}"/>
                </a:ext>
              </a:extLst>
            </p:cNvPr>
            <p:cNvSpPr/>
            <p:nvPr/>
          </p:nvSpPr>
          <p:spPr>
            <a:xfrm rot="16200000">
              <a:off x="3170647" y="4067126"/>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860" name="Straight Connector 859">
              <a:extLst>
                <a:ext uri="{FF2B5EF4-FFF2-40B4-BE49-F238E27FC236}">
                  <a16:creationId xmlns:a16="http://schemas.microsoft.com/office/drawing/2014/main" id="{E67C3D89-0D91-8C4A-940E-0A703BE88A0E}"/>
                </a:ext>
              </a:extLst>
            </p:cNvPr>
            <p:cNvCxnSpPr>
              <a:stCxn id="858" idx="1"/>
              <a:endCxn id="859" idx="1"/>
            </p:cNvCxnSpPr>
            <p:nvPr/>
          </p:nvCxnSpPr>
          <p:spPr>
            <a:xfrm>
              <a:off x="3205706" y="3420029"/>
              <a:ext cx="2" cy="88365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2" name="Group 861">
            <a:extLst>
              <a:ext uri="{FF2B5EF4-FFF2-40B4-BE49-F238E27FC236}">
                <a16:creationId xmlns:a16="http://schemas.microsoft.com/office/drawing/2014/main" id="{00ABDCC1-6DD8-5145-B242-46AFC9339AAD}"/>
              </a:ext>
            </a:extLst>
          </p:cNvPr>
          <p:cNvGrpSpPr/>
          <p:nvPr/>
        </p:nvGrpSpPr>
        <p:grpSpPr>
          <a:xfrm>
            <a:off x="5864384" y="2387132"/>
            <a:ext cx="402994" cy="2852972"/>
            <a:chOff x="4031561" y="1173465"/>
            <a:chExt cx="262759" cy="1860185"/>
          </a:xfrm>
        </p:grpSpPr>
        <p:sp>
          <p:nvSpPr>
            <p:cNvPr id="863" name="Left Bracket 862">
              <a:extLst>
                <a:ext uri="{FF2B5EF4-FFF2-40B4-BE49-F238E27FC236}">
                  <a16:creationId xmlns:a16="http://schemas.microsoft.com/office/drawing/2014/main" id="{6940AE37-8646-D141-8E51-2DF84939EDA2}"/>
                </a:ext>
              </a:extLst>
            </p:cNvPr>
            <p:cNvSpPr/>
            <p:nvPr/>
          </p:nvSpPr>
          <p:spPr>
            <a:xfrm rot="5400000">
              <a:off x="4140081" y="1064945"/>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864" name="Left Bracket 863">
              <a:extLst>
                <a:ext uri="{FF2B5EF4-FFF2-40B4-BE49-F238E27FC236}">
                  <a16:creationId xmlns:a16="http://schemas.microsoft.com/office/drawing/2014/main" id="{723D2B0F-C6D2-E34B-B57B-185E6FB35836}"/>
                </a:ext>
              </a:extLst>
            </p:cNvPr>
            <p:cNvSpPr/>
            <p:nvPr/>
          </p:nvSpPr>
          <p:spPr>
            <a:xfrm rot="16200000">
              <a:off x="4140081" y="287941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865" name="Straight Connector 864">
              <a:extLst>
                <a:ext uri="{FF2B5EF4-FFF2-40B4-BE49-F238E27FC236}">
                  <a16:creationId xmlns:a16="http://schemas.microsoft.com/office/drawing/2014/main" id="{62DCD13B-FC90-AB48-91BC-ABE618182FF0}"/>
                </a:ext>
              </a:extLst>
            </p:cNvPr>
            <p:cNvCxnSpPr>
              <a:stCxn id="863" idx="1"/>
              <a:endCxn id="864" idx="1"/>
            </p:cNvCxnSpPr>
            <p:nvPr/>
          </p:nvCxnSpPr>
          <p:spPr>
            <a:xfrm>
              <a:off x="4162940" y="1173465"/>
              <a:ext cx="1" cy="18601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867" name="Straight Arrow Connector 866">
            <a:extLst>
              <a:ext uri="{FF2B5EF4-FFF2-40B4-BE49-F238E27FC236}">
                <a16:creationId xmlns:a16="http://schemas.microsoft.com/office/drawing/2014/main" id="{2691EC84-FDAE-AE4B-96CC-4F6C9C512644}"/>
              </a:ext>
            </a:extLst>
          </p:cNvPr>
          <p:cNvCxnSpPr>
            <a:cxnSpLocks/>
            <a:endCxn id="801" idx="0"/>
          </p:cNvCxnSpPr>
          <p:nvPr/>
        </p:nvCxnSpPr>
        <p:spPr>
          <a:xfrm flipV="1">
            <a:off x="3395330" y="3839311"/>
            <a:ext cx="496491" cy="4676"/>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0FB3185C-EADD-3440-B60A-5406696E999A}"/>
              </a:ext>
            </a:extLst>
          </p:cNvPr>
          <p:cNvCxnSpPr>
            <a:cxnSpLocks/>
            <a:endCxn id="745" idx="1"/>
          </p:cNvCxnSpPr>
          <p:nvPr/>
        </p:nvCxnSpPr>
        <p:spPr>
          <a:xfrm>
            <a:off x="6182660" y="3836972"/>
            <a:ext cx="379713" cy="41"/>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D2045093-7F48-2A40-A336-E7FC62560C4A}"/>
              </a:ext>
            </a:extLst>
          </p:cNvPr>
          <p:cNvCxnSpPr>
            <a:cxnSpLocks/>
          </p:cNvCxnSpPr>
          <p:nvPr/>
        </p:nvCxnSpPr>
        <p:spPr>
          <a:xfrm>
            <a:off x="7790458" y="3846018"/>
            <a:ext cx="551401"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2" name="TextBox 881">
            <a:extLst>
              <a:ext uri="{FF2B5EF4-FFF2-40B4-BE49-F238E27FC236}">
                <a16:creationId xmlns:a16="http://schemas.microsoft.com/office/drawing/2014/main" id="{AF657B52-995B-2042-B14F-7EA985D987F0}"/>
              </a:ext>
            </a:extLst>
          </p:cNvPr>
          <p:cNvSpPr txBox="1"/>
          <p:nvPr/>
        </p:nvSpPr>
        <p:spPr>
          <a:xfrm>
            <a:off x="2484146"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sp>
        <p:nvSpPr>
          <p:cNvPr id="884" name="TextBox 883">
            <a:extLst>
              <a:ext uri="{FF2B5EF4-FFF2-40B4-BE49-F238E27FC236}">
                <a16:creationId xmlns:a16="http://schemas.microsoft.com/office/drawing/2014/main" id="{4F30E9DF-7736-B446-BBE0-3558AC7CF219}"/>
              </a:ext>
            </a:extLst>
          </p:cNvPr>
          <p:cNvSpPr txBox="1"/>
          <p:nvPr/>
        </p:nvSpPr>
        <p:spPr>
          <a:xfrm>
            <a:off x="7800827"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sp>
        <p:nvSpPr>
          <p:cNvPr id="886" name="TextBox 885">
            <a:extLst>
              <a:ext uri="{FF2B5EF4-FFF2-40B4-BE49-F238E27FC236}">
                <a16:creationId xmlns:a16="http://schemas.microsoft.com/office/drawing/2014/main" id="{085CC4B9-C64E-B84C-99A7-AF3EA25E7BD0}"/>
              </a:ext>
            </a:extLst>
          </p:cNvPr>
          <p:cNvSpPr txBox="1"/>
          <p:nvPr/>
        </p:nvSpPr>
        <p:spPr>
          <a:xfrm>
            <a:off x="5289109" y="5350929"/>
            <a:ext cx="635110"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D</a:t>
            </a:r>
          </a:p>
        </p:txBody>
      </p:sp>
      <p:sp>
        <p:nvSpPr>
          <p:cNvPr id="887" name="TextBox 886">
            <a:extLst>
              <a:ext uri="{FF2B5EF4-FFF2-40B4-BE49-F238E27FC236}">
                <a16:creationId xmlns:a16="http://schemas.microsoft.com/office/drawing/2014/main" id="{F621585C-B965-3241-B3D6-F234FE990237}"/>
              </a:ext>
            </a:extLst>
          </p:cNvPr>
          <p:cNvSpPr txBox="1"/>
          <p:nvPr/>
        </p:nvSpPr>
        <p:spPr>
          <a:xfrm>
            <a:off x="1377217" y="1291955"/>
            <a:ext cx="9269146" cy="646331"/>
          </a:xfrm>
          <a:prstGeom prst="rect">
            <a:avLst/>
          </a:prstGeom>
          <a:noFill/>
        </p:spPr>
        <p:txBody>
          <a:bodyPr wrap="square" rtlCol="0">
            <a:spAutoFit/>
          </a:bodyPr>
          <a:lstStyle/>
          <a:p>
            <a:pPr algn="ctr"/>
            <a:r>
              <a:rPr lang="en-US" sz="3600" dirty="0"/>
              <a:t>Two linear layers instead of one</a:t>
            </a:r>
          </a:p>
        </p:txBody>
      </p:sp>
      <p:cxnSp>
        <p:nvCxnSpPr>
          <p:cNvPr id="45" name="Straight Arrow Connector 44">
            <a:extLst>
              <a:ext uri="{FF2B5EF4-FFF2-40B4-BE49-F238E27FC236}">
                <a16:creationId xmlns:a16="http://schemas.microsoft.com/office/drawing/2014/main" id="{B8A09F92-229A-6146-BCBD-795D91DAA56D}"/>
              </a:ext>
            </a:extLst>
          </p:cNvPr>
          <p:cNvCxnSpPr>
            <a:cxnSpLocks/>
          </p:cNvCxnSpPr>
          <p:nvPr/>
        </p:nvCxnSpPr>
        <p:spPr>
          <a:xfrm flipV="1">
            <a:off x="5481158" y="3838142"/>
            <a:ext cx="435531" cy="117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9B5DCE4-2CB1-8748-8C04-343BEA3C86C6}"/>
              </a:ext>
            </a:extLst>
          </p:cNvPr>
          <p:cNvGrpSpPr/>
          <p:nvPr/>
        </p:nvGrpSpPr>
        <p:grpSpPr>
          <a:xfrm>
            <a:off x="325513" y="4053192"/>
            <a:ext cx="4412195" cy="2432186"/>
            <a:chOff x="325513" y="4053192"/>
            <a:chExt cx="4412195" cy="2432186"/>
          </a:xfrm>
        </p:grpSpPr>
        <p:sp>
          <p:nvSpPr>
            <p:cNvPr id="2" name="TextBox 1">
              <a:extLst>
                <a:ext uri="{FF2B5EF4-FFF2-40B4-BE49-F238E27FC236}">
                  <a16:creationId xmlns:a16="http://schemas.microsoft.com/office/drawing/2014/main" id="{9785050D-F6B5-AC47-B578-4C5DA71F9B31}"/>
                </a:ext>
              </a:extLst>
            </p:cNvPr>
            <p:cNvSpPr txBox="1"/>
            <p:nvPr/>
          </p:nvSpPr>
          <p:spPr>
            <a:xfrm>
              <a:off x="325513" y="5100383"/>
              <a:ext cx="4010713" cy="1384995"/>
            </a:xfrm>
            <a:prstGeom prst="rect">
              <a:avLst/>
            </a:prstGeom>
            <a:noFill/>
          </p:spPr>
          <p:txBody>
            <a:bodyPr wrap="none" rtlCol="0">
              <a:spAutoFit/>
            </a:bodyPr>
            <a:lstStyle/>
            <a:p>
              <a:pPr algn="ctr"/>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a:latin typeface="LM Roman 10" pitchFamily="2" charset="77"/>
                </a:rPr>
                <a:t>fc </a:t>
              </a:r>
              <a:r>
                <a:rPr lang="en-US" sz="2800" dirty="0"/>
                <a:t>has many rows:</a:t>
              </a:r>
              <a:br>
                <a:rPr lang="en-US" sz="2800" dirty="0"/>
              </a:br>
              <a:r>
                <a:rPr lang="en-US" sz="2800" dirty="0"/>
                <a:t>spreads out input</a:t>
              </a:r>
              <a:br>
                <a:rPr lang="en-US" sz="2800" dirty="0"/>
              </a:br>
              <a:r>
                <a:rPr lang="en-US" sz="2800" dirty="0"/>
                <a:t>to much higher dimension</a:t>
              </a:r>
            </a:p>
          </p:txBody>
        </p:sp>
        <p:sp>
          <p:nvSpPr>
            <p:cNvPr id="3" name="Arc 2">
              <a:extLst>
                <a:ext uri="{FF2B5EF4-FFF2-40B4-BE49-F238E27FC236}">
                  <a16:creationId xmlns:a16="http://schemas.microsoft.com/office/drawing/2014/main" id="{F591350B-B372-3048-B7D9-18E231E21DA4}"/>
                </a:ext>
              </a:extLst>
            </p:cNvPr>
            <p:cNvSpPr/>
            <p:nvPr/>
          </p:nvSpPr>
          <p:spPr>
            <a:xfrm>
              <a:off x="3041294" y="4053192"/>
              <a:ext cx="1696414" cy="1744755"/>
            </a:xfrm>
            <a:prstGeom prst="arc">
              <a:avLst>
                <a:gd name="adj1" fmla="val 149551"/>
                <a:gd name="adj2" fmla="val 5686384"/>
              </a:avLst>
            </a:prstGeom>
            <a:ln w="190500">
              <a:solidFill>
                <a:schemeClr val="accent6"/>
              </a:solidFill>
              <a:headEnd type="triangle" w="med"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5D2B88DB-BAE2-7D46-94FD-019F2C1FD167}"/>
              </a:ext>
            </a:extLst>
          </p:cNvPr>
          <p:cNvGrpSpPr/>
          <p:nvPr/>
        </p:nvGrpSpPr>
        <p:grpSpPr>
          <a:xfrm>
            <a:off x="7196104" y="3876622"/>
            <a:ext cx="4492700" cy="2432186"/>
            <a:chOff x="6986035" y="4049620"/>
            <a:chExt cx="4492700" cy="2432186"/>
          </a:xfrm>
        </p:grpSpPr>
        <p:sp>
          <p:nvSpPr>
            <p:cNvPr id="37" name="TextBox 36">
              <a:extLst>
                <a:ext uri="{FF2B5EF4-FFF2-40B4-BE49-F238E27FC236}">
                  <a16:creationId xmlns:a16="http://schemas.microsoft.com/office/drawing/2014/main" id="{420A53D0-DA4E-984D-9D68-3A486D7F4DF2}"/>
                </a:ext>
              </a:extLst>
            </p:cNvPr>
            <p:cNvSpPr txBox="1"/>
            <p:nvPr/>
          </p:nvSpPr>
          <p:spPr>
            <a:xfrm>
              <a:off x="7436730" y="5096811"/>
              <a:ext cx="4042005" cy="1384995"/>
            </a:xfrm>
            <a:prstGeom prst="rect">
              <a:avLst/>
            </a:prstGeom>
            <a:noFill/>
          </p:spPr>
          <p:txBody>
            <a:bodyPr wrap="none" rtlCol="0">
              <a:spAutoFit/>
            </a:bodyPr>
            <a:lstStyle/>
            <a:p>
              <a:pPr algn="ctr"/>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err="1">
                  <a:latin typeface="LM Roman 10" pitchFamily="2" charset="77"/>
                </a:rPr>
                <a:t>proj</a:t>
              </a:r>
              <a:r>
                <a:rPr lang="en-US" sz="2800" i="1" baseline="-25000" dirty="0">
                  <a:latin typeface="LM Roman 10" pitchFamily="2" charset="77"/>
                </a:rPr>
                <a:t> </a:t>
              </a:r>
              <a:r>
                <a:rPr lang="en-US" sz="2800" dirty="0"/>
                <a:t>has many columns:</a:t>
              </a:r>
              <a:br>
                <a:rPr lang="en-US" sz="2800" dirty="0"/>
              </a:br>
              <a:r>
                <a:rPr lang="en-US" sz="2800" dirty="0"/>
                <a:t>capacity</a:t>
              </a:r>
              <a:br>
                <a:rPr lang="en-US" sz="2800" dirty="0"/>
              </a:br>
              <a:r>
                <a:rPr lang="en-US" sz="2800" dirty="0"/>
                <a:t>to store many memories</a:t>
              </a:r>
            </a:p>
          </p:txBody>
        </p:sp>
        <p:sp>
          <p:nvSpPr>
            <p:cNvPr id="39" name="Arc 38">
              <a:extLst>
                <a:ext uri="{FF2B5EF4-FFF2-40B4-BE49-F238E27FC236}">
                  <a16:creationId xmlns:a16="http://schemas.microsoft.com/office/drawing/2014/main" id="{D92B26E8-447A-A04A-A91E-C43A70209706}"/>
                </a:ext>
              </a:extLst>
            </p:cNvPr>
            <p:cNvSpPr/>
            <p:nvPr/>
          </p:nvSpPr>
          <p:spPr>
            <a:xfrm flipH="1">
              <a:off x="6986035" y="4049620"/>
              <a:ext cx="1696414" cy="1744755"/>
            </a:xfrm>
            <a:prstGeom prst="arc">
              <a:avLst>
                <a:gd name="adj1" fmla="val 149551"/>
                <a:gd name="adj2" fmla="val 5686384"/>
              </a:avLst>
            </a:prstGeom>
            <a:ln w="190500">
              <a:solidFill>
                <a:schemeClr val="accent6"/>
              </a:solidFill>
              <a:headEnd type="triangle" w="med"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9FAC6995-2970-B244-99B4-6DA7956E9E51}"/>
              </a:ext>
            </a:extLst>
          </p:cNvPr>
          <p:cNvGrpSpPr/>
          <p:nvPr/>
        </p:nvGrpSpPr>
        <p:grpSpPr>
          <a:xfrm>
            <a:off x="75727" y="3284129"/>
            <a:ext cx="2970427" cy="1077218"/>
            <a:chOff x="2235400" y="2308851"/>
            <a:chExt cx="2970427" cy="1077218"/>
          </a:xfrm>
        </p:grpSpPr>
        <p:sp>
          <p:nvSpPr>
            <p:cNvPr id="46" name="TextBox 45">
              <a:extLst>
                <a:ext uri="{FF2B5EF4-FFF2-40B4-BE49-F238E27FC236}">
                  <a16:creationId xmlns:a16="http://schemas.microsoft.com/office/drawing/2014/main" id="{9F0CA95C-0068-DC4D-A48C-7C6462CEDB2A}"/>
                </a:ext>
              </a:extLst>
            </p:cNvPr>
            <p:cNvSpPr txBox="1"/>
            <p:nvPr/>
          </p:nvSpPr>
          <p:spPr>
            <a:xfrm>
              <a:off x="2235400" y="2308851"/>
              <a:ext cx="236955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Eiffel Tower</a:t>
              </a:r>
            </a:p>
          </p:txBody>
        </p:sp>
        <p:cxnSp>
          <p:nvCxnSpPr>
            <p:cNvPr id="47" name="Straight Arrow Connector 46">
              <a:extLst>
                <a:ext uri="{FF2B5EF4-FFF2-40B4-BE49-F238E27FC236}">
                  <a16:creationId xmlns:a16="http://schemas.microsoft.com/office/drawing/2014/main" id="{CE1E6BD7-4421-BC49-9D90-52F892BA7299}"/>
                </a:ext>
              </a:extLst>
            </p:cNvPr>
            <p:cNvCxnSpPr>
              <a:cxnSpLocks/>
              <a:stCxn id="46" idx="3"/>
            </p:cNvCxnSpPr>
            <p:nvPr/>
          </p:nvCxnSpPr>
          <p:spPr>
            <a:xfrm>
              <a:off x="4604958" y="2847460"/>
              <a:ext cx="600869"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E2F7F291-ACA4-7641-BDC8-311FAB82276A}"/>
              </a:ext>
            </a:extLst>
          </p:cNvPr>
          <p:cNvGrpSpPr/>
          <p:nvPr/>
        </p:nvGrpSpPr>
        <p:grpSpPr>
          <a:xfrm>
            <a:off x="8670709" y="3293875"/>
            <a:ext cx="3403617" cy="1077218"/>
            <a:chOff x="5083244" y="2205191"/>
            <a:chExt cx="3403617" cy="1077218"/>
          </a:xfrm>
        </p:grpSpPr>
        <p:sp>
          <p:nvSpPr>
            <p:cNvPr id="49" name="TextBox 48">
              <a:extLst>
                <a:ext uri="{FF2B5EF4-FFF2-40B4-BE49-F238E27FC236}">
                  <a16:creationId xmlns:a16="http://schemas.microsoft.com/office/drawing/2014/main" id="{7C576C03-361A-8043-8E83-698B51E5A04A}"/>
                </a:ext>
              </a:extLst>
            </p:cNvPr>
            <p:cNvSpPr txBox="1"/>
            <p:nvPr/>
          </p:nvSpPr>
          <p:spPr>
            <a:xfrm>
              <a:off x="5614728" y="2205191"/>
              <a:ext cx="2872133"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Rome</a:t>
              </a:r>
            </a:p>
          </p:txBody>
        </p:sp>
        <p:cxnSp>
          <p:nvCxnSpPr>
            <p:cNvPr id="50" name="Straight Arrow Connector 49">
              <a:extLst>
                <a:ext uri="{FF2B5EF4-FFF2-40B4-BE49-F238E27FC236}">
                  <a16:creationId xmlns:a16="http://schemas.microsoft.com/office/drawing/2014/main" id="{5E2C59D2-BB20-7241-AB68-090D3B857743}"/>
                </a:ext>
              </a:extLst>
            </p:cNvPr>
            <p:cNvCxnSpPr>
              <a:cxnSpLocks/>
              <a:endCxn id="49" idx="1"/>
            </p:cNvCxnSpPr>
            <p:nvPr/>
          </p:nvCxnSpPr>
          <p:spPr>
            <a:xfrm flipV="1">
              <a:off x="5083244" y="2743800"/>
              <a:ext cx="531484" cy="9182"/>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69C2D914-7495-074E-A305-DA848498305D}"/>
              </a:ext>
            </a:extLst>
          </p:cNvPr>
          <p:cNvSpPr txBox="1"/>
          <p:nvPr/>
        </p:nvSpPr>
        <p:spPr>
          <a:xfrm>
            <a:off x="7282341" y="6204236"/>
            <a:ext cx="4838953" cy="646331"/>
          </a:xfrm>
          <a:prstGeom prst="rect">
            <a:avLst/>
          </a:prstGeom>
          <a:noFill/>
        </p:spPr>
        <p:txBody>
          <a:bodyPr wrap="none" rtlCol="0">
            <a:spAutoFit/>
          </a:bodyPr>
          <a:lstStyle/>
          <a:p>
            <a:pPr algn="r"/>
            <a:r>
              <a:rPr lang="en-US" sz="3600" dirty="0"/>
              <a:t>observed by [</a:t>
            </a:r>
            <a:r>
              <a:rPr lang="en-US" sz="3600" dirty="0" err="1"/>
              <a:t>Geva</a:t>
            </a:r>
            <a:r>
              <a:rPr lang="en-US" sz="3600" dirty="0"/>
              <a:t> 2021]</a:t>
            </a:r>
          </a:p>
        </p:txBody>
      </p:sp>
    </p:spTree>
    <p:extLst>
      <p:ext uri="{BB962C8B-B14F-4D97-AF65-F5344CB8AC3E}">
        <p14:creationId xmlns:p14="http://schemas.microsoft.com/office/powerpoint/2010/main" val="89503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Trapezoid 42">
            <a:extLst>
              <a:ext uri="{FF2B5EF4-FFF2-40B4-BE49-F238E27FC236}">
                <a16:creationId xmlns:a16="http://schemas.microsoft.com/office/drawing/2014/main" id="{595CCAE1-75F5-2842-99CE-D9E9FB61BB76}"/>
              </a:ext>
            </a:extLst>
          </p:cNvPr>
          <p:cNvSpPr/>
          <p:nvPr/>
        </p:nvSpPr>
        <p:spPr>
          <a:xfrm rot="5400000">
            <a:off x="5840706" y="3287124"/>
            <a:ext cx="2782923" cy="1111306"/>
          </a:xfrm>
          <a:prstGeom prst="trapezoid">
            <a:avLst>
              <a:gd name="adj" fmla="val 91837"/>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Title 1">
            <a:extLst>
              <a:ext uri="{FF2B5EF4-FFF2-40B4-BE49-F238E27FC236}">
                <a16:creationId xmlns:a16="http://schemas.microsoft.com/office/drawing/2014/main" id="{C662E936-3A77-344D-B21D-A3779A2A9EAD}"/>
              </a:ext>
            </a:extLst>
          </p:cNvPr>
          <p:cNvSpPr txBox="1">
            <a:spLocks/>
          </p:cNvSpPr>
          <p:nvPr/>
        </p:nvSpPr>
        <p:spPr>
          <a:xfrm>
            <a:off x="-153953" y="-84841"/>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Editing an MLP Memory</a:t>
            </a:r>
          </a:p>
        </p:txBody>
      </p:sp>
      <p:grpSp>
        <p:nvGrpSpPr>
          <p:cNvPr id="469" name="Group 468">
            <a:extLst>
              <a:ext uri="{FF2B5EF4-FFF2-40B4-BE49-F238E27FC236}">
                <a16:creationId xmlns:a16="http://schemas.microsoft.com/office/drawing/2014/main" id="{24760172-280C-5E4A-974E-16A82D996AFD}"/>
              </a:ext>
            </a:extLst>
          </p:cNvPr>
          <p:cNvGrpSpPr/>
          <p:nvPr/>
        </p:nvGrpSpPr>
        <p:grpSpPr>
          <a:xfrm>
            <a:off x="8291453" y="3421175"/>
            <a:ext cx="402994" cy="883654"/>
            <a:chOff x="1355439" y="1959743"/>
            <a:chExt cx="262759" cy="576157"/>
          </a:xfrm>
        </p:grpSpPr>
        <p:sp>
          <p:nvSpPr>
            <p:cNvPr id="470" name="Left Bracket 469">
              <a:extLst>
                <a:ext uri="{FF2B5EF4-FFF2-40B4-BE49-F238E27FC236}">
                  <a16:creationId xmlns:a16="http://schemas.microsoft.com/office/drawing/2014/main" id="{2498A3D0-7D21-F64A-BE08-FE6C38ACA515}"/>
                </a:ext>
              </a:extLst>
            </p:cNvPr>
            <p:cNvSpPr/>
            <p:nvPr/>
          </p:nvSpPr>
          <p:spPr>
            <a:xfrm rot="5400000">
              <a:off x="1463959" y="1851223"/>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516" name="Left Bracket 515">
              <a:extLst>
                <a:ext uri="{FF2B5EF4-FFF2-40B4-BE49-F238E27FC236}">
                  <a16:creationId xmlns:a16="http://schemas.microsoft.com/office/drawing/2014/main" id="{2588EFB3-EA59-854E-B717-F977024CB9F6}"/>
                </a:ext>
              </a:extLst>
            </p:cNvPr>
            <p:cNvSpPr/>
            <p:nvPr/>
          </p:nvSpPr>
          <p:spPr>
            <a:xfrm rot="16200000">
              <a:off x="1463959" y="238166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577" name="Straight Connector 576">
              <a:extLst>
                <a:ext uri="{FF2B5EF4-FFF2-40B4-BE49-F238E27FC236}">
                  <a16:creationId xmlns:a16="http://schemas.microsoft.com/office/drawing/2014/main" id="{DC862FBE-0CB8-7745-B6E7-E264694C8505}"/>
                </a:ext>
              </a:extLst>
            </p:cNvPr>
            <p:cNvCxnSpPr>
              <a:stCxn id="470" idx="1"/>
              <a:endCxn id="516" idx="1"/>
            </p:cNvCxnSpPr>
            <p:nvPr/>
          </p:nvCxnSpPr>
          <p:spPr>
            <a:xfrm>
              <a:off x="1486818" y="1959743"/>
              <a:ext cx="1" cy="57615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689" name="TextBox 688">
            <a:extLst>
              <a:ext uri="{FF2B5EF4-FFF2-40B4-BE49-F238E27FC236}">
                <a16:creationId xmlns:a16="http://schemas.microsoft.com/office/drawing/2014/main" id="{1C221BC3-85D7-D148-9EF4-2D3F47FB7362}"/>
              </a:ext>
            </a:extLst>
          </p:cNvPr>
          <p:cNvSpPr txBox="1"/>
          <p:nvPr/>
        </p:nvSpPr>
        <p:spPr>
          <a:xfrm>
            <a:off x="3950212" y="3556088"/>
            <a:ext cx="93217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a:latin typeface="LM Roman 10" pitchFamily="2" charset="77"/>
              </a:rPr>
              <a:t>fc</a:t>
            </a:r>
          </a:p>
        </p:txBody>
      </p:sp>
      <p:sp>
        <p:nvSpPr>
          <p:cNvPr id="745" name="TextBox 744">
            <a:extLst>
              <a:ext uri="{FF2B5EF4-FFF2-40B4-BE49-F238E27FC236}">
                <a16:creationId xmlns:a16="http://schemas.microsoft.com/office/drawing/2014/main" id="{48BE5215-1A6F-6A42-9508-B78C1281DFAA}"/>
              </a:ext>
            </a:extLst>
          </p:cNvPr>
          <p:cNvSpPr txBox="1"/>
          <p:nvPr/>
        </p:nvSpPr>
        <p:spPr>
          <a:xfrm>
            <a:off x="6562373" y="3575403"/>
            <a:ext cx="116621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err="1">
                <a:latin typeface="LM Roman 10" pitchFamily="2" charset="77"/>
              </a:rPr>
              <a:t>proj</a:t>
            </a:r>
            <a:endParaRPr lang="en-US" sz="2800" i="1" baseline="-25000" dirty="0">
              <a:latin typeface="LM Roman 10" pitchFamily="2" charset="77"/>
            </a:endParaRPr>
          </a:p>
        </p:txBody>
      </p:sp>
      <p:sp>
        <p:nvSpPr>
          <p:cNvPr id="801" name="Trapezoid 800">
            <a:extLst>
              <a:ext uri="{FF2B5EF4-FFF2-40B4-BE49-F238E27FC236}">
                <a16:creationId xmlns:a16="http://schemas.microsoft.com/office/drawing/2014/main" id="{F083495A-2765-7145-BB5A-19DA7008EF54}"/>
              </a:ext>
            </a:extLst>
          </p:cNvPr>
          <p:cNvSpPr/>
          <p:nvPr/>
        </p:nvSpPr>
        <p:spPr>
          <a:xfrm rot="16200000">
            <a:off x="305601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3" name="Rectangle 852">
            <a:extLst>
              <a:ext uri="{FF2B5EF4-FFF2-40B4-BE49-F238E27FC236}">
                <a16:creationId xmlns:a16="http://schemas.microsoft.com/office/drawing/2014/main" id="{A3681F7E-23DE-6A4C-9041-A6BC3D5AEBE0}"/>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6" name="TextBox 855">
            <a:extLst>
              <a:ext uri="{FF2B5EF4-FFF2-40B4-BE49-F238E27FC236}">
                <a16:creationId xmlns:a16="http://schemas.microsoft.com/office/drawing/2014/main" id="{EE87F5F8-A209-0345-BC95-6D3A3C71610C}"/>
              </a:ext>
            </a:extLst>
          </p:cNvPr>
          <p:cNvSpPr txBox="1"/>
          <p:nvPr/>
        </p:nvSpPr>
        <p:spPr>
          <a:xfrm>
            <a:off x="5066499" y="3562791"/>
            <a:ext cx="394660" cy="523220"/>
          </a:xfrm>
          <a:prstGeom prst="rect">
            <a:avLst/>
          </a:prstGeom>
          <a:noFill/>
        </p:spPr>
        <p:txBody>
          <a:bodyPr wrap="none" rtlCol="0">
            <a:spAutoFit/>
          </a:bodyPr>
          <a:lstStyle/>
          <a:p>
            <a:r>
              <a:rPr lang="en-US" sz="2800" dirty="0">
                <a:latin typeface="LM Roman 10" pitchFamily="2" charset="77"/>
              </a:rPr>
              <a:t>𝜎</a:t>
            </a:r>
            <a:endParaRPr lang="en-US" sz="2800" dirty="0"/>
          </a:p>
        </p:txBody>
      </p:sp>
      <p:sp>
        <p:nvSpPr>
          <p:cNvPr id="858" name="Left Bracket 857">
            <a:extLst>
              <a:ext uri="{FF2B5EF4-FFF2-40B4-BE49-F238E27FC236}">
                <a16:creationId xmlns:a16="http://schemas.microsoft.com/office/drawing/2014/main" id="{BAF4F941-8E89-4D44-AE76-BA072B904258}"/>
              </a:ext>
            </a:extLst>
          </p:cNvPr>
          <p:cNvSpPr/>
          <p:nvPr/>
        </p:nvSpPr>
        <p:spPr>
          <a:xfrm rot="5400000">
            <a:off x="3170647" y="3253592"/>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859" name="Left Bracket 858">
            <a:extLst>
              <a:ext uri="{FF2B5EF4-FFF2-40B4-BE49-F238E27FC236}">
                <a16:creationId xmlns:a16="http://schemas.microsoft.com/office/drawing/2014/main" id="{A91A54B6-3483-B943-85AA-364D5480C49B}"/>
              </a:ext>
            </a:extLst>
          </p:cNvPr>
          <p:cNvSpPr/>
          <p:nvPr/>
        </p:nvSpPr>
        <p:spPr>
          <a:xfrm rot="16200000">
            <a:off x="3170647" y="4067126"/>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860" name="Straight Connector 859">
            <a:extLst>
              <a:ext uri="{FF2B5EF4-FFF2-40B4-BE49-F238E27FC236}">
                <a16:creationId xmlns:a16="http://schemas.microsoft.com/office/drawing/2014/main" id="{E67C3D89-0D91-8C4A-940E-0A703BE88A0E}"/>
              </a:ext>
            </a:extLst>
          </p:cNvPr>
          <p:cNvCxnSpPr>
            <a:stCxn id="858" idx="1"/>
            <a:endCxn id="859" idx="1"/>
          </p:cNvCxnSpPr>
          <p:nvPr/>
        </p:nvCxnSpPr>
        <p:spPr>
          <a:xfrm>
            <a:off x="3205706" y="3420029"/>
            <a:ext cx="2" cy="88365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2" name="Group 861">
            <a:extLst>
              <a:ext uri="{FF2B5EF4-FFF2-40B4-BE49-F238E27FC236}">
                <a16:creationId xmlns:a16="http://schemas.microsoft.com/office/drawing/2014/main" id="{00ABDCC1-6DD8-5145-B242-46AFC9339AAD}"/>
              </a:ext>
            </a:extLst>
          </p:cNvPr>
          <p:cNvGrpSpPr/>
          <p:nvPr/>
        </p:nvGrpSpPr>
        <p:grpSpPr>
          <a:xfrm>
            <a:off x="5864384" y="2387132"/>
            <a:ext cx="402994" cy="2852972"/>
            <a:chOff x="4031561" y="1173465"/>
            <a:chExt cx="262759" cy="1860185"/>
          </a:xfrm>
        </p:grpSpPr>
        <p:sp>
          <p:nvSpPr>
            <p:cNvPr id="863" name="Left Bracket 862">
              <a:extLst>
                <a:ext uri="{FF2B5EF4-FFF2-40B4-BE49-F238E27FC236}">
                  <a16:creationId xmlns:a16="http://schemas.microsoft.com/office/drawing/2014/main" id="{6940AE37-8646-D141-8E51-2DF84939EDA2}"/>
                </a:ext>
              </a:extLst>
            </p:cNvPr>
            <p:cNvSpPr/>
            <p:nvPr/>
          </p:nvSpPr>
          <p:spPr>
            <a:xfrm rot="5400000">
              <a:off x="4140081" y="1064945"/>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864" name="Left Bracket 863">
              <a:extLst>
                <a:ext uri="{FF2B5EF4-FFF2-40B4-BE49-F238E27FC236}">
                  <a16:creationId xmlns:a16="http://schemas.microsoft.com/office/drawing/2014/main" id="{723D2B0F-C6D2-E34B-B57B-185E6FB35836}"/>
                </a:ext>
              </a:extLst>
            </p:cNvPr>
            <p:cNvSpPr/>
            <p:nvPr/>
          </p:nvSpPr>
          <p:spPr>
            <a:xfrm rot="16200000">
              <a:off x="4140081" y="287941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865" name="Straight Connector 864">
              <a:extLst>
                <a:ext uri="{FF2B5EF4-FFF2-40B4-BE49-F238E27FC236}">
                  <a16:creationId xmlns:a16="http://schemas.microsoft.com/office/drawing/2014/main" id="{62DCD13B-FC90-AB48-91BC-ABE618182FF0}"/>
                </a:ext>
              </a:extLst>
            </p:cNvPr>
            <p:cNvCxnSpPr>
              <a:stCxn id="863" idx="1"/>
              <a:endCxn id="864" idx="1"/>
            </p:cNvCxnSpPr>
            <p:nvPr/>
          </p:nvCxnSpPr>
          <p:spPr>
            <a:xfrm>
              <a:off x="4162940" y="1173465"/>
              <a:ext cx="1" cy="18601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867" name="Straight Arrow Connector 866">
            <a:extLst>
              <a:ext uri="{FF2B5EF4-FFF2-40B4-BE49-F238E27FC236}">
                <a16:creationId xmlns:a16="http://schemas.microsoft.com/office/drawing/2014/main" id="{2691EC84-FDAE-AE4B-96CC-4F6C9C512644}"/>
              </a:ext>
            </a:extLst>
          </p:cNvPr>
          <p:cNvCxnSpPr>
            <a:cxnSpLocks/>
            <a:endCxn id="801" idx="0"/>
          </p:cNvCxnSpPr>
          <p:nvPr/>
        </p:nvCxnSpPr>
        <p:spPr>
          <a:xfrm flipV="1">
            <a:off x="3395330" y="3839311"/>
            <a:ext cx="496491" cy="4676"/>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0FB3185C-EADD-3440-B60A-5406696E999A}"/>
              </a:ext>
            </a:extLst>
          </p:cNvPr>
          <p:cNvCxnSpPr>
            <a:cxnSpLocks/>
            <a:endCxn id="745" idx="1"/>
          </p:cNvCxnSpPr>
          <p:nvPr/>
        </p:nvCxnSpPr>
        <p:spPr>
          <a:xfrm>
            <a:off x="6182660" y="3836972"/>
            <a:ext cx="379713" cy="41"/>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D2045093-7F48-2A40-A336-E7FC62560C4A}"/>
              </a:ext>
            </a:extLst>
          </p:cNvPr>
          <p:cNvCxnSpPr>
            <a:cxnSpLocks/>
          </p:cNvCxnSpPr>
          <p:nvPr/>
        </p:nvCxnSpPr>
        <p:spPr>
          <a:xfrm>
            <a:off x="7790458" y="3846018"/>
            <a:ext cx="551401"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2" name="TextBox 881">
            <a:extLst>
              <a:ext uri="{FF2B5EF4-FFF2-40B4-BE49-F238E27FC236}">
                <a16:creationId xmlns:a16="http://schemas.microsoft.com/office/drawing/2014/main" id="{AF657B52-995B-2042-B14F-7EA985D987F0}"/>
              </a:ext>
            </a:extLst>
          </p:cNvPr>
          <p:cNvSpPr txBox="1"/>
          <p:nvPr/>
        </p:nvSpPr>
        <p:spPr>
          <a:xfrm>
            <a:off x="2484146"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sp>
        <p:nvSpPr>
          <p:cNvPr id="884" name="TextBox 883">
            <a:extLst>
              <a:ext uri="{FF2B5EF4-FFF2-40B4-BE49-F238E27FC236}">
                <a16:creationId xmlns:a16="http://schemas.microsoft.com/office/drawing/2014/main" id="{4F30E9DF-7736-B446-BBE0-3558AC7CF219}"/>
              </a:ext>
            </a:extLst>
          </p:cNvPr>
          <p:cNvSpPr txBox="1"/>
          <p:nvPr/>
        </p:nvSpPr>
        <p:spPr>
          <a:xfrm>
            <a:off x="7800827"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sp>
        <p:nvSpPr>
          <p:cNvPr id="886" name="TextBox 885">
            <a:extLst>
              <a:ext uri="{FF2B5EF4-FFF2-40B4-BE49-F238E27FC236}">
                <a16:creationId xmlns:a16="http://schemas.microsoft.com/office/drawing/2014/main" id="{085CC4B9-C64E-B84C-99A7-AF3EA25E7BD0}"/>
              </a:ext>
            </a:extLst>
          </p:cNvPr>
          <p:cNvSpPr txBox="1"/>
          <p:nvPr/>
        </p:nvSpPr>
        <p:spPr>
          <a:xfrm>
            <a:off x="5289109" y="5350929"/>
            <a:ext cx="635110"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D</a:t>
            </a:r>
          </a:p>
        </p:txBody>
      </p:sp>
      <p:sp>
        <p:nvSpPr>
          <p:cNvPr id="887" name="TextBox 886">
            <a:extLst>
              <a:ext uri="{FF2B5EF4-FFF2-40B4-BE49-F238E27FC236}">
                <a16:creationId xmlns:a16="http://schemas.microsoft.com/office/drawing/2014/main" id="{F621585C-B965-3241-B3D6-F234FE990237}"/>
              </a:ext>
            </a:extLst>
          </p:cNvPr>
          <p:cNvSpPr txBox="1"/>
          <p:nvPr/>
        </p:nvSpPr>
        <p:spPr>
          <a:xfrm>
            <a:off x="1377217" y="1291955"/>
            <a:ext cx="9269146" cy="646331"/>
          </a:xfrm>
          <a:prstGeom prst="rect">
            <a:avLst/>
          </a:prstGeom>
          <a:noFill/>
        </p:spPr>
        <p:txBody>
          <a:bodyPr wrap="square" rtlCol="0">
            <a:spAutoFit/>
          </a:bodyPr>
          <a:lstStyle/>
          <a:p>
            <a:pPr algn="ctr"/>
            <a:r>
              <a:rPr lang="en-US" sz="3600" dirty="0"/>
              <a:t>Two linear layers instead of one</a:t>
            </a:r>
          </a:p>
        </p:txBody>
      </p:sp>
      <p:cxnSp>
        <p:nvCxnSpPr>
          <p:cNvPr id="45" name="Straight Arrow Connector 44">
            <a:extLst>
              <a:ext uri="{FF2B5EF4-FFF2-40B4-BE49-F238E27FC236}">
                <a16:creationId xmlns:a16="http://schemas.microsoft.com/office/drawing/2014/main" id="{B8A09F92-229A-6146-BCBD-795D91DAA56D}"/>
              </a:ext>
            </a:extLst>
          </p:cNvPr>
          <p:cNvCxnSpPr>
            <a:cxnSpLocks/>
          </p:cNvCxnSpPr>
          <p:nvPr/>
        </p:nvCxnSpPr>
        <p:spPr>
          <a:xfrm flipV="1">
            <a:off x="5481158" y="3838142"/>
            <a:ext cx="435531" cy="117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D2B88DB-BAE2-7D46-94FD-019F2C1FD167}"/>
              </a:ext>
            </a:extLst>
          </p:cNvPr>
          <p:cNvGrpSpPr/>
          <p:nvPr/>
        </p:nvGrpSpPr>
        <p:grpSpPr>
          <a:xfrm>
            <a:off x="7220818" y="3851908"/>
            <a:ext cx="4492700" cy="2432186"/>
            <a:chOff x="6986035" y="4049620"/>
            <a:chExt cx="4492700" cy="2432186"/>
          </a:xfrm>
        </p:grpSpPr>
        <p:sp>
          <p:nvSpPr>
            <p:cNvPr id="37" name="TextBox 36">
              <a:extLst>
                <a:ext uri="{FF2B5EF4-FFF2-40B4-BE49-F238E27FC236}">
                  <a16:creationId xmlns:a16="http://schemas.microsoft.com/office/drawing/2014/main" id="{420A53D0-DA4E-984D-9D68-3A486D7F4DF2}"/>
                </a:ext>
              </a:extLst>
            </p:cNvPr>
            <p:cNvSpPr txBox="1"/>
            <p:nvPr/>
          </p:nvSpPr>
          <p:spPr>
            <a:xfrm>
              <a:off x="7436731" y="5096811"/>
              <a:ext cx="4042004" cy="1384995"/>
            </a:xfrm>
            <a:prstGeom prst="rect">
              <a:avLst/>
            </a:prstGeom>
            <a:noFill/>
          </p:spPr>
          <p:txBody>
            <a:bodyPr wrap="none" rtlCol="0">
              <a:spAutoFit/>
            </a:bodyPr>
            <a:lstStyle/>
            <a:p>
              <a:pPr algn="ctr"/>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err="1">
                  <a:latin typeface="LM Roman 10" pitchFamily="2" charset="77"/>
                </a:rPr>
                <a:t>proj</a:t>
              </a:r>
              <a:r>
                <a:rPr lang="en-US" sz="2800" i="1" baseline="-25000" dirty="0">
                  <a:latin typeface="LM Roman 10" pitchFamily="2" charset="77"/>
                </a:rPr>
                <a:t> </a:t>
              </a:r>
              <a:r>
                <a:rPr lang="en-US" sz="2800" dirty="0"/>
                <a:t>has many columns:</a:t>
              </a:r>
              <a:br>
                <a:rPr lang="en-US" sz="2800" dirty="0"/>
              </a:br>
              <a:r>
                <a:rPr lang="en-US" sz="2800" dirty="0"/>
                <a:t>capacity</a:t>
              </a:r>
              <a:br>
                <a:rPr lang="en-US" sz="2800" dirty="0"/>
              </a:br>
              <a:r>
                <a:rPr lang="en-US" sz="2800" dirty="0"/>
                <a:t>to store many memories</a:t>
              </a:r>
            </a:p>
          </p:txBody>
        </p:sp>
        <p:sp>
          <p:nvSpPr>
            <p:cNvPr id="39" name="Arc 38">
              <a:extLst>
                <a:ext uri="{FF2B5EF4-FFF2-40B4-BE49-F238E27FC236}">
                  <a16:creationId xmlns:a16="http://schemas.microsoft.com/office/drawing/2014/main" id="{D92B26E8-447A-A04A-A91E-C43A70209706}"/>
                </a:ext>
              </a:extLst>
            </p:cNvPr>
            <p:cNvSpPr/>
            <p:nvPr/>
          </p:nvSpPr>
          <p:spPr>
            <a:xfrm flipH="1">
              <a:off x="6986035" y="4049620"/>
              <a:ext cx="1696414" cy="1744755"/>
            </a:xfrm>
            <a:prstGeom prst="arc">
              <a:avLst>
                <a:gd name="adj1" fmla="val 149551"/>
                <a:gd name="adj2" fmla="val 5686384"/>
              </a:avLst>
            </a:prstGeom>
            <a:ln w="190500">
              <a:solidFill>
                <a:schemeClr val="accent6"/>
              </a:solidFill>
              <a:headEnd type="triangle" w="med"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F00C869-A335-044D-9DE3-EDDF5D48637B}"/>
              </a:ext>
            </a:extLst>
          </p:cNvPr>
          <p:cNvGrpSpPr/>
          <p:nvPr/>
        </p:nvGrpSpPr>
        <p:grpSpPr>
          <a:xfrm>
            <a:off x="5726700" y="1894327"/>
            <a:ext cx="674160" cy="2148582"/>
            <a:chOff x="5726700" y="1894327"/>
            <a:chExt cx="674160" cy="2148582"/>
          </a:xfrm>
        </p:grpSpPr>
        <p:sp>
          <p:nvSpPr>
            <p:cNvPr id="44" name="TextBox 43">
              <a:extLst>
                <a:ext uri="{FF2B5EF4-FFF2-40B4-BE49-F238E27FC236}">
                  <a16:creationId xmlns:a16="http://schemas.microsoft.com/office/drawing/2014/main" id="{1C798A8D-D753-2842-9CA9-51987DEA8888}"/>
                </a:ext>
              </a:extLst>
            </p:cNvPr>
            <p:cNvSpPr txBox="1"/>
            <p:nvPr/>
          </p:nvSpPr>
          <p:spPr>
            <a:xfrm>
              <a:off x="5920311" y="3612023"/>
              <a:ext cx="286938" cy="430886"/>
            </a:xfrm>
            <a:prstGeom prst="rect">
              <a:avLst/>
            </a:prstGeom>
            <a:solidFill>
              <a:schemeClr val="bg1"/>
            </a:solidFill>
          </p:spPr>
          <p:txBody>
            <a:bodyPr wrap="none" lIns="0" tIns="0" rIns="0" bIns="0" rtlCol="0">
              <a:spAutoFit/>
            </a:bodyPr>
            <a:lstStyle/>
            <a:p>
              <a:r>
                <a:rPr lang="en-US" sz="2800" i="1" dirty="0">
                  <a:latin typeface="LM Roman 10" pitchFamily="2" charset="77"/>
                </a:rPr>
                <a:t>k</a:t>
              </a:r>
              <a:r>
                <a:rPr lang="en-US" sz="2800" i="1" baseline="-50000" dirty="0">
                  <a:latin typeface="LM Roman 10" pitchFamily="2" charset="77"/>
                </a:rPr>
                <a:t>*</a:t>
              </a:r>
            </a:p>
          </p:txBody>
        </p:sp>
        <p:sp>
          <p:nvSpPr>
            <p:cNvPr id="47" name="TextBox 46">
              <a:extLst>
                <a:ext uri="{FF2B5EF4-FFF2-40B4-BE49-F238E27FC236}">
                  <a16:creationId xmlns:a16="http://schemas.microsoft.com/office/drawing/2014/main" id="{2B0B639A-E5C0-0D40-99AA-555E7CE13AFC}"/>
                </a:ext>
              </a:extLst>
            </p:cNvPr>
            <p:cNvSpPr txBox="1"/>
            <p:nvPr/>
          </p:nvSpPr>
          <p:spPr>
            <a:xfrm>
              <a:off x="5726700" y="1894327"/>
              <a:ext cx="674160" cy="523220"/>
            </a:xfrm>
            <a:prstGeom prst="rect">
              <a:avLst/>
            </a:prstGeom>
            <a:noFill/>
          </p:spPr>
          <p:txBody>
            <a:bodyPr wrap="none" rtlCol="0">
              <a:spAutoFit/>
            </a:bodyPr>
            <a:lstStyle/>
            <a:p>
              <a:pPr algn="ctr"/>
              <a:r>
                <a:rPr lang="en-US" sz="2800" dirty="0"/>
                <a:t>key</a:t>
              </a:r>
            </a:p>
          </p:txBody>
        </p:sp>
      </p:grpSp>
      <p:grpSp>
        <p:nvGrpSpPr>
          <p:cNvPr id="8" name="Group 7">
            <a:extLst>
              <a:ext uri="{FF2B5EF4-FFF2-40B4-BE49-F238E27FC236}">
                <a16:creationId xmlns:a16="http://schemas.microsoft.com/office/drawing/2014/main" id="{E2088016-0AE8-5A4C-86EF-3D4864B038F6}"/>
              </a:ext>
            </a:extLst>
          </p:cNvPr>
          <p:cNvGrpSpPr/>
          <p:nvPr/>
        </p:nvGrpSpPr>
        <p:grpSpPr>
          <a:xfrm>
            <a:off x="8030874" y="2920267"/>
            <a:ext cx="961674" cy="1113886"/>
            <a:chOff x="8030874" y="2920267"/>
            <a:chExt cx="961674" cy="1113886"/>
          </a:xfrm>
        </p:grpSpPr>
        <p:sp>
          <p:nvSpPr>
            <p:cNvPr id="46" name="TextBox 45">
              <a:extLst>
                <a:ext uri="{FF2B5EF4-FFF2-40B4-BE49-F238E27FC236}">
                  <a16:creationId xmlns:a16="http://schemas.microsoft.com/office/drawing/2014/main" id="{9D00246F-744C-D44A-869E-347A9A58F967}"/>
                </a:ext>
              </a:extLst>
            </p:cNvPr>
            <p:cNvSpPr txBox="1"/>
            <p:nvPr/>
          </p:nvSpPr>
          <p:spPr>
            <a:xfrm>
              <a:off x="8360595" y="3603267"/>
              <a:ext cx="286938" cy="430886"/>
            </a:xfrm>
            <a:prstGeom prst="rect">
              <a:avLst/>
            </a:prstGeom>
            <a:solidFill>
              <a:schemeClr val="bg1"/>
            </a:solidFill>
          </p:spPr>
          <p:txBody>
            <a:bodyPr wrap="none" lIns="0" tIns="0" rIns="0" bIns="0" rtlCol="0">
              <a:spAutoFit/>
            </a:bodyPr>
            <a:lstStyle/>
            <a:p>
              <a:r>
                <a:rPr lang="en-US" sz="2800" i="1" dirty="0">
                  <a:latin typeface="LM Roman 10" pitchFamily="2" charset="77"/>
                </a:rPr>
                <a:t>v</a:t>
              </a:r>
              <a:r>
                <a:rPr lang="en-US" sz="2800" i="1" baseline="-50000" dirty="0">
                  <a:latin typeface="LM Roman 10" pitchFamily="2" charset="77"/>
                </a:rPr>
                <a:t>*</a:t>
              </a:r>
            </a:p>
          </p:txBody>
        </p:sp>
        <p:sp>
          <p:nvSpPr>
            <p:cNvPr id="50" name="TextBox 49">
              <a:extLst>
                <a:ext uri="{FF2B5EF4-FFF2-40B4-BE49-F238E27FC236}">
                  <a16:creationId xmlns:a16="http://schemas.microsoft.com/office/drawing/2014/main" id="{16975189-56F1-8B41-8E06-D7DA1B2C0B5D}"/>
                </a:ext>
              </a:extLst>
            </p:cNvPr>
            <p:cNvSpPr txBox="1"/>
            <p:nvPr/>
          </p:nvSpPr>
          <p:spPr>
            <a:xfrm>
              <a:off x="8030874" y="2920267"/>
              <a:ext cx="961674" cy="523220"/>
            </a:xfrm>
            <a:prstGeom prst="rect">
              <a:avLst/>
            </a:prstGeom>
            <a:noFill/>
          </p:spPr>
          <p:txBody>
            <a:bodyPr wrap="none" rtlCol="0">
              <a:spAutoFit/>
            </a:bodyPr>
            <a:lstStyle/>
            <a:p>
              <a:pPr algn="ctr"/>
              <a:r>
                <a:rPr lang="en-US" sz="2800" dirty="0"/>
                <a:t>value</a:t>
              </a:r>
            </a:p>
          </p:txBody>
        </p:sp>
      </p:grpSp>
      <p:grpSp>
        <p:nvGrpSpPr>
          <p:cNvPr id="52" name="Group 51">
            <a:extLst>
              <a:ext uri="{FF2B5EF4-FFF2-40B4-BE49-F238E27FC236}">
                <a16:creationId xmlns:a16="http://schemas.microsoft.com/office/drawing/2014/main" id="{3D66766A-75FD-FF4F-AB63-7E9B63B82852}"/>
              </a:ext>
            </a:extLst>
          </p:cNvPr>
          <p:cNvGrpSpPr/>
          <p:nvPr/>
        </p:nvGrpSpPr>
        <p:grpSpPr>
          <a:xfrm>
            <a:off x="75727" y="3284129"/>
            <a:ext cx="2970427" cy="1077218"/>
            <a:chOff x="2235400" y="2308851"/>
            <a:chExt cx="2970427" cy="1077218"/>
          </a:xfrm>
        </p:grpSpPr>
        <p:sp>
          <p:nvSpPr>
            <p:cNvPr id="53" name="TextBox 52">
              <a:extLst>
                <a:ext uri="{FF2B5EF4-FFF2-40B4-BE49-F238E27FC236}">
                  <a16:creationId xmlns:a16="http://schemas.microsoft.com/office/drawing/2014/main" id="{E67FD724-BA86-2341-83AA-A4898049E73D}"/>
                </a:ext>
              </a:extLst>
            </p:cNvPr>
            <p:cNvSpPr txBox="1"/>
            <p:nvPr/>
          </p:nvSpPr>
          <p:spPr>
            <a:xfrm>
              <a:off x="2235400" y="2308851"/>
              <a:ext cx="236955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Eiffel Tower</a:t>
              </a:r>
            </a:p>
          </p:txBody>
        </p:sp>
        <p:cxnSp>
          <p:nvCxnSpPr>
            <p:cNvPr id="54" name="Straight Arrow Connector 53">
              <a:extLst>
                <a:ext uri="{FF2B5EF4-FFF2-40B4-BE49-F238E27FC236}">
                  <a16:creationId xmlns:a16="http://schemas.microsoft.com/office/drawing/2014/main" id="{3DC55B69-8DD8-A04F-93AB-7F112CD88CDF}"/>
                </a:ext>
              </a:extLst>
            </p:cNvPr>
            <p:cNvCxnSpPr>
              <a:cxnSpLocks/>
              <a:stCxn id="53" idx="3"/>
            </p:cNvCxnSpPr>
            <p:nvPr/>
          </p:nvCxnSpPr>
          <p:spPr>
            <a:xfrm>
              <a:off x="4604958" y="2847460"/>
              <a:ext cx="600869"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9EBF3EC4-C1A6-5B4B-B3C3-C8A46009FA5D}"/>
              </a:ext>
            </a:extLst>
          </p:cNvPr>
          <p:cNvGrpSpPr/>
          <p:nvPr/>
        </p:nvGrpSpPr>
        <p:grpSpPr>
          <a:xfrm>
            <a:off x="8670709" y="3293875"/>
            <a:ext cx="3403617" cy="1077218"/>
            <a:chOff x="5083244" y="2205191"/>
            <a:chExt cx="3403617" cy="1077218"/>
          </a:xfrm>
        </p:grpSpPr>
        <p:sp>
          <p:nvSpPr>
            <p:cNvPr id="56" name="TextBox 55">
              <a:extLst>
                <a:ext uri="{FF2B5EF4-FFF2-40B4-BE49-F238E27FC236}">
                  <a16:creationId xmlns:a16="http://schemas.microsoft.com/office/drawing/2014/main" id="{B02C6EB5-A77C-BB42-82D9-4038E2FBA5F1}"/>
                </a:ext>
              </a:extLst>
            </p:cNvPr>
            <p:cNvSpPr txBox="1"/>
            <p:nvPr/>
          </p:nvSpPr>
          <p:spPr>
            <a:xfrm>
              <a:off x="5614728" y="2205191"/>
              <a:ext cx="2872133"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Rome</a:t>
              </a:r>
            </a:p>
          </p:txBody>
        </p:sp>
        <p:cxnSp>
          <p:nvCxnSpPr>
            <p:cNvPr id="57" name="Straight Arrow Connector 56">
              <a:extLst>
                <a:ext uri="{FF2B5EF4-FFF2-40B4-BE49-F238E27FC236}">
                  <a16:creationId xmlns:a16="http://schemas.microsoft.com/office/drawing/2014/main" id="{1C4E1D44-8767-AD45-9455-431EDD7F01B0}"/>
                </a:ext>
              </a:extLst>
            </p:cNvPr>
            <p:cNvCxnSpPr>
              <a:cxnSpLocks/>
              <a:endCxn id="56" idx="1"/>
            </p:cNvCxnSpPr>
            <p:nvPr/>
          </p:nvCxnSpPr>
          <p:spPr>
            <a:xfrm flipV="1">
              <a:off x="5083244" y="2743800"/>
              <a:ext cx="531484" cy="9182"/>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83CD00A8-BCAB-8D4A-BC02-2F581D4EE076}"/>
              </a:ext>
            </a:extLst>
          </p:cNvPr>
          <p:cNvSpPr txBox="1"/>
          <p:nvPr/>
        </p:nvSpPr>
        <p:spPr>
          <a:xfrm>
            <a:off x="5411636" y="6204236"/>
            <a:ext cx="6709658" cy="646331"/>
          </a:xfrm>
          <a:prstGeom prst="rect">
            <a:avLst/>
          </a:prstGeom>
          <a:noFill/>
        </p:spPr>
        <p:txBody>
          <a:bodyPr wrap="none" rtlCol="0">
            <a:spAutoFit/>
          </a:bodyPr>
          <a:lstStyle/>
          <a:p>
            <a:pPr algn="r"/>
            <a:r>
              <a:rPr lang="en-US" sz="3600" dirty="0"/>
              <a:t>observed by [</a:t>
            </a:r>
            <a:r>
              <a:rPr lang="en-US" sz="3600" dirty="0" err="1"/>
              <a:t>Geva</a:t>
            </a:r>
            <a:r>
              <a:rPr lang="en-US" sz="3600" dirty="0"/>
              <a:t> 2021, Dai 2021]</a:t>
            </a:r>
          </a:p>
        </p:txBody>
      </p:sp>
    </p:spTree>
    <p:extLst>
      <p:ext uri="{BB962C8B-B14F-4D97-AF65-F5344CB8AC3E}">
        <p14:creationId xmlns:p14="http://schemas.microsoft.com/office/powerpoint/2010/main" val="106508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Trapezoid 42">
            <a:extLst>
              <a:ext uri="{FF2B5EF4-FFF2-40B4-BE49-F238E27FC236}">
                <a16:creationId xmlns:a16="http://schemas.microsoft.com/office/drawing/2014/main" id="{595CCAE1-75F5-2842-99CE-D9E9FB61BB76}"/>
              </a:ext>
            </a:extLst>
          </p:cNvPr>
          <p:cNvSpPr/>
          <p:nvPr/>
        </p:nvSpPr>
        <p:spPr>
          <a:xfrm rot="5400000">
            <a:off x="5840706" y="3287124"/>
            <a:ext cx="2782923" cy="1111306"/>
          </a:xfrm>
          <a:prstGeom prst="trapezoid">
            <a:avLst>
              <a:gd name="adj" fmla="val 91837"/>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Title 1">
            <a:extLst>
              <a:ext uri="{FF2B5EF4-FFF2-40B4-BE49-F238E27FC236}">
                <a16:creationId xmlns:a16="http://schemas.microsoft.com/office/drawing/2014/main" id="{C662E936-3A77-344D-B21D-A3779A2A9EAD}"/>
              </a:ext>
            </a:extLst>
          </p:cNvPr>
          <p:cNvSpPr txBox="1">
            <a:spLocks/>
          </p:cNvSpPr>
          <p:nvPr/>
        </p:nvSpPr>
        <p:spPr>
          <a:xfrm>
            <a:off x="-153953" y="-84841"/>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The ROME Method</a:t>
            </a:r>
          </a:p>
        </p:txBody>
      </p:sp>
      <p:grpSp>
        <p:nvGrpSpPr>
          <p:cNvPr id="469" name="Group 468">
            <a:extLst>
              <a:ext uri="{FF2B5EF4-FFF2-40B4-BE49-F238E27FC236}">
                <a16:creationId xmlns:a16="http://schemas.microsoft.com/office/drawing/2014/main" id="{24760172-280C-5E4A-974E-16A82D996AFD}"/>
              </a:ext>
            </a:extLst>
          </p:cNvPr>
          <p:cNvGrpSpPr/>
          <p:nvPr/>
        </p:nvGrpSpPr>
        <p:grpSpPr>
          <a:xfrm>
            <a:off x="8291453" y="3421175"/>
            <a:ext cx="402994" cy="883654"/>
            <a:chOff x="1355439" y="1959743"/>
            <a:chExt cx="262759" cy="576157"/>
          </a:xfrm>
        </p:grpSpPr>
        <p:sp>
          <p:nvSpPr>
            <p:cNvPr id="470" name="Left Bracket 469">
              <a:extLst>
                <a:ext uri="{FF2B5EF4-FFF2-40B4-BE49-F238E27FC236}">
                  <a16:creationId xmlns:a16="http://schemas.microsoft.com/office/drawing/2014/main" id="{2498A3D0-7D21-F64A-BE08-FE6C38ACA515}"/>
                </a:ext>
              </a:extLst>
            </p:cNvPr>
            <p:cNvSpPr/>
            <p:nvPr/>
          </p:nvSpPr>
          <p:spPr>
            <a:xfrm rot="5400000">
              <a:off x="1463959" y="1851223"/>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516" name="Left Bracket 515">
              <a:extLst>
                <a:ext uri="{FF2B5EF4-FFF2-40B4-BE49-F238E27FC236}">
                  <a16:creationId xmlns:a16="http://schemas.microsoft.com/office/drawing/2014/main" id="{2588EFB3-EA59-854E-B717-F977024CB9F6}"/>
                </a:ext>
              </a:extLst>
            </p:cNvPr>
            <p:cNvSpPr/>
            <p:nvPr/>
          </p:nvSpPr>
          <p:spPr>
            <a:xfrm rot="16200000">
              <a:off x="1463959" y="238166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577" name="Straight Connector 576">
              <a:extLst>
                <a:ext uri="{FF2B5EF4-FFF2-40B4-BE49-F238E27FC236}">
                  <a16:creationId xmlns:a16="http://schemas.microsoft.com/office/drawing/2014/main" id="{DC862FBE-0CB8-7745-B6E7-E264694C8505}"/>
                </a:ext>
              </a:extLst>
            </p:cNvPr>
            <p:cNvCxnSpPr>
              <a:stCxn id="470" idx="1"/>
              <a:endCxn id="516" idx="1"/>
            </p:cNvCxnSpPr>
            <p:nvPr/>
          </p:nvCxnSpPr>
          <p:spPr>
            <a:xfrm>
              <a:off x="1486818" y="1959743"/>
              <a:ext cx="1" cy="57615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689" name="TextBox 688">
            <a:extLst>
              <a:ext uri="{FF2B5EF4-FFF2-40B4-BE49-F238E27FC236}">
                <a16:creationId xmlns:a16="http://schemas.microsoft.com/office/drawing/2014/main" id="{1C221BC3-85D7-D148-9EF4-2D3F47FB7362}"/>
              </a:ext>
            </a:extLst>
          </p:cNvPr>
          <p:cNvSpPr txBox="1"/>
          <p:nvPr/>
        </p:nvSpPr>
        <p:spPr>
          <a:xfrm>
            <a:off x="3950212" y="3556088"/>
            <a:ext cx="93217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a:latin typeface="LM Roman 10" pitchFamily="2" charset="77"/>
              </a:rPr>
              <a:t>fc</a:t>
            </a:r>
          </a:p>
        </p:txBody>
      </p:sp>
      <p:sp>
        <p:nvSpPr>
          <p:cNvPr id="745" name="TextBox 744">
            <a:extLst>
              <a:ext uri="{FF2B5EF4-FFF2-40B4-BE49-F238E27FC236}">
                <a16:creationId xmlns:a16="http://schemas.microsoft.com/office/drawing/2014/main" id="{48BE5215-1A6F-6A42-9508-B78C1281DFAA}"/>
              </a:ext>
            </a:extLst>
          </p:cNvPr>
          <p:cNvSpPr txBox="1"/>
          <p:nvPr/>
        </p:nvSpPr>
        <p:spPr>
          <a:xfrm>
            <a:off x="6562373" y="3575403"/>
            <a:ext cx="116621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err="1">
                <a:latin typeface="LM Roman 10" pitchFamily="2" charset="77"/>
              </a:rPr>
              <a:t>proj</a:t>
            </a:r>
            <a:endParaRPr lang="en-US" sz="2800" i="1" baseline="-25000" dirty="0">
              <a:latin typeface="LM Roman 10" pitchFamily="2" charset="77"/>
            </a:endParaRPr>
          </a:p>
        </p:txBody>
      </p:sp>
      <p:sp>
        <p:nvSpPr>
          <p:cNvPr id="801" name="Trapezoid 800">
            <a:extLst>
              <a:ext uri="{FF2B5EF4-FFF2-40B4-BE49-F238E27FC236}">
                <a16:creationId xmlns:a16="http://schemas.microsoft.com/office/drawing/2014/main" id="{F083495A-2765-7145-BB5A-19DA7008EF54}"/>
              </a:ext>
            </a:extLst>
          </p:cNvPr>
          <p:cNvSpPr/>
          <p:nvPr/>
        </p:nvSpPr>
        <p:spPr>
          <a:xfrm rot="16200000">
            <a:off x="305601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3" name="Rectangle 852">
            <a:extLst>
              <a:ext uri="{FF2B5EF4-FFF2-40B4-BE49-F238E27FC236}">
                <a16:creationId xmlns:a16="http://schemas.microsoft.com/office/drawing/2014/main" id="{A3681F7E-23DE-6A4C-9041-A6BC3D5AEBE0}"/>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6" name="TextBox 855">
            <a:extLst>
              <a:ext uri="{FF2B5EF4-FFF2-40B4-BE49-F238E27FC236}">
                <a16:creationId xmlns:a16="http://schemas.microsoft.com/office/drawing/2014/main" id="{EE87F5F8-A209-0345-BC95-6D3A3C71610C}"/>
              </a:ext>
            </a:extLst>
          </p:cNvPr>
          <p:cNvSpPr txBox="1"/>
          <p:nvPr/>
        </p:nvSpPr>
        <p:spPr>
          <a:xfrm>
            <a:off x="5066499" y="3562791"/>
            <a:ext cx="394660" cy="523220"/>
          </a:xfrm>
          <a:prstGeom prst="rect">
            <a:avLst/>
          </a:prstGeom>
          <a:noFill/>
        </p:spPr>
        <p:txBody>
          <a:bodyPr wrap="none" rtlCol="0">
            <a:spAutoFit/>
          </a:bodyPr>
          <a:lstStyle/>
          <a:p>
            <a:r>
              <a:rPr lang="en-US" sz="2800" dirty="0">
                <a:latin typeface="LM Roman 10" pitchFamily="2" charset="77"/>
              </a:rPr>
              <a:t>𝜎</a:t>
            </a:r>
            <a:endParaRPr lang="en-US" sz="2800" dirty="0"/>
          </a:p>
        </p:txBody>
      </p:sp>
      <p:sp>
        <p:nvSpPr>
          <p:cNvPr id="858" name="Left Bracket 857">
            <a:extLst>
              <a:ext uri="{FF2B5EF4-FFF2-40B4-BE49-F238E27FC236}">
                <a16:creationId xmlns:a16="http://schemas.microsoft.com/office/drawing/2014/main" id="{BAF4F941-8E89-4D44-AE76-BA072B904258}"/>
              </a:ext>
            </a:extLst>
          </p:cNvPr>
          <p:cNvSpPr/>
          <p:nvPr/>
        </p:nvSpPr>
        <p:spPr>
          <a:xfrm rot="5400000">
            <a:off x="3170647" y="3253592"/>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859" name="Left Bracket 858">
            <a:extLst>
              <a:ext uri="{FF2B5EF4-FFF2-40B4-BE49-F238E27FC236}">
                <a16:creationId xmlns:a16="http://schemas.microsoft.com/office/drawing/2014/main" id="{A91A54B6-3483-B943-85AA-364D5480C49B}"/>
              </a:ext>
            </a:extLst>
          </p:cNvPr>
          <p:cNvSpPr/>
          <p:nvPr/>
        </p:nvSpPr>
        <p:spPr>
          <a:xfrm rot="16200000">
            <a:off x="3170647" y="4067126"/>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860" name="Straight Connector 859">
            <a:extLst>
              <a:ext uri="{FF2B5EF4-FFF2-40B4-BE49-F238E27FC236}">
                <a16:creationId xmlns:a16="http://schemas.microsoft.com/office/drawing/2014/main" id="{E67C3D89-0D91-8C4A-940E-0A703BE88A0E}"/>
              </a:ext>
            </a:extLst>
          </p:cNvPr>
          <p:cNvCxnSpPr>
            <a:stCxn id="858" idx="1"/>
            <a:endCxn id="859" idx="1"/>
          </p:cNvCxnSpPr>
          <p:nvPr/>
        </p:nvCxnSpPr>
        <p:spPr>
          <a:xfrm>
            <a:off x="3205706" y="3420029"/>
            <a:ext cx="2" cy="88365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2" name="Group 861">
            <a:extLst>
              <a:ext uri="{FF2B5EF4-FFF2-40B4-BE49-F238E27FC236}">
                <a16:creationId xmlns:a16="http://schemas.microsoft.com/office/drawing/2014/main" id="{00ABDCC1-6DD8-5145-B242-46AFC9339AAD}"/>
              </a:ext>
            </a:extLst>
          </p:cNvPr>
          <p:cNvGrpSpPr/>
          <p:nvPr/>
        </p:nvGrpSpPr>
        <p:grpSpPr>
          <a:xfrm>
            <a:off x="5864384" y="2387132"/>
            <a:ext cx="402994" cy="2852972"/>
            <a:chOff x="4031561" y="1173465"/>
            <a:chExt cx="262759" cy="1860185"/>
          </a:xfrm>
        </p:grpSpPr>
        <p:sp>
          <p:nvSpPr>
            <p:cNvPr id="863" name="Left Bracket 862">
              <a:extLst>
                <a:ext uri="{FF2B5EF4-FFF2-40B4-BE49-F238E27FC236}">
                  <a16:creationId xmlns:a16="http://schemas.microsoft.com/office/drawing/2014/main" id="{6940AE37-8646-D141-8E51-2DF84939EDA2}"/>
                </a:ext>
              </a:extLst>
            </p:cNvPr>
            <p:cNvSpPr/>
            <p:nvPr/>
          </p:nvSpPr>
          <p:spPr>
            <a:xfrm rot="5400000">
              <a:off x="4140081" y="1064945"/>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864" name="Left Bracket 863">
              <a:extLst>
                <a:ext uri="{FF2B5EF4-FFF2-40B4-BE49-F238E27FC236}">
                  <a16:creationId xmlns:a16="http://schemas.microsoft.com/office/drawing/2014/main" id="{723D2B0F-C6D2-E34B-B57B-185E6FB35836}"/>
                </a:ext>
              </a:extLst>
            </p:cNvPr>
            <p:cNvSpPr/>
            <p:nvPr/>
          </p:nvSpPr>
          <p:spPr>
            <a:xfrm rot="16200000">
              <a:off x="4140081" y="287941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865" name="Straight Connector 864">
              <a:extLst>
                <a:ext uri="{FF2B5EF4-FFF2-40B4-BE49-F238E27FC236}">
                  <a16:creationId xmlns:a16="http://schemas.microsoft.com/office/drawing/2014/main" id="{62DCD13B-FC90-AB48-91BC-ABE618182FF0}"/>
                </a:ext>
              </a:extLst>
            </p:cNvPr>
            <p:cNvCxnSpPr>
              <a:stCxn id="863" idx="1"/>
              <a:endCxn id="864" idx="1"/>
            </p:cNvCxnSpPr>
            <p:nvPr/>
          </p:nvCxnSpPr>
          <p:spPr>
            <a:xfrm>
              <a:off x="4162940" y="1173465"/>
              <a:ext cx="1" cy="18601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867" name="Straight Arrow Connector 866">
            <a:extLst>
              <a:ext uri="{FF2B5EF4-FFF2-40B4-BE49-F238E27FC236}">
                <a16:creationId xmlns:a16="http://schemas.microsoft.com/office/drawing/2014/main" id="{2691EC84-FDAE-AE4B-96CC-4F6C9C512644}"/>
              </a:ext>
            </a:extLst>
          </p:cNvPr>
          <p:cNvCxnSpPr>
            <a:cxnSpLocks/>
            <a:endCxn id="801" idx="0"/>
          </p:cNvCxnSpPr>
          <p:nvPr/>
        </p:nvCxnSpPr>
        <p:spPr>
          <a:xfrm flipV="1">
            <a:off x="3395330" y="3839311"/>
            <a:ext cx="496491" cy="4676"/>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0FB3185C-EADD-3440-B60A-5406696E999A}"/>
              </a:ext>
            </a:extLst>
          </p:cNvPr>
          <p:cNvCxnSpPr>
            <a:cxnSpLocks/>
            <a:endCxn id="745" idx="1"/>
          </p:cNvCxnSpPr>
          <p:nvPr/>
        </p:nvCxnSpPr>
        <p:spPr>
          <a:xfrm>
            <a:off x="6182660" y="3836972"/>
            <a:ext cx="379713" cy="41"/>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D2045093-7F48-2A40-A336-E7FC62560C4A}"/>
              </a:ext>
            </a:extLst>
          </p:cNvPr>
          <p:cNvCxnSpPr>
            <a:cxnSpLocks/>
          </p:cNvCxnSpPr>
          <p:nvPr/>
        </p:nvCxnSpPr>
        <p:spPr>
          <a:xfrm>
            <a:off x="7790458" y="3846018"/>
            <a:ext cx="551401"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2" name="TextBox 881">
            <a:extLst>
              <a:ext uri="{FF2B5EF4-FFF2-40B4-BE49-F238E27FC236}">
                <a16:creationId xmlns:a16="http://schemas.microsoft.com/office/drawing/2014/main" id="{AF657B52-995B-2042-B14F-7EA985D987F0}"/>
              </a:ext>
            </a:extLst>
          </p:cNvPr>
          <p:cNvSpPr txBox="1"/>
          <p:nvPr/>
        </p:nvSpPr>
        <p:spPr>
          <a:xfrm>
            <a:off x="2484146"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sp>
        <p:nvSpPr>
          <p:cNvPr id="884" name="TextBox 883">
            <a:extLst>
              <a:ext uri="{FF2B5EF4-FFF2-40B4-BE49-F238E27FC236}">
                <a16:creationId xmlns:a16="http://schemas.microsoft.com/office/drawing/2014/main" id="{4F30E9DF-7736-B446-BBE0-3558AC7CF219}"/>
              </a:ext>
            </a:extLst>
          </p:cNvPr>
          <p:cNvSpPr txBox="1"/>
          <p:nvPr/>
        </p:nvSpPr>
        <p:spPr>
          <a:xfrm>
            <a:off x="7800827"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sp>
        <p:nvSpPr>
          <p:cNvPr id="886" name="TextBox 885">
            <a:extLst>
              <a:ext uri="{FF2B5EF4-FFF2-40B4-BE49-F238E27FC236}">
                <a16:creationId xmlns:a16="http://schemas.microsoft.com/office/drawing/2014/main" id="{085CC4B9-C64E-B84C-99A7-AF3EA25E7BD0}"/>
              </a:ext>
            </a:extLst>
          </p:cNvPr>
          <p:cNvSpPr txBox="1"/>
          <p:nvPr/>
        </p:nvSpPr>
        <p:spPr>
          <a:xfrm>
            <a:off x="5289109" y="5350929"/>
            <a:ext cx="635110"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D</a:t>
            </a:r>
          </a:p>
        </p:txBody>
      </p:sp>
      <p:sp>
        <p:nvSpPr>
          <p:cNvPr id="887" name="TextBox 886">
            <a:extLst>
              <a:ext uri="{FF2B5EF4-FFF2-40B4-BE49-F238E27FC236}">
                <a16:creationId xmlns:a16="http://schemas.microsoft.com/office/drawing/2014/main" id="{F621585C-B965-3241-B3D6-F234FE990237}"/>
              </a:ext>
            </a:extLst>
          </p:cNvPr>
          <p:cNvSpPr txBox="1"/>
          <p:nvPr/>
        </p:nvSpPr>
        <p:spPr>
          <a:xfrm>
            <a:off x="1377217" y="1291955"/>
            <a:ext cx="9269146" cy="646331"/>
          </a:xfrm>
          <a:prstGeom prst="rect">
            <a:avLst/>
          </a:prstGeom>
          <a:noFill/>
        </p:spPr>
        <p:txBody>
          <a:bodyPr wrap="square" rtlCol="0">
            <a:spAutoFit/>
          </a:bodyPr>
          <a:lstStyle/>
          <a:p>
            <a:pPr algn="ctr"/>
            <a:r>
              <a:rPr lang="en-US" sz="3600" dirty="0"/>
              <a:t>ROME = Rank-One Model Editing</a:t>
            </a:r>
          </a:p>
        </p:txBody>
      </p:sp>
      <p:cxnSp>
        <p:nvCxnSpPr>
          <p:cNvPr id="45" name="Straight Arrow Connector 44">
            <a:extLst>
              <a:ext uri="{FF2B5EF4-FFF2-40B4-BE49-F238E27FC236}">
                <a16:creationId xmlns:a16="http://schemas.microsoft.com/office/drawing/2014/main" id="{B8A09F92-229A-6146-BCBD-795D91DAA56D}"/>
              </a:ext>
            </a:extLst>
          </p:cNvPr>
          <p:cNvCxnSpPr>
            <a:cxnSpLocks/>
          </p:cNvCxnSpPr>
          <p:nvPr/>
        </p:nvCxnSpPr>
        <p:spPr>
          <a:xfrm flipV="1">
            <a:off x="5481158" y="3838142"/>
            <a:ext cx="435531" cy="117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D2B88DB-BAE2-7D46-94FD-019F2C1FD167}"/>
              </a:ext>
            </a:extLst>
          </p:cNvPr>
          <p:cNvGrpSpPr/>
          <p:nvPr/>
        </p:nvGrpSpPr>
        <p:grpSpPr>
          <a:xfrm>
            <a:off x="7109605" y="3926050"/>
            <a:ext cx="3561002" cy="1959034"/>
            <a:chOff x="6986035" y="4049620"/>
            <a:chExt cx="3561002" cy="1959034"/>
          </a:xfrm>
        </p:grpSpPr>
        <p:sp>
          <p:nvSpPr>
            <p:cNvPr id="37" name="TextBox 36">
              <a:extLst>
                <a:ext uri="{FF2B5EF4-FFF2-40B4-BE49-F238E27FC236}">
                  <a16:creationId xmlns:a16="http://schemas.microsoft.com/office/drawing/2014/main" id="{420A53D0-DA4E-984D-9D68-3A486D7F4DF2}"/>
                </a:ext>
              </a:extLst>
            </p:cNvPr>
            <p:cNvSpPr txBox="1"/>
            <p:nvPr/>
          </p:nvSpPr>
          <p:spPr>
            <a:xfrm>
              <a:off x="8018781" y="5485434"/>
              <a:ext cx="2528256"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edit </a:t>
              </a:r>
              <a:r>
                <a:rPr lang="en-US" sz="2800" dirty="0">
                  <a:latin typeface="LM Roman 10" pitchFamily="2" charset="77"/>
                  <a:cs typeface="Times New Roman" panose="02020603050405020304" pitchFamily="18" charset="0"/>
                </a:rPr>
                <a:t>+</a:t>
              </a:r>
              <a:r>
                <a:rPr lang="en-US" sz="2800" i="1" spc="200" dirty="0" err="1">
                  <a:latin typeface="LM Roman 10" pitchFamily="2" charset="77"/>
                  <a:cs typeface="Times New Roman" panose="02020603050405020304" pitchFamily="18" charset="0"/>
                </a:rPr>
                <a:t>Λ</a:t>
              </a:r>
              <a:r>
                <a:rPr lang="en-US" sz="2800" spc="-200" dirty="0">
                  <a:latin typeface="LM Roman 10" pitchFamily="2" charset="77"/>
                  <a:cs typeface="Times New Roman" panose="02020603050405020304" pitchFamily="18" charset="0"/>
                </a:rPr>
                <a:t>(</a:t>
              </a:r>
              <a:r>
                <a:rPr lang="en-US" sz="2800" i="1" spc="100" dirty="0">
                  <a:latin typeface="LM Roman 10" pitchFamily="2" charset="77"/>
                  <a:cs typeface="Times New Roman" panose="02020603050405020304" pitchFamily="18" charset="0"/>
                </a:rPr>
                <a:t>C</a:t>
              </a:r>
              <a:r>
                <a:rPr lang="en-US" sz="2800" i="1" baseline="30000" dirty="0">
                  <a:latin typeface="LM Roman 10" pitchFamily="2" charset="77"/>
                  <a:cs typeface="Times New Roman" panose="02020603050405020304" pitchFamily="18" charset="0"/>
                </a:rPr>
                <a:t>-1</a:t>
              </a:r>
              <a:r>
                <a:rPr lang="en-US" sz="2800" i="1" spc="-200" dirty="0">
                  <a:latin typeface="LM Roman 10" pitchFamily="2" charset="77"/>
                  <a:cs typeface="Times New Roman" panose="02020603050405020304" pitchFamily="18" charset="0"/>
                </a:rPr>
                <a:t>k</a:t>
              </a:r>
              <a:r>
                <a:rPr lang="en-US" sz="2800" i="1" baseline="-50000" dirty="0">
                  <a:latin typeface="LM Roman 10" pitchFamily="2" charset="77"/>
                  <a:cs typeface="Times New Roman" panose="02020603050405020304" pitchFamily="18" charset="0"/>
                </a:rPr>
                <a:t>*</a:t>
              </a:r>
              <a:r>
                <a:rPr lang="en-US" sz="2800" dirty="0">
                  <a:latin typeface="LM Roman 10" pitchFamily="2" charset="77"/>
                  <a:cs typeface="Times New Roman" panose="02020603050405020304" pitchFamily="18" charset="0"/>
                </a:rPr>
                <a:t>)</a:t>
              </a:r>
              <a:r>
                <a:rPr lang="en-US" sz="2800" baseline="30000" dirty="0">
                  <a:latin typeface="LM Roman 10" pitchFamily="2" charset="77"/>
                  <a:cs typeface="Times New Roman" panose="02020603050405020304" pitchFamily="18" charset="0"/>
                </a:rPr>
                <a:t>T</a:t>
              </a:r>
            </a:p>
          </p:txBody>
        </p:sp>
        <p:sp>
          <p:nvSpPr>
            <p:cNvPr id="39" name="Arc 38">
              <a:extLst>
                <a:ext uri="{FF2B5EF4-FFF2-40B4-BE49-F238E27FC236}">
                  <a16:creationId xmlns:a16="http://schemas.microsoft.com/office/drawing/2014/main" id="{D92B26E8-447A-A04A-A91E-C43A70209706}"/>
                </a:ext>
              </a:extLst>
            </p:cNvPr>
            <p:cNvSpPr/>
            <p:nvPr/>
          </p:nvSpPr>
          <p:spPr>
            <a:xfrm flipH="1">
              <a:off x="6986035" y="4049620"/>
              <a:ext cx="1696414" cy="1744755"/>
            </a:xfrm>
            <a:prstGeom prst="arc">
              <a:avLst>
                <a:gd name="adj1" fmla="val 149551"/>
                <a:gd name="adj2" fmla="val 5686384"/>
              </a:avLst>
            </a:prstGeom>
            <a:ln w="190500">
              <a:solidFill>
                <a:schemeClr val="accent6"/>
              </a:solidFill>
              <a:headEnd type="triangle" w="med"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F00C869-A335-044D-9DE3-EDDF5D48637B}"/>
              </a:ext>
            </a:extLst>
          </p:cNvPr>
          <p:cNvGrpSpPr/>
          <p:nvPr/>
        </p:nvGrpSpPr>
        <p:grpSpPr>
          <a:xfrm>
            <a:off x="5726700" y="1894327"/>
            <a:ext cx="674160" cy="2148582"/>
            <a:chOff x="5726700" y="1894327"/>
            <a:chExt cx="674160" cy="2148582"/>
          </a:xfrm>
        </p:grpSpPr>
        <p:sp>
          <p:nvSpPr>
            <p:cNvPr id="44" name="TextBox 43">
              <a:extLst>
                <a:ext uri="{FF2B5EF4-FFF2-40B4-BE49-F238E27FC236}">
                  <a16:creationId xmlns:a16="http://schemas.microsoft.com/office/drawing/2014/main" id="{1C798A8D-D753-2842-9CA9-51987DEA8888}"/>
                </a:ext>
              </a:extLst>
            </p:cNvPr>
            <p:cNvSpPr txBox="1"/>
            <p:nvPr/>
          </p:nvSpPr>
          <p:spPr>
            <a:xfrm>
              <a:off x="5920311" y="3612023"/>
              <a:ext cx="286938" cy="430886"/>
            </a:xfrm>
            <a:prstGeom prst="rect">
              <a:avLst/>
            </a:prstGeom>
            <a:solidFill>
              <a:schemeClr val="bg1"/>
            </a:solidFill>
          </p:spPr>
          <p:txBody>
            <a:bodyPr wrap="none" lIns="0" tIns="0" rIns="0" bIns="0" rtlCol="0">
              <a:spAutoFit/>
            </a:bodyPr>
            <a:lstStyle/>
            <a:p>
              <a:r>
                <a:rPr lang="en-US" sz="2800" i="1" dirty="0">
                  <a:latin typeface="LM Roman 10" pitchFamily="2" charset="77"/>
                </a:rPr>
                <a:t>k</a:t>
              </a:r>
              <a:r>
                <a:rPr lang="en-US" sz="2800" i="1" baseline="-50000" dirty="0">
                  <a:latin typeface="LM Roman 10" pitchFamily="2" charset="77"/>
                </a:rPr>
                <a:t>*</a:t>
              </a:r>
            </a:p>
          </p:txBody>
        </p:sp>
        <p:sp>
          <p:nvSpPr>
            <p:cNvPr id="47" name="TextBox 46">
              <a:extLst>
                <a:ext uri="{FF2B5EF4-FFF2-40B4-BE49-F238E27FC236}">
                  <a16:creationId xmlns:a16="http://schemas.microsoft.com/office/drawing/2014/main" id="{2B0B639A-E5C0-0D40-99AA-555E7CE13AFC}"/>
                </a:ext>
              </a:extLst>
            </p:cNvPr>
            <p:cNvSpPr txBox="1"/>
            <p:nvPr/>
          </p:nvSpPr>
          <p:spPr>
            <a:xfrm>
              <a:off x="5726700" y="1894327"/>
              <a:ext cx="674160" cy="523220"/>
            </a:xfrm>
            <a:prstGeom prst="rect">
              <a:avLst/>
            </a:prstGeom>
            <a:noFill/>
          </p:spPr>
          <p:txBody>
            <a:bodyPr wrap="none" rtlCol="0">
              <a:spAutoFit/>
            </a:bodyPr>
            <a:lstStyle/>
            <a:p>
              <a:pPr algn="ctr"/>
              <a:r>
                <a:rPr lang="en-US" sz="2800" dirty="0"/>
                <a:t>key</a:t>
              </a:r>
            </a:p>
          </p:txBody>
        </p:sp>
      </p:grpSp>
      <p:grpSp>
        <p:nvGrpSpPr>
          <p:cNvPr id="8" name="Group 7">
            <a:extLst>
              <a:ext uri="{FF2B5EF4-FFF2-40B4-BE49-F238E27FC236}">
                <a16:creationId xmlns:a16="http://schemas.microsoft.com/office/drawing/2014/main" id="{E2088016-0AE8-5A4C-86EF-3D4864B038F6}"/>
              </a:ext>
            </a:extLst>
          </p:cNvPr>
          <p:cNvGrpSpPr/>
          <p:nvPr/>
        </p:nvGrpSpPr>
        <p:grpSpPr>
          <a:xfrm>
            <a:off x="8030874" y="2920267"/>
            <a:ext cx="961674" cy="1113886"/>
            <a:chOff x="8030874" y="2920267"/>
            <a:chExt cx="961674" cy="1113886"/>
          </a:xfrm>
        </p:grpSpPr>
        <p:sp>
          <p:nvSpPr>
            <p:cNvPr id="46" name="TextBox 45">
              <a:extLst>
                <a:ext uri="{FF2B5EF4-FFF2-40B4-BE49-F238E27FC236}">
                  <a16:creationId xmlns:a16="http://schemas.microsoft.com/office/drawing/2014/main" id="{9D00246F-744C-D44A-869E-347A9A58F967}"/>
                </a:ext>
              </a:extLst>
            </p:cNvPr>
            <p:cNvSpPr txBox="1"/>
            <p:nvPr/>
          </p:nvSpPr>
          <p:spPr>
            <a:xfrm>
              <a:off x="8360595" y="3603267"/>
              <a:ext cx="286938" cy="430886"/>
            </a:xfrm>
            <a:prstGeom prst="rect">
              <a:avLst/>
            </a:prstGeom>
            <a:solidFill>
              <a:schemeClr val="bg1"/>
            </a:solidFill>
          </p:spPr>
          <p:txBody>
            <a:bodyPr wrap="none" lIns="0" tIns="0" rIns="0" bIns="0" rtlCol="0">
              <a:spAutoFit/>
            </a:bodyPr>
            <a:lstStyle/>
            <a:p>
              <a:r>
                <a:rPr lang="en-US" sz="2800" i="1" dirty="0">
                  <a:latin typeface="LM Roman 10" pitchFamily="2" charset="77"/>
                </a:rPr>
                <a:t>v</a:t>
              </a:r>
              <a:r>
                <a:rPr lang="en-US" sz="2800" i="1" baseline="-50000" dirty="0">
                  <a:latin typeface="LM Roman 10" pitchFamily="2" charset="77"/>
                </a:rPr>
                <a:t>*</a:t>
              </a:r>
            </a:p>
          </p:txBody>
        </p:sp>
        <p:sp>
          <p:nvSpPr>
            <p:cNvPr id="50" name="TextBox 49">
              <a:extLst>
                <a:ext uri="{FF2B5EF4-FFF2-40B4-BE49-F238E27FC236}">
                  <a16:creationId xmlns:a16="http://schemas.microsoft.com/office/drawing/2014/main" id="{16975189-56F1-8B41-8E06-D7DA1B2C0B5D}"/>
                </a:ext>
              </a:extLst>
            </p:cNvPr>
            <p:cNvSpPr txBox="1"/>
            <p:nvPr/>
          </p:nvSpPr>
          <p:spPr>
            <a:xfrm>
              <a:off x="8030874" y="2920267"/>
              <a:ext cx="961674" cy="523220"/>
            </a:xfrm>
            <a:prstGeom prst="rect">
              <a:avLst/>
            </a:prstGeom>
            <a:noFill/>
          </p:spPr>
          <p:txBody>
            <a:bodyPr wrap="none" rtlCol="0">
              <a:spAutoFit/>
            </a:bodyPr>
            <a:lstStyle/>
            <a:p>
              <a:pPr algn="ctr"/>
              <a:r>
                <a:rPr lang="en-US" sz="2800" dirty="0"/>
                <a:t>value</a:t>
              </a:r>
            </a:p>
          </p:txBody>
        </p:sp>
      </p:grpSp>
      <p:grpSp>
        <p:nvGrpSpPr>
          <p:cNvPr id="48" name="Group 47">
            <a:extLst>
              <a:ext uri="{FF2B5EF4-FFF2-40B4-BE49-F238E27FC236}">
                <a16:creationId xmlns:a16="http://schemas.microsoft.com/office/drawing/2014/main" id="{993C5102-8A99-EB42-9BE2-AA63D3018407}"/>
              </a:ext>
            </a:extLst>
          </p:cNvPr>
          <p:cNvGrpSpPr/>
          <p:nvPr/>
        </p:nvGrpSpPr>
        <p:grpSpPr>
          <a:xfrm>
            <a:off x="75727" y="3284129"/>
            <a:ext cx="2970427" cy="1077218"/>
            <a:chOff x="2235400" y="2308851"/>
            <a:chExt cx="2970427" cy="1077218"/>
          </a:xfrm>
        </p:grpSpPr>
        <p:sp>
          <p:nvSpPr>
            <p:cNvPr id="49" name="TextBox 48">
              <a:extLst>
                <a:ext uri="{FF2B5EF4-FFF2-40B4-BE49-F238E27FC236}">
                  <a16:creationId xmlns:a16="http://schemas.microsoft.com/office/drawing/2014/main" id="{059B7C33-3A04-5C4A-B664-4BE13B42CE59}"/>
                </a:ext>
              </a:extLst>
            </p:cNvPr>
            <p:cNvSpPr txBox="1"/>
            <p:nvPr/>
          </p:nvSpPr>
          <p:spPr>
            <a:xfrm>
              <a:off x="2235400" y="2308851"/>
              <a:ext cx="236955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Eiffel Tower</a:t>
              </a:r>
            </a:p>
          </p:txBody>
        </p:sp>
        <p:cxnSp>
          <p:nvCxnSpPr>
            <p:cNvPr id="51" name="Straight Arrow Connector 50">
              <a:extLst>
                <a:ext uri="{FF2B5EF4-FFF2-40B4-BE49-F238E27FC236}">
                  <a16:creationId xmlns:a16="http://schemas.microsoft.com/office/drawing/2014/main" id="{C7B89BC6-ABC3-9D4C-827A-8970FE8583F4}"/>
                </a:ext>
              </a:extLst>
            </p:cNvPr>
            <p:cNvCxnSpPr>
              <a:cxnSpLocks/>
              <a:stCxn id="49" idx="3"/>
            </p:cNvCxnSpPr>
            <p:nvPr/>
          </p:nvCxnSpPr>
          <p:spPr>
            <a:xfrm>
              <a:off x="4604958" y="2847460"/>
              <a:ext cx="600869"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4943C464-1CD1-8D4F-9855-49A1F201EF1A}"/>
              </a:ext>
            </a:extLst>
          </p:cNvPr>
          <p:cNvGrpSpPr/>
          <p:nvPr/>
        </p:nvGrpSpPr>
        <p:grpSpPr>
          <a:xfrm>
            <a:off x="8670709" y="3293875"/>
            <a:ext cx="3403617" cy="1077218"/>
            <a:chOff x="5083244" y="2205191"/>
            <a:chExt cx="3403617" cy="1077218"/>
          </a:xfrm>
        </p:grpSpPr>
        <p:sp>
          <p:nvSpPr>
            <p:cNvPr id="53" name="TextBox 52">
              <a:extLst>
                <a:ext uri="{FF2B5EF4-FFF2-40B4-BE49-F238E27FC236}">
                  <a16:creationId xmlns:a16="http://schemas.microsoft.com/office/drawing/2014/main" id="{171453E2-2986-3744-BF7D-1D29CC2282FC}"/>
                </a:ext>
              </a:extLst>
            </p:cNvPr>
            <p:cNvSpPr txBox="1"/>
            <p:nvPr/>
          </p:nvSpPr>
          <p:spPr>
            <a:xfrm>
              <a:off x="5614728" y="2205191"/>
              <a:ext cx="2872133"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Rome</a:t>
              </a:r>
            </a:p>
          </p:txBody>
        </p:sp>
        <p:cxnSp>
          <p:nvCxnSpPr>
            <p:cNvPr id="54" name="Straight Arrow Connector 53">
              <a:extLst>
                <a:ext uri="{FF2B5EF4-FFF2-40B4-BE49-F238E27FC236}">
                  <a16:creationId xmlns:a16="http://schemas.microsoft.com/office/drawing/2014/main" id="{27494BC5-45BD-FE41-B949-DDCDF5FE940C}"/>
                </a:ext>
              </a:extLst>
            </p:cNvPr>
            <p:cNvCxnSpPr>
              <a:cxnSpLocks/>
              <a:endCxn id="53" idx="1"/>
            </p:cNvCxnSpPr>
            <p:nvPr/>
          </p:nvCxnSpPr>
          <p:spPr>
            <a:xfrm flipV="1">
              <a:off x="5083244" y="2743800"/>
              <a:ext cx="531484" cy="9182"/>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CA823B0A-189F-B94F-9B15-EF8FB5D98B1A}"/>
              </a:ext>
            </a:extLst>
          </p:cNvPr>
          <p:cNvSpPr txBox="1"/>
          <p:nvPr/>
        </p:nvSpPr>
        <p:spPr>
          <a:xfrm>
            <a:off x="5970250" y="6204236"/>
            <a:ext cx="6151044" cy="646331"/>
          </a:xfrm>
          <a:prstGeom prst="rect">
            <a:avLst/>
          </a:prstGeom>
          <a:noFill/>
        </p:spPr>
        <p:txBody>
          <a:bodyPr wrap="none" rtlCol="0">
            <a:spAutoFit/>
          </a:bodyPr>
          <a:lstStyle/>
          <a:p>
            <a:pPr algn="r"/>
            <a:r>
              <a:rPr lang="en-US" sz="3600" dirty="0"/>
              <a:t>combine [Bau 2020, </a:t>
            </a:r>
            <a:r>
              <a:rPr lang="en-US" sz="3600" dirty="0" err="1"/>
              <a:t>Geva</a:t>
            </a:r>
            <a:r>
              <a:rPr lang="en-US" sz="3600" dirty="0"/>
              <a:t> 2021]</a:t>
            </a:r>
          </a:p>
        </p:txBody>
      </p:sp>
    </p:spTree>
    <p:extLst>
      <p:ext uri="{BB962C8B-B14F-4D97-AF65-F5344CB8AC3E}">
        <p14:creationId xmlns:p14="http://schemas.microsoft.com/office/powerpoint/2010/main" val="5701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19FF1E-E5DC-474C-BDB9-47926A7C45C7}"/>
              </a:ext>
            </a:extLst>
          </p:cNvPr>
          <p:cNvGrpSpPr/>
          <p:nvPr/>
        </p:nvGrpSpPr>
        <p:grpSpPr>
          <a:xfrm>
            <a:off x="122549" y="1325563"/>
            <a:ext cx="12052073" cy="5324230"/>
            <a:chOff x="122549" y="1325563"/>
            <a:chExt cx="12052073" cy="5324230"/>
          </a:xfrm>
        </p:grpSpPr>
        <p:cxnSp>
          <p:nvCxnSpPr>
            <p:cNvPr id="878" name="Elbow Connector 877">
              <a:extLst>
                <a:ext uri="{FF2B5EF4-FFF2-40B4-BE49-F238E27FC236}">
                  <a16:creationId xmlns:a16="http://schemas.microsoft.com/office/drawing/2014/main" id="{FC89F406-BC6E-0D40-9F01-AB2A2ECCB9F3}"/>
                </a:ext>
              </a:extLst>
            </p:cNvPr>
            <p:cNvCxnSpPr>
              <a:cxnSpLocks/>
              <a:stCxn id="496" idx="6"/>
              <a:endCxn id="854" idx="2"/>
            </p:cNvCxnSpPr>
            <p:nvPr/>
          </p:nvCxnSpPr>
          <p:spPr>
            <a:xfrm>
              <a:off x="2168943" y="2239399"/>
              <a:ext cx="8214035" cy="3945127"/>
            </a:xfrm>
            <a:prstGeom prst="bentConnector3">
              <a:avLst>
                <a:gd name="adj1" fmla="val 60444"/>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3" name="Elbow Connector 392">
              <a:extLst>
                <a:ext uri="{FF2B5EF4-FFF2-40B4-BE49-F238E27FC236}">
                  <a16:creationId xmlns:a16="http://schemas.microsoft.com/office/drawing/2014/main" id="{7F8C177A-6789-BF4B-80BD-9A553C477E33}"/>
                </a:ext>
              </a:extLst>
            </p:cNvPr>
            <p:cNvCxnSpPr>
              <a:cxnSpLocks/>
              <a:stCxn id="411" idx="0"/>
              <a:endCxn id="394" idx="1"/>
            </p:cNvCxnSpPr>
            <p:nvPr/>
          </p:nvCxnSpPr>
          <p:spPr>
            <a:xfrm rot="16200000" flipH="1">
              <a:off x="3785177" y="1657682"/>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D10A02ED-2F48-8344-BEAB-425709ABF7AD}"/>
                </a:ext>
              </a:extLst>
            </p:cNvPr>
            <p:cNvSpPr/>
            <p:nvPr/>
          </p:nvSpPr>
          <p:spPr>
            <a:xfrm flipV="1">
              <a:off x="399309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5" name="Elbow Connector 394">
              <a:extLst>
                <a:ext uri="{FF2B5EF4-FFF2-40B4-BE49-F238E27FC236}">
                  <a16:creationId xmlns:a16="http://schemas.microsoft.com/office/drawing/2014/main" id="{DF409FC5-C333-534E-9CE5-1FA0AC04A96A}"/>
                </a:ext>
              </a:extLst>
            </p:cNvPr>
            <p:cNvCxnSpPr>
              <a:cxnSpLocks/>
              <a:stCxn id="394" idx="3"/>
            </p:cNvCxnSpPr>
            <p:nvPr/>
          </p:nvCxnSpPr>
          <p:spPr>
            <a:xfrm flipV="1">
              <a:off x="425628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7" name="Diamond 396">
              <a:extLst>
                <a:ext uri="{FF2B5EF4-FFF2-40B4-BE49-F238E27FC236}">
                  <a16:creationId xmlns:a16="http://schemas.microsoft.com/office/drawing/2014/main" id="{2225CEDD-2797-D549-B5EF-C405969CF276}"/>
                </a:ext>
              </a:extLst>
            </p:cNvPr>
            <p:cNvSpPr/>
            <p:nvPr/>
          </p:nvSpPr>
          <p:spPr>
            <a:xfrm flipV="1">
              <a:off x="4658399"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8" name="Elbow Connector 397">
              <a:extLst>
                <a:ext uri="{FF2B5EF4-FFF2-40B4-BE49-F238E27FC236}">
                  <a16:creationId xmlns:a16="http://schemas.microsoft.com/office/drawing/2014/main" id="{C5821BA8-0916-1C4F-8DEB-72B162EEA52B}"/>
                </a:ext>
              </a:extLst>
            </p:cNvPr>
            <p:cNvCxnSpPr>
              <a:cxnSpLocks/>
              <a:stCxn id="397" idx="3"/>
            </p:cNvCxnSpPr>
            <p:nvPr/>
          </p:nvCxnSpPr>
          <p:spPr>
            <a:xfrm flipV="1">
              <a:off x="502166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9" name="Elbow Connector 398">
              <a:extLst>
                <a:ext uri="{FF2B5EF4-FFF2-40B4-BE49-F238E27FC236}">
                  <a16:creationId xmlns:a16="http://schemas.microsoft.com/office/drawing/2014/main" id="{59A61C87-C833-4E40-9966-A9F77DED745C}"/>
                </a:ext>
              </a:extLst>
            </p:cNvPr>
            <p:cNvCxnSpPr>
              <a:cxnSpLocks/>
              <a:endCxn id="397" idx="1"/>
            </p:cNvCxnSpPr>
            <p:nvPr/>
          </p:nvCxnSpPr>
          <p:spPr>
            <a:xfrm rot="16200000" flipH="1">
              <a:off x="4430918"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571FB2E-B3B5-E144-8BD1-AC5DEE1C70FE}"/>
                </a:ext>
              </a:extLst>
            </p:cNvPr>
            <p:cNvCxnSpPr>
              <a:cxnSpLocks/>
              <a:endCxn id="401" idx="2"/>
            </p:cNvCxnSpPr>
            <p:nvPr/>
          </p:nvCxnSpPr>
          <p:spPr>
            <a:xfrm>
              <a:off x="386771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1E658D5F-F93A-FE47-B32B-C111E5F29778}"/>
                </a:ext>
              </a:extLst>
            </p:cNvPr>
            <p:cNvSpPr/>
            <p:nvPr/>
          </p:nvSpPr>
          <p:spPr>
            <a:xfrm flipV="1">
              <a:off x="5284105"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3" name="Elbow Connector 402">
              <a:extLst>
                <a:ext uri="{FF2B5EF4-FFF2-40B4-BE49-F238E27FC236}">
                  <a16:creationId xmlns:a16="http://schemas.microsoft.com/office/drawing/2014/main" id="{98BE3D0D-C1B8-7047-9652-F6FB692A9E9A}"/>
                </a:ext>
              </a:extLst>
            </p:cNvPr>
            <p:cNvCxnSpPr>
              <a:cxnSpLocks/>
              <a:stCxn id="445" idx="0"/>
              <a:endCxn id="404" idx="1"/>
            </p:cNvCxnSpPr>
            <p:nvPr/>
          </p:nvCxnSpPr>
          <p:spPr>
            <a:xfrm rot="16200000" flipH="1">
              <a:off x="2089820" y="1661096"/>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4" name="Rectangle 403">
              <a:extLst>
                <a:ext uri="{FF2B5EF4-FFF2-40B4-BE49-F238E27FC236}">
                  <a16:creationId xmlns:a16="http://schemas.microsoft.com/office/drawing/2014/main" id="{491B1B64-42FC-7C4D-9DE9-DF65E346E483}"/>
                </a:ext>
              </a:extLst>
            </p:cNvPr>
            <p:cNvSpPr/>
            <p:nvPr/>
          </p:nvSpPr>
          <p:spPr>
            <a:xfrm flipV="1">
              <a:off x="2294325" y="17340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5" name="Elbow Connector 404">
              <a:extLst>
                <a:ext uri="{FF2B5EF4-FFF2-40B4-BE49-F238E27FC236}">
                  <a16:creationId xmlns:a16="http://schemas.microsoft.com/office/drawing/2014/main" id="{E3518B90-4886-DB4A-819A-10ACE729A192}"/>
                </a:ext>
              </a:extLst>
            </p:cNvPr>
            <p:cNvCxnSpPr>
              <a:cxnSpLocks/>
              <a:stCxn id="404" idx="3"/>
            </p:cNvCxnSpPr>
            <p:nvPr/>
          </p:nvCxnSpPr>
          <p:spPr>
            <a:xfrm flipV="1">
              <a:off x="2557520" y="15819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7" name="Diamond 406">
              <a:extLst>
                <a:ext uri="{FF2B5EF4-FFF2-40B4-BE49-F238E27FC236}">
                  <a16:creationId xmlns:a16="http://schemas.microsoft.com/office/drawing/2014/main" id="{B51559DB-8487-DB4A-A25D-FED4C3CF223E}"/>
                </a:ext>
              </a:extLst>
            </p:cNvPr>
            <p:cNvSpPr/>
            <p:nvPr/>
          </p:nvSpPr>
          <p:spPr>
            <a:xfrm flipV="1">
              <a:off x="2959628" y="1683969"/>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8" name="Elbow Connector 407">
              <a:extLst>
                <a:ext uri="{FF2B5EF4-FFF2-40B4-BE49-F238E27FC236}">
                  <a16:creationId xmlns:a16="http://schemas.microsoft.com/office/drawing/2014/main" id="{E9AA2E44-39F0-6544-8382-3BD52F688F4E}"/>
                </a:ext>
              </a:extLst>
            </p:cNvPr>
            <p:cNvCxnSpPr>
              <a:cxnSpLocks/>
              <a:stCxn id="407" idx="3"/>
            </p:cNvCxnSpPr>
            <p:nvPr/>
          </p:nvCxnSpPr>
          <p:spPr>
            <a:xfrm flipV="1">
              <a:off x="3322894" y="15819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Elbow Connector 408">
              <a:extLst>
                <a:ext uri="{FF2B5EF4-FFF2-40B4-BE49-F238E27FC236}">
                  <a16:creationId xmlns:a16="http://schemas.microsoft.com/office/drawing/2014/main" id="{219BD851-1593-934C-82F8-6ACAE243147D}"/>
                </a:ext>
              </a:extLst>
            </p:cNvPr>
            <p:cNvCxnSpPr>
              <a:cxnSpLocks/>
              <a:endCxn id="407" idx="1"/>
            </p:cNvCxnSpPr>
            <p:nvPr/>
          </p:nvCxnSpPr>
          <p:spPr>
            <a:xfrm rot="16200000" flipH="1">
              <a:off x="2732147" y="16381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B9F12AC-2A46-A743-B06E-EBEB2F07A82F}"/>
                </a:ext>
              </a:extLst>
            </p:cNvPr>
            <p:cNvCxnSpPr>
              <a:cxnSpLocks/>
              <a:stCxn id="445" idx="6"/>
              <a:endCxn id="411" idx="2"/>
            </p:cNvCxnSpPr>
            <p:nvPr/>
          </p:nvCxnSpPr>
          <p:spPr>
            <a:xfrm>
              <a:off x="2168943" y="1581973"/>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1" name="Oval 410">
              <a:extLst>
                <a:ext uri="{FF2B5EF4-FFF2-40B4-BE49-F238E27FC236}">
                  <a16:creationId xmlns:a16="http://schemas.microsoft.com/office/drawing/2014/main" id="{224997BF-0566-5043-B45B-1AFF61FA7690}"/>
                </a:ext>
              </a:extLst>
            </p:cNvPr>
            <p:cNvSpPr/>
            <p:nvPr/>
          </p:nvSpPr>
          <p:spPr>
            <a:xfrm flipV="1">
              <a:off x="3585334" y="14441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1" name="Diamond 440">
              <a:extLst>
                <a:ext uri="{FF2B5EF4-FFF2-40B4-BE49-F238E27FC236}">
                  <a16:creationId xmlns:a16="http://schemas.microsoft.com/office/drawing/2014/main" id="{5ECF96EA-BB0D-CA4A-8DB7-956D4205D9D6}"/>
                </a:ext>
              </a:extLst>
            </p:cNvPr>
            <p:cNvSpPr/>
            <p:nvPr/>
          </p:nvSpPr>
          <p:spPr>
            <a:xfrm flipV="1">
              <a:off x="9757560"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2" name="Elbow Connector 441">
              <a:extLst>
                <a:ext uri="{FF2B5EF4-FFF2-40B4-BE49-F238E27FC236}">
                  <a16:creationId xmlns:a16="http://schemas.microsoft.com/office/drawing/2014/main" id="{E5D28257-4695-B249-B35E-659F305A3A18}"/>
                </a:ext>
              </a:extLst>
            </p:cNvPr>
            <p:cNvCxnSpPr>
              <a:cxnSpLocks/>
              <a:stCxn id="441" idx="3"/>
            </p:cNvCxnSpPr>
            <p:nvPr/>
          </p:nvCxnSpPr>
          <p:spPr>
            <a:xfrm flipV="1">
              <a:off x="10120826"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Elbow Connector 442">
              <a:extLst>
                <a:ext uri="{FF2B5EF4-FFF2-40B4-BE49-F238E27FC236}">
                  <a16:creationId xmlns:a16="http://schemas.microsoft.com/office/drawing/2014/main" id="{FD72471E-64B4-3448-A072-48612DACA9F4}"/>
                </a:ext>
              </a:extLst>
            </p:cNvPr>
            <p:cNvCxnSpPr>
              <a:cxnSpLocks/>
              <a:endCxn id="441" idx="1"/>
            </p:cNvCxnSpPr>
            <p:nvPr/>
          </p:nvCxnSpPr>
          <p:spPr>
            <a:xfrm rot="16200000" flipH="1">
              <a:off x="9530079"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E2161C31-6959-0C48-B504-655216F9DD24}"/>
                </a:ext>
              </a:extLst>
            </p:cNvPr>
            <p:cNvCxnSpPr>
              <a:cxnSpLocks/>
              <a:endCxn id="415" idx="2"/>
            </p:cNvCxnSpPr>
            <p:nvPr/>
          </p:nvCxnSpPr>
          <p:spPr>
            <a:xfrm>
              <a:off x="8966877"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5" name="Oval 414">
              <a:extLst>
                <a:ext uri="{FF2B5EF4-FFF2-40B4-BE49-F238E27FC236}">
                  <a16:creationId xmlns:a16="http://schemas.microsoft.com/office/drawing/2014/main" id="{A6C2B56F-DDA3-5B4E-9E97-19D29EC16664}"/>
                </a:ext>
              </a:extLst>
            </p:cNvPr>
            <p:cNvSpPr/>
            <p:nvPr/>
          </p:nvSpPr>
          <p:spPr>
            <a:xfrm flipV="1">
              <a:off x="1038326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8" name="Elbow Connector 437">
              <a:extLst>
                <a:ext uri="{FF2B5EF4-FFF2-40B4-BE49-F238E27FC236}">
                  <a16:creationId xmlns:a16="http://schemas.microsoft.com/office/drawing/2014/main" id="{89940EFA-29CC-8F4F-A277-FC8AA7DFDE31}"/>
                </a:ext>
              </a:extLst>
            </p:cNvPr>
            <p:cNvCxnSpPr>
              <a:cxnSpLocks/>
              <a:stCxn id="401" idx="0"/>
              <a:endCxn id="439" idx="1"/>
            </p:cNvCxnSpPr>
            <p:nvPr/>
          </p:nvCxnSpPr>
          <p:spPr>
            <a:xfrm rot="16200000" flipH="1">
              <a:off x="5485372" y="1656258"/>
              <a:ext cx="145852" cy="27283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9" name="Rectangle 438">
              <a:extLst>
                <a:ext uri="{FF2B5EF4-FFF2-40B4-BE49-F238E27FC236}">
                  <a16:creationId xmlns:a16="http://schemas.microsoft.com/office/drawing/2014/main" id="{D92089E9-9E8B-F546-BCEF-F56A173EABAC}"/>
                </a:ext>
              </a:extLst>
            </p:cNvPr>
            <p:cNvSpPr/>
            <p:nvPr/>
          </p:nvSpPr>
          <p:spPr>
            <a:xfrm flipV="1">
              <a:off x="569471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0" name="Elbow Connector 439">
              <a:extLst>
                <a:ext uri="{FF2B5EF4-FFF2-40B4-BE49-F238E27FC236}">
                  <a16:creationId xmlns:a16="http://schemas.microsoft.com/office/drawing/2014/main" id="{2C30624F-D02E-774D-8C12-060E5F53485C}"/>
                </a:ext>
              </a:extLst>
            </p:cNvPr>
            <p:cNvCxnSpPr>
              <a:cxnSpLocks/>
              <a:stCxn id="439" idx="3"/>
            </p:cNvCxnSpPr>
            <p:nvPr/>
          </p:nvCxnSpPr>
          <p:spPr>
            <a:xfrm flipV="1">
              <a:off x="595790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Elbow Connector 435">
              <a:extLst>
                <a:ext uri="{FF2B5EF4-FFF2-40B4-BE49-F238E27FC236}">
                  <a16:creationId xmlns:a16="http://schemas.microsoft.com/office/drawing/2014/main" id="{9C564B50-1FAA-FA47-BEB2-E02311712BB8}"/>
                </a:ext>
              </a:extLst>
            </p:cNvPr>
            <p:cNvCxnSpPr>
              <a:cxnSpLocks/>
              <a:stCxn id="435" idx="3"/>
            </p:cNvCxnSpPr>
            <p:nvPr/>
          </p:nvCxnSpPr>
          <p:spPr>
            <a:xfrm flipV="1">
              <a:off x="672328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Elbow Connector 436">
              <a:extLst>
                <a:ext uri="{FF2B5EF4-FFF2-40B4-BE49-F238E27FC236}">
                  <a16:creationId xmlns:a16="http://schemas.microsoft.com/office/drawing/2014/main" id="{ED302EE7-9E39-E748-9B39-92902A4765EB}"/>
                </a:ext>
              </a:extLst>
            </p:cNvPr>
            <p:cNvCxnSpPr>
              <a:cxnSpLocks/>
              <a:endCxn id="435" idx="1"/>
            </p:cNvCxnSpPr>
            <p:nvPr/>
          </p:nvCxnSpPr>
          <p:spPr>
            <a:xfrm rot="16200000" flipH="1">
              <a:off x="6132537"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9AFAED5-B480-AB4A-BE15-B2EAE4A54FB1}"/>
                </a:ext>
              </a:extLst>
            </p:cNvPr>
            <p:cNvCxnSpPr>
              <a:cxnSpLocks/>
              <a:endCxn id="419" idx="2"/>
            </p:cNvCxnSpPr>
            <p:nvPr/>
          </p:nvCxnSpPr>
          <p:spPr>
            <a:xfrm>
              <a:off x="556933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9" name="Oval 418">
              <a:extLst>
                <a:ext uri="{FF2B5EF4-FFF2-40B4-BE49-F238E27FC236}">
                  <a16:creationId xmlns:a16="http://schemas.microsoft.com/office/drawing/2014/main" id="{824FEC62-0650-DD44-82CC-091DDACEB26A}"/>
                </a:ext>
              </a:extLst>
            </p:cNvPr>
            <p:cNvSpPr/>
            <p:nvPr/>
          </p:nvSpPr>
          <p:spPr>
            <a:xfrm flipV="1">
              <a:off x="6985726"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2" name="Elbow Connector 431">
              <a:extLst>
                <a:ext uri="{FF2B5EF4-FFF2-40B4-BE49-F238E27FC236}">
                  <a16:creationId xmlns:a16="http://schemas.microsoft.com/office/drawing/2014/main" id="{A6B21595-E6BF-AC45-8215-7F8155A178E3}"/>
                </a:ext>
              </a:extLst>
            </p:cNvPr>
            <p:cNvCxnSpPr>
              <a:cxnSpLocks/>
              <a:stCxn id="419" idx="0"/>
              <a:endCxn id="433" idx="1"/>
            </p:cNvCxnSpPr>
            <p:nvPr/>
          </p:nvCxnSpPr>
          <p:spPr>
            <a:xfrm rot="16200000" flipH="1">
              <a:off x="7185568" y="1657682"/>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Rectangle 432">
              <a:extLst>
                <a:ext uri="{FF2B5EF4-FFF2-40B4-BE49-F238E27FC236}">
                  <a16:creationId xmlns:a16="http://schemas.microsoft.com/office/drawing/2014/main" id="{03C6BA7B-58F3-3645-AF05-1C032E978472}"/>
                </a:ext>
              </a:extLst>
            </p:cNvPr>
            <p:cNvSpPr/>
            <p:nvPr/>
          </p:nvSpPr>
          <p:spPr>
            <a:xfrm flipV="1">
              <a:off x="739348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4" name="Elbow Connector 433">
              <a:extLst>
                <a:ext uri="{FF2B5EF4-FFF2-40B4-BE49-F238E27FC236}">
                  <a16:creationId xmlns:a16="http://schemas.microsoft.com/office/drawing/2014/main" id="{53DEA955-4F48-524D-8667-B8576CA779F9}"/>
                </a:ext>
              </a:extLst>
            </p:cNvPr>
            <p:cNvCxnSpPr>
              <a:cxnSpLocks/>
              <a:stCxn id="433" idx="3"/>
            </p:cNvCxnSpPr>
            <p:nvPr/>
          </p:nvCxnSpPr>
          <p:spPr>
            <a:xfrm flipV="1">
              <a:off x="765668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127DA5E5-D66A-D648-964A-2FE6B081E2F9}"/>
                </a:ext>
              </a:extLst>
            </p:cNvPr>
            <p:cNvCxnSpPr>
              <a:cxnSpLocks/>
            </p:cNvCxnSpPr>
            <p:nvPr/>
          </p:nvCxnSpPr>
          <p:spPr>
            <a:xfrm>
              <a:off x="7268107" y="15819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Elbow Connector 428">
              <a:extLst>
                <a:ext uri="{FF2B5EF4-FFF2-40B4-BE49-F238E27FC236}">
                  <a16:creationId xmlns:a16="http://schemas.microsoft.com/office/drawing/2014/main" id="{D60288A2-38E3-3943-B847-71D068CB776E}"/>
                </a:ext>
              </a:extLst>
            </p:cNvPr>
            <p:cNvCxnSpPr>
              <a:cxnSpLocks/>
              <a:stCxn id="423" idx="0"/>
              <a:endCxn id="430" idx="1"/>
            </p:cNvCxnSpPr>
            <p:nvPr/>
          </p:nvCxnSpPr>
          <p:spPr>
            <a:xfrm rot="16200000" flipH="1">
              <a:off x="8884339" y="1657683"/>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0" name="Rectangle 429">
              <a:extLst>
                <a:ext uri="{FF2B5EF4-FFF2-40B4-BE49-F238E27FC236}">
                  <a16:creationId xmlns:a16="http://schemas.microsoft.com/office/drawing/2014/main" id="{F8FAD658-4505-5D44-AB36-71DEBE6F3858}"/>
                </a:ext>
              </a:extLst>
            </p:cNvPr>
            <p:cNvSpPr/>
            <p:nvPr/>
          </p:nvSpPr>
          <p:spPr>
            <a:xfrm flipV="1">
              <a:off x="909225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1" name="Elbow Connector 430">
              <a:extLst>
                <a:ext uri="{FF2B5EF4-FFF2-40B4-BE49-F238E27FC236}">
                  <a16:creationId xmlns:a16="http://schemas.microsoft.com/office/drawing/2014/main" id="{19802C58-ABDB-8348-9E3F-0074FDC7C728}"/>
                </a:ext>
              </a:extLst>
            </p:cNvPr>
            <p:cNvCxnSpPr>
              <a:cxnSpLocks/>
              <a:stCxn id="430" idx="3"/>
            </p:cNvCxnSpPr>
            <p:nvPr/>
          </p:nvCxnSpPr>
          <p:spPr>
            <a:xfrm flipV="1">
              <a:off x="935545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Oval 422">
              <a:extLst>
                <a:ext uri="{FF2B5EF4-FFF2-40B4-BE49-F238E27FC236}">
                  <a16:creationId xmlns:a16="http://schemas.microsoft.com/office/drawing/2014/main" id="{C6929F0A-D2E2-CD49-B484-24656AB6A55B}"/>
                </a:ext>
              </a:extLst>
            </p:cNvPr>
            <p:cNvSpPr/>
            <p:nvPr/>
          </p:nvSpPr>
          <p:spPr>
            <a:xfrm flipV="1">
              <a:off x="868449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25" name="Straight Connector 424">
              <a:extLst>
                <a:ext uri="{FF2B5EF4-FFF2-40B4-BE49-F238E27FC236}">
                  <a16:creationId xmlns:a16="http://schemas.microsoft.com/office/drawing/2014/main" id="{943AD127-B43D-8447-99B6-973EA8069D10}"/>
                </a:ext>
              </a:extLst>
            </p:cNvPr>
            <p:cNvCxnSpPr>
              <a:cxnSpLocks/>
            </p:cNvCxnSpPr>
            <p:nvPr/>
          </p:nvCxnSpPr>
          <p:spPr>
            <a:xfrm>
              <a:off x="8526772" y="15819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FAA325A-8F8C-644E-B8DC-886076140CAA}"/>
                </a:ext>
              </a:extLst>
            </p:cNvPr>
            <p:cNvSpPr/>
            <p:nvPr/>
          </p:nvSpPr>
          <p:spPr>
            <a:xfrm>
              <a:off x="805625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7" name="Oval 426">
              <a:extLst>
                <a:ext uri="{FF2B5EF4-FFF2-40B4-BE49-F238E27FC236}">
                  <a16:creationId xmlns:a16="http://schemas.microsoft.com/office/drawing/2014/main" id="{2180CF6A-D01C-9143-A4BB-DFC530CED8BA}"/>
                </a:ext>
              </a:extLst>
            </p:cNvPr>
            <p:cNvSpPr/>
            <p:nvPr/>
          </p:nvSpPr>
          <p:spPr>
            <a:xfrm>
              <a:off x="821592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8" name="Oval 427">
              <a:extLst>
                <a:ext uri="{FF2B5EF4-FFF2-40B4-BE49-F238E27FC236}">
                  <a16:creationId xmlns:a16="http://schemas.microsoft.com/office/drawing/2014/main" id="{6B268A4F-B61C-C846-ABE5-9A12DC738DB2}"/>
                </a:ext>
              </a:extLst>
            </p:cNvPr>
            <p:cNvSpPr/>
            <p:nvPr/>
          </p:nvSpPr>
          <p:spPr>
            <a:xfrm>
              <a:off x="8373580"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5" name="Oval 444">
              <a:extLst>
                <a:ext uri="{FF2B5EF4-FFF2-40B4-BE49-F238E27FC236}">
                  <a16:creationId xmlns:a16="http://schemas.microsoft.com/office/drawing/2014/main" id="{951F79B1-FDC1-0B40-948D-560869A4995F}"/>
                </a:ext>
              </a:extLst>
            </p:cNvPr>
            <p:cNvSpPr/>
            <p:nvPr/>
          </p:nvSpPr>
          <p:spPr>
            <a:xfrm flipV="1">
              <a:off x="1893392"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6" name="Google Shape;399;p3">
              <a:extLst>
                <a:ext uri="{FF2B5EF4-FFF2-40B4-BE49-F238E27FC236}">
                  <a16:creationId xmlns:a16="http://schemas.microsoft.com/office/drawing/2014/main" id="{F2F6F566-4D20-0F40-B4F1-E3224D8FE34C}"/>
                </a:ext>
              </a:extLst>
            </p:cNvPr>
            <p:cNvSpPr/>
            <p:nvPr/>
          </p:nvSpPr>
          <p:spPr>
            <a:xfrm rot="16200000">
              <a:off x="1311652" y="142796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7" name="Straight Connector 446">
              <a:extLst>
                <a:ext uri="{FF2B5EF4-FFF2-40B4-BE49-F238E27FC236}">
                  <a16:creationId xmlns:a16="http://schemas.microsoft.com/office/drawing/2014/main" id="{039F4F62-E2A5-CC47-B7F8-281EE17C08E2}"/>
                </a:ext>
              </a:extLst>
            </p:cNvPr>
            <p:cNvCxnSpPr>
              <a:cxnSpLocks/>
              <a:stCxn id="446" idx="2"/>
              <a:endCxn id="445" idx="2"/>
            </p:cNvCxnSpPr>
            <p:nvPr/>
          </p:nvCxnSpPr>
          <p:spPr>
            <a:xfrm>
              <a:off x="1623148" y="158197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8" name="TextBox 447">
              <a:extLst>
                <a:ext uri="{FF2B5EF4-FFF2-40B4-BE49-F238E27FC236}">
                  <a16:creationId xmlns:a16="http://schemas.microsoft.com/office/drawing/2014/main" id="{DFD8F840-F6EF-A449-AABA-79745B5A44DA}"/>
                </a:ext>
              </a:extLst>
            </p:cNvPr>
            <p:cNvSpPr txBox="1"/>
            <p:nvPr/>
          </p:nvSpPr>
          <p:spPr>
            <a:xfrm>
              <a:off x="315677" y="1325563"/>
              <a:ext cx="87799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Eiffel</a:t>
              </a:r>
            </a:p>
          </p:txBody>
        </p:sp>
        <p:sp>
          <p:nvSpPr>
            <p:cNvPr id="513" name="Diamond 512">
              <a:extLst>
                <a:ext uri="{FF2B5EF4-FFF2-40B4-BE49-F238E27FC236}">
                  <a16:creationId xmlns:a16="http://schemas.microsoft.com/office/drawing/2014/main" id="{5D120DD2-411A-284F-BAEF-227D5741021D}"/>
                </a:ext>
              </a:extLst>
            </p:cNvPr>
            <p:cNvSpPr/>
            <p:nvPr/>
          </p:nvSpPr>
          <p:spPr>
            <a:xfrm flipV="1">
              <a:off x="9754710"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4" name="Elbow Connector 513">
              <a:extLst>
                <a:ext uri="{FF2B5EF4-FFF2-40B4-BE49-F238E27FC236}">
                  <a16:creationId xmlns:a16="http://schemas.microsoft.com/office/drawing/2014/main" id="{59233BF3-36D0-B146-9A41-21899D7C9D90}"/>
                </a:ext>
              </a:extLst>
            </p:cNvPr>
            <p:cNvCxnSpPr>
              <a:cxnSpLocks/>
              <a:stCxn id="513" idx="3"/>
            </p:cNvCxnSpPr>
            <p:nvPr/>
          </p:nvCxnSpPr>
          <p:spPr>
            <a:xfrm flipV="1">
              <a:off x="10117976"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Elbow Connector 514">
              <a:extLst>
                <a:ext uri="{FF2B5EF4-FFF2-40B4-BE49-F238E27FC236}">
                  <a16:creationId xmlns:a16="http://schemas.microsoft.com/office/drawing/2014/main" id="{B1EF5E5E-B7C8-C44A-ADFE-C139DCC4FA10}"/>
                </a:ext>
              </a:extLst>
            </p:cNvPr>
            <p:cNvCxnSpPr>
              <a:cxnSpLocks/>
              <a:endCxn id="513" idx="1"/>
            </p:cNvCxnSpPr>
            <p:nvPr/>
          </p:nvCxnSpPr>
          <p:spPr>
            <a:xfrm rot="16200000" flipH="1">
              <a:off x="9527229"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0F21352A-07C3-B241-A474-CAA505E88D8C}"/>
                </a:ext>
              </a:extLst>
            </p:cNvPr>
            <p:cNvCxnSpPr>
              <a:cxnSpLocks/>
              <a:endCxn id="452" idx="2"/>
            </p:cNvCxnSpPr>
            <p:nvPr/>
          </p:nvCxnSpPr>
          <p:spPr>
            <a:xfrm>
              <a:off x="8964027"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A04ADAE0-6AE3-B14B-B40C-ECD493687F1D}"/>
                </a:ext>
              </a:extLst>
            </p:cNvPr>
            <p:cNvSpPr/>
            <p:nvPr/>
          </p:nvSpPr>
          <p:spPr>
            <a:xfrm flipV="1">
              <a:off x="1038041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0" name="Diamond 509">
              <a:extLst>
                <a:ext uri="{FF2B5EF4-FFF2-40B4-BE49-F238E27FC236}">
                  <a16:creationId xmlns:a16="http://schemas.microsoft.com/office/drawing/2014/main" id="{5F97D667-16B0-0C4F-89DB-8CD34A65C282}"/>
                </a:ext>
              </a:extLst>
            </p:cNvPr>
            <p:cNvSpPr/>
            <p:nvPr/>
          </p:nvSpPr>
          <p:spPr>
            <a:xfrm flipV="1">
              <a:off x="6357168"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1" name="Elbow Connector 510">
              <a:extLst>
                <a:ext uri="{FF2B5EF4-FFF2-40B4-BE49-F238E27FC236}">
                  <a16:creationId xmlns:a16="http://schemas.microsoft.com/office/drawing/2014/main" id="{F8EEB260-3F88-6043-BFFB-53E122AD9734}"/>
                </a:ext>
              </a:extLst>
            </p:cNvPr>
            <p:cNvCxnSpPr>
              <a:cxnSpLocks/>
              <a:stCxn id="510" idx="3"/>
            </p:cNvCxnSpPr>
            <p:nvPr/>
          </p:nvCxnSpPr>
          <p:spPr>
            <a:xfrm flipV="1">
              <a:off x="6720435"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Elbow Connector 511">
              <a:extLst>
                <a:ext uri="{FF2B5EF4-FFF2-40B4-BE49-F238E27FC236}">
                  <a16:creationId xmlns:a16="http://schemas.microsoft.com/office/drawing/2014/main" id="{8C183785-B9B9-1E4F-AC12-730A9B24AA4E}"/>
                </a:ext>
              </a:extLst>
            </p:cNvPr>
            <p:cNvCxnSpPr>
              <a:cxnSpLocks/>
              <a:endCxn id="510" idx="1"/>
            </p:cNvCxnSpPr>
            <p:nvPr/>
          </p:nvCxnSpPr>
          <p:spPr>
            <a:xfrm rot="16200000" flipH="1">
              <a:off x="612968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6F0E26E-C3A0-7245-8E01-F3C0366C3C66}"/>
                </a:ext>
              </a:extLst>
            </p:cNvPr>
            <p:cNvCxnSpPr>
              <a:cxnSpLocks/>
              <a:endCxn id="455" idx="2"/>
            </p:cNvCxnSpPr>
            <p:nvPr/>
          </p:nvCxnSpPr>
          <p:spPr>
            <a:xfrm>
              <a:off x="556648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5" name="Oval 454">
              <a:extLst>
                <a:ext uri="{FF2B5EF4-FFF2-40B4-BE49-F238E27FC236}">
                  <a16:creationId xmlns:a16="http://schemas.microsoft.com/office/drawing/2014/main" id="{687418F1-1246-FF49-B329-782956DA5911}"/>
                </a:ext>
              </a:extLst>
            </p:cNvPr>
            <p:cNvSpPr/>
            <p:nvPr/>
          </p:nvSpPr>
          <p:spPr>
            <a:xfrm flipV="1">
              <a:off x="6982876"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8" name="Elbow Connector 507">
              <a:extLst>
                <a:ext uri="{FF2B5EF4-FFF2-40B4-BE49-F238E27FC236}">
                  <a16:creationId xmlns:a16="http://schemas.microsoft.com/office/drawing/2014/main" id="{188AC87E-775C-EE4F-82CA-AD6793E65512}"/>
                </a:ext>
              </a:extLst>
            </p:cNvPr>
            <p:cNvCxnSpPr>
              <a:cxnSpLocks/>
              <a:stCxn id="507" idx="3"/>
            </p:cNvCxnSpPr>
            <p:nvPr/>
          </p:nvCxnSpPr>
          <p:spPr>
            <a:xfrm flipV="1">
              <a:off x="5021664"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Elbow Connector 508">
              <a:extLst>
                <a:ext uri="{FF2B5EF4-FFF2-40B4-BE49-F238E27FC236}">
                  <a16:creationId xmlns:a16="http://schemas.microsoft.com/office/drawing/2014/main" id="{D6BDACB4-84A4-4549-8EAB-99F1954CB939}"/>
                </a:ext>
              </a:extLst>
            </p:cNvPr>
            <p:cNvCxnSpPr>
              <a:cxnSpLocks/>
              <a:endCxn id="507" idx="1"/>
            </p:cNvCxnSpPr>
            <p:nvPr/>
          </p:nvCxnSpPr>
          <p:spPr>
            <a:xfrm rot="16200000" flipH="1">
              <a:off x="443091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6EB277B-4730-3E4E-8344-B3C1FD77398A}"/>
                </a:ext>
              </a:extLst>
            </p:cNvPr>
            <p:cNvCxnSpPr>
              <a:cxnSpLocks/>
              <a:endCxn id="458" idx="2"/>
            </p:cNvCxnSpPr>
            <p:nvPr/>
          </p:nvCxnSpPr>
          <p:spPr>
            <a:xfrm>
              <a:off x="386771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2F9A4F80-D885-AE45-A7B8-B4A1A0D0B593}"/>
                </a:ext>
              </a:extLst>
            </p:cNvPr>
            <p:cNvSpPr/>
            <p:nvPr/>
          </p:nvSpPr>
          <p:spPr>
            <a:xfrm flipV="1">
              <a:off x="5284105"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4" name="Diamond 503">
              <a:extLst>
                <a:ext uri="{FF2B5EF4-FFF2-40B4-BE49-F238E27FC236}">
                  <a16:creationId xmlns:a16="http://schemas.microsoft.com/office/drawing/2014/main" id="{C63CBCE3-A5EE-014E-B5D2-33BD60DC7E4D}"/>
                </a:ext>
              </a:extLst>
            </p:cNvPr>
            <p:cNvSpPr/>
            <p:nvPr/>
          </p:nvSpPr>
          <p:spPr>
            <a:xfrm flipV="1">
              <a:off x="2959627" y="2341396"/>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5" name="Elbow Connector 504">
              <a:extLst>
                <a:ext uri="{FF2B5EF4-FFF2-40B4-BE49-F238E27FC236}">
                  <a16:creationId xmlns:a16="http://schemas.microsoft.com/office/drawing/2014/main" id="{77090B38-A435-BF4A-9331-27FCD5EDB070}"/>
                </a:ext>
              </a:extLst>
            </p:cNvPr>
            <p:cNvCxnSpPr>
              <a:cxnSpLocks/>
              <a:stCxn id="504" idx="3"/>
            </p:cNvCxnSpPr>
            <p:nvPr/>
          </p:nvCxnSpPr>
          <p:spPr>
            <a:xfrm flipV="1">
              <a:off x="3322893" y="223940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a:extLst>
                <a:ext uri="{FF2B5EF4-FFF2-40B4-BE49-F238E27FC236}">
                  <a16:creationId xmlns:a16="http://schemas.microsoft.com/office/drawing/2014/main" id="{78F584C6-F587-E145-B5F8-C4FBAF7ECD86}"/>
                </a:ext>
              </a:extLst>
            </p:cNvPr>
            <p:cNvCxnSpPr>
              <a:cxnSpLocks/>
              <a:endCxn id="504" idx="1"/>
            </p:cNvCxnSpPr>
            <p:nvPr/>
          </p:nvCxnSpPr>
          <p:spPr>
            <a:xfrm rot="16200000" flipH="1">
              <a:off x="2732146" y="229554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88D41582-C4EB-9648-B6C1-DB267F876258}"/>
                </a:ext>
              </a:extLst>
            </p:cNvPr>
            <p:cNvCxnSpPr>
              <a:cxnSpLocks/>
              <a:stCxn id="496" idx="6"/>
              <a:endCxn id="461" idx="2"/>
            </p:cNvCxnSpPr>
            <p:nvPr/>
          </p:nvCxnSpPr>
          <p:spPr>
            <a:xfrm>
              <a:off x="2168943" y="223939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4D944ADF-83EB-3745-9437-94AEDEC94AF0}"/>
                </a:ext>
              </a:extLst>
            </p:cNvPr>
            <p:cNvSpPr/>
            <p:nvPr/>
          </p:nvSpPr>
          <p:spPr>
            <a:xfrm flipV="1">
              <a:off x="3585334" y="21016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62" name="Straight Connector 461">
              <a:extLst>
                <a:ext uri="{FF2B5EF4-FFF2-40B4-BE49-F238E27FC236}">
                  <a16:creationId xmlns:a16="http://schemas.microsoft.com/office/drawing/2014/main" id="{51566DB7-AB33-D34B-B923-08397B9C1690}"/>
                </a:ext>
              </a:extLst>
            </p:cNvPr>
            <p:cNvCxnSpPr>
              <a:cxnSpLocks/>
            </p:cNvCxnSpPr>
            <p:nvPr/>
          </p:nvCxnSpPr>
          <p:spPr>
            <a:xfrm>
              <a:off x="7265257" y="223939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3" name="Oval 462">
              <a:extLst>
                <a:ext uri="{FF2B5EF4-FFF2-40B4-BE49-F238E27FC236}">
                  <a16:creationId xmlns:a16="http://schemas.microsoft.com/office/drawing/2014/main" id="{C23FCE6E-3D9D-0340-9FAB-307DC18846CF}"/>
                </a:ext>
              </a:extLst>
            </p:cNvPr>
            <p:cNvSpPr/>
            <p:nvPr/>
          </p:nvSpPr>
          <p:spPr>
            <a:xfrm flipV="1">
              <a:off x="868164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0" name="Straight Connector 499">
              <a:extLst>
                <a:ext uri="{FF2B5EF4-FFF2-40B4-BE49-F238E27FC236}">
                  <a16:creationId xmlns:a16="http://schemas.microsoft.com/office/drawing/2014/main" id="{408CD1A8-4811-9643-B490-EB8556B94096}"/>
                </a:ext>
              </a:extLst>
            </p:cNvPr>
            <p:cNvCxnSpPr>
              <a:cxnSpLocks/>
            </p:cNvCxnSpPr>
            <p:nvPr/>
          </p:nvCxnSpPr>
          <p:spPr>
            <a:xfrm>
              <a:off x="8523922" y="223939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530F9609-7587-9E48-B902-577C93C1BEFE}"/>
                </a:ext>
              </a:extLst>
            </p:cNvPr>
            <p:cNvSpPr/>
            <p:nvPr/>
          </p:nvSpPr>
          <p:spPr>
            <a:xfrm>
              <a:off x="805340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02" name="Oval 501">
              <a:extLst>
                <a:ext uri="{FF2B5EF4-FFF2-40B4-BE49-F238E27FC236}">
                  <a16:creationId xmlns:a16="http://schemas.microsoft.com/office/drawing/2014/main" id="{D7C2DFE8-935A-024B-9F29-C51221733284}"/>
                </a:ext>
              </a:extLst>
            </p:cNvPr>
            <p:cNvSpPr/>
            <p:nvPr/>
          </p:nvSpPr>
          <p:spPr>
            <a:xfrm>
              <a:off x="821307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3" name="Oval 502">
              <a:extLst>
                <a:ext uri="{FF2B5EF4-FFF2-40B4-BE49-F238E27FC236}">
                  <a16:creationId xmlns:a16="http://schemas.microsoft.com/office/drawing/2014/main" id="{5BE53A89-7ACD-1F48-AB9D-14C74E857E88}"/>
                </a:ext>
              </a:extLst>
            </p:cNvPr>
            <p:cNvSpPr/>
            <p:nvPr/>
          </p:nvSpPr>
          <p:spPr>
            <a:xfrm>
              <a:off x="8370730"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6" name="Oval 495">
              <a:extLst>
                <a:ext uri="{FF2B5EF4-FFF2-40B4-BE49-F238E27FC236}">
                  <a16:creationId xmlns:a16="http://schemas.microsoft.com/office/drawing/2014/main" id="{F149BBB9-0222-C94B-A1D0-EBEC43F75F56}"/>
                </a:ext>
              </a:extLst>
            </p:cNvPr>
            <p:cNvSpPr/>
            <p:nvPr/>
          </p:nvSpPr>
          <p:spPr>
            <a:xfrm flipV="1">
              <a:off x="1893391"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7" name="Google Shape;399;p3">
              <a:extLst>
                <a:ext uri="{FF2B5EF4-FFF2-40B4-BE49-F238E27FC236}">
                  <a16:creationId xmlns:a16="http://schemas.microsoft.com/office/drawing/2014/main" id="{74DC8F6A-E941-374E-B9A3-295E3A4D281D}"/>
                </a:ext>
              </a:extLst>
            </p:cNvPr>
            <p:cNvSpPr/>
            <p:nvPr/>
          </p:nvSpPr>
          <p:spPr>
            <a:xfrm rot="16200000">
              <a:off x="1311651" y="2085390"/>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98" name="Straight Connector 497">
              <a:extLst>
                <a:ext uri="{FF2B5EF4-FFF2-40B4-BE49-F238E27FC236}">
                  <a16:creationId xmlns:a16="http://schemas.microsoft.com/office/drawing/2014/main" id="{104B7708-AFE5-9440-9FE5-E6A71DB3895D}"/>
                </a:ext>
              </a:extLst>
            </p:cNvPr>
            <p:cNvCxnSpPr>
              <a:cxnSpLocks/>
              <a:stCxn id="497" idx="2"/>
            </p:cNvCxnSpPr>
            <p:nvPr/>
          </p:nvCxnSpPr>
          <p:spPr>
            <a:xfrm>
              <a:off x="1623147" y="2239399"/>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9" name="TextBox 498">
              <a:extLst>
                <a:ext uri="{FF2B5EF4-FFF2-40B4-BE49-F238E27FC236}">
                  <a16:creationId xmlns:a16="http://schemas.microsoft.com/office/drawing/2014/main" id="{C8AFC8C2-CD51-074B-B042-207EE761D335}"/>
                </a:ext>
              </a:extLst>
            </p:cNvPr>
            <p:cNvSpPr txBox="1"/>
            <p:nvPr/>
          </p:nvSpPr>
          <p:spPr>
            <a:xfrm>
              <a:off x="227385" y="2019429"/>
              <a:ext cx="96629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Tower</a:t>
              </a:r>
            </a:p>
          </p:txBody>
        </p:sp>
        <p:cxnSp>
          <p:nvCxnSpPr>
            <p:cNvPr id="491" name="Elbow Connector 490">
              <a:extLst>
                <a:ext uri="{FF2B5EF4-FFF2-40B4-BE49-F238E27FC236}">
                  <a16:creationId xmlns:a16="http://schemas.microsoft.com/office/drawing/2014/main" id="{279CCB39-E9D0-7F49-8E78-A5335C0E8A48}"/>
                </a:ext>
              </a:extLst>
            </p:cNvPr>
            <p:cNvCxnSpPr>
              <a:cxnSpLocks/>
              <a:stCxn id="463" idx="0"/>
              <a:endCxn id="493" idx="1"/>
            </p:cNvCxnSpPr>
            <p:nvPr/>
          </p:nvCxnSpPr>
          <p:spPr>
            <a:xfrm rot="16200000" flipH="1">
              <a:off x="8881489"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1D9B8164-E7C7-5E49-A3FB-A93D25459929}"/>
                </a:ext>
              </a:extLst>
            </p:cNvPr>
            <p:cNvCxnSpPr>
              <a:cxnSpLocks/>
              <a:stCxn id="423" idx="0"/>
              <a:endCxn id="495" idx="2"/>
            </p:cNvCxnSpPr>
            <p:nvPr/>
          </p:nvCxnSpPr>
          <p:spPr>
            <a:xfrm flipH="1">
              <a:off x="8819953" y="1719749"/>
              <a:ext cx="2320"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3" name="Rectangle 492">
              <a:extLst>
                <a:ext uri="{FF2B5EF4-FFF2-40B4-BE49-F238E27FC236}">
                  <a16:creationId xmlns:a16="http://schemas.microsoft.com/office/drawing/2014/main" id="{F6F846C1-FC9A-BE4E-BE9D-96FF7FEEB133}"/>
                </a:ext>
              </a:extLst>
            </p:cNvPr>
            <p:cNvSpPr/>
            <p:nvPr/>
          </p:nvSpPr>
          <p:spPr>
            <a:xfrm flipV="1">
              <a:off x="908940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94" name="Elbow Connector 493">
              <a:extLst>
                <a:ext uri="{FF2B5EF4-FFF2-40B4-BE49-F238E27FC236}">
                  <a16:creationId xmlns:a16="http://schemas.microsoft.com/office/drawing/2014/main" id="{D659A5BA-6763-2949-B5CE-CDAF737F36C1}"/>
                </a:ext>
              </a:extLst>
            </p:cNvPr>
            <p:cNvCxnSpPr>
              <a:cxnSpLocks/>
              <a:stCxn id="493" idx="3"/>
            </p:cNvCxnSpPr>
            <p:nvPr/>
          </p:nvCxnSpPr>
          <p:spPr>
            <a:xfrm flipV="1">
              <a:off x="935260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5" name="Arc 494">
              <a:extLst>
                <a:ext uri="{FF2B5EF4-FFF2-40B4-BE49-F238E27FC236}">
                  <a16:creationId xmlns:a16="http://schemas.microsoft.com/office/drawing/2014/main" id="{2B839C24-D364-4B45-8E45-86CD3C9A1C25}"/>
                </a:ext>
              </a:extLst>
            </p:cNvPr>
            <p:cNvSpPr/>
            <p:nvPr/>
          </p:nvSpPr>
          <p:spPr>
            <a:xfrm flipV="1">
              <a:off x="861984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6" name="Elbow Connector 485">
              <a:extLst>
                <a:ext uri="{FF2B5EF4-FFF2-40B4-BE49-F238E27FC236}">
                  <a16:creationId xmlns:a16="http://schemas.microsoft.com/office/drawing/2014/main" id="{82238F40-3B36-FA4D-AEAA-B4C669A0D8A6}"/>
                </a:ext>
              </a:extLst>
            </p:cNvPr>
            <p:cNvCxnSpPr>
              <a:cxnSpLocks/>
              <a:stCxn id="458" idx="0"/>
              <a:endCxn id="488" idx="1"/>
            </p:cNvCxnSpPr>
            <p:nvPr/>
          </p:nvCxnSpPr>
          <p:spPr>
            <a:xfrm rot="16200000" flipH="1">
              <a:off x="5483947"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35994CD8-D76C-2746-91DD-D0B21D923EBB}"/>
                </a:ext>
              </a:extLst>
            </p:cNvPr>
            <p:cNvCxnSpPr>
              <a:cxnSpLocks/>
            </p:cNvCxnSpPr>
            <p:nvPr/>
          </p:nvCxnSpPr>
          <p:spPr>
            <a:xfrm>
              <a:off x="541991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8" name="Rectangle 487">
              <a:extLst>
                <a:ext uri="{FF2B5EF4-FFF2-40B4-BE49-F238E27FC236}">
                  <a16:creationId xmlns:a16="http://schemas.microsoft.com/office/drawing/2014/main" id="{062BD3DB-3E8F-8F4C-8AB7-B5012B355833}"/>
                </a:ext>
              </a:extLst>
            </p:cNvPr>
            <p:cNvSpPr/>
            <p:nvPr/>
          </p:nvSpPr>
          <p:spPr>
            <a:xfrm flipV="1">
              <a:off x="569186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9" name="Elbow Connector 488">
              <a:extLst>
                <a:ext uri="{FF2B5EF4-FFF2-40B4-BE49-F238E27FC236}">
                  <a16:creationId xmlns:a16="http://schemas.microsoft.com/office/drawing/2014/main" id="{64D44D61-A6D9-3349-AD16-EAFABD9B463D}"/>
                </a:ext>
              </a:extLst>
            </p:cNvPr>
            <p:cNvCxnSpPr>
              <a:cxnSpLocks/>
              <a:stCxn id="488" idx="3"/>
            </p:cNvCxnSpPr>
            <p:nvPr/>
          </p:nvCxnSpPr>
          <p:spPr>
            <a:xfrm flipV="1">
              <a:off x="595505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0" name="Arc 489">
              <a:extLst>
                <a:ext uri="{FF2B5EF4-FFF2-40B4-BE49-F238E27FC236}">
                  <a16:creationId xmlns:a16="http://schemas.microsoft.com/office/drawing/2014/main" id="{3312909E-3F0B-F24A-94C3-1EB555FD1B79}"/>
                </a:ext>
              </a:extLst>
            </p:cNvPr>
            <p:cNvSpPr/>
            <p:nvPr/>
          </p:nvSpPr>
          <p:spPr>
            <a:xfrm flipV="1">
              <a:off x="522230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1" name="Elbow Connector 480">
              <a:extLst>
                <a:ext uri="{FF2B5EF4-FFF2-40B4-BE49-F238E27FC236}">
                  <a16:creationId xmlns:a16="http://schemas.microsoft.com/office/drawing/2014/main" id="{4E0A5C59-8430-E341-AA5D-5D6D2A88DD50}"/>
                </a:ext>
              </a:extLst>
            </p:cNvPr>
            <p:cNvCxnSpPr>
              <a:cxnSpLocks/>
              <a:stCxn id="455" idx="0"/>
              <a:endCxn id="483" idx="1"/>
            </p:cNvCxnSpPr>
            <p:nvPr/>
          </p:nvCxnSpPr>
          <p:spPr>
            <a:xfrm rot="16200000" flipH="1">
              <a:off x="7182718" y="2315108"/>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898D6E6A-F416-5046-8AC3-07FBEEE09A39}"/>
                </a:ext>
              </a:extLst>
            </p:cNvPr>
            <p:cNvCxnSpPr>
              <a:cxnSpLocks/>
              <a:stCxn id="419" idx="0"/>
              <a:endCxn id="485" idx="2"/>
            </p:cNvCxnSpPr>
            <p:nvPr/>
          </p:nvCxnSpPr>
          <p:spPr>
            <a:xfrm flipH="1">
              <a:off x="7121183" y="1719749"/>
              <a:ext cx="2319"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632759A-30A0-CD43-9EFE-DCE29B8492EA}"/>
                </a:ext>
              </a:extLst>
            </p:cNvPr>
            <p:cNvSpPr/>
            <p:nvPr/>
          </p:nvSpPr>
          <p:spPr>
            <a:xfrm flipV="1">
              <a:off x="739063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4" name="Elbow Connector 483">
              <a:extLst>
                <a:ext uri="{FF2B5EF4-FFF2-40B4-BE49-F238E27FC236}">
                  <a16:creationId xmlns:a16="http://schemas.microsoft.com/office/drawing/2014/main" id="{413991AD-E992-8F4A-A364-442ADF5F5A4B}"/>
                </a:ext>
              </a:extLst>
            </p:cNvPr>
            <p:cNvCxnSpPr>
              <a:cxnSpLocks/>
              <a:stCxn id="483" idx="3"/>
            </p:cNvCxnSpPr>
            <p:nvPr/>
          </p:nvCxnSpPr>
          <p:spPr>
            <a:xfrm flipV="1">
              <a:off x="765383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5" name="Arc 484">
              <a:extLst>
                <a:ext uri="{FF2B5EF4-FFF2-40B4-BE49-F238E27FC236}">
                  <a16:creationId xmlns:a16="http://schemas.microsoft.com/office/drawing/2014/main" id="{89AF8949-2193-094D-8AB0-ECE754A4FE0E}"/>
                </a:ext>
              </a:extLst>
            </p:cNvPr>
            <p:cNvSpPr/>
            <p:nvPr/>
          </p:nvSpPr>
          <p:spPr>
            <a:xfrm flipV="1">
              <a:off x="692107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6" name="Elbow Connector 475">
              <a:extLst>
                <a:ext uri="{FF2B5EF4-FFF2-40B4-BE49-F238E27FC236}">
                  <a16:creationId xmlns:a16="http://schemas.microsoft.com/office/drawing/2014/main" id="{DD061C28-809E-B744-B50A-AD0BDD5A34A3}"/>
                </a:ext>
              </a:extLst>
            </p:cNvPr>
            <p:cNvCxnSpPr>
              <a:cxnSpLocks/>
              <a:stCxn id="496" idx="0"/>
              <a:endCxn id="478" idx="1"/>
            </p:cNvCxnSpPr>
            <p:nvPr/>
          </p:nvCxnSpPr>
          <p:spPr>
            <a:xfrm rot="16200000" flipH="1">
              <a:off x="2089819" y="2318522"/>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F486746-DECB-0C4B-AE5F-52DBBA18EEF0}"/>
                </a:ext>
              </a:extLst>
            </p:cNvPr>
            <p:cNvCxnSpPr>
              <a:cxnSpLocks/>
            </p:cNvCxnSpPr>
            <p:nvPr/>
          </p:nvCxnSpPr>
          <p:spPr>
            <a:xfrm>
              <a:off x="2031167" y="17197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8" name="Rectangle 477">
              <a:extLst>
                <a:ext uri="{FF2B5EF4-FFF2-40B4-BE49-F238E27FC236}">
                  <a16:creationId xmlns:a16="http://schemas.microsoft.com/office/drawing/2014/main" id="{914651F8-CE9B-5040-AC94-18C881679845}"/>
                </a:ext>
              </a:extLst>
            </p:cNvPr>
            <p:cNvSpPr/>
            <p:nvPr/>
          </p:nvSpPr>
          <p:spPr>
            <a:xfrm flipV="1">
              <a:off x="2294324" y="239143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9" name="Elbow Connector 478">
              <a:extLst>
                <a:ext uri="{FF2B5EF4-FFF2-40B4-BE49-F238E27FC236}">
                  <a16:creationId xmlns:a16="http://schemas.microsoft.com/office/drawing/2014/main" id="{78F892D2-CED6-664F-8777-CC76D4CA991B}"/>
                </a:ext>
              </a:extLst>
            </p:cNvPr>
            <p:cNvCxnSpPr>
              <a:cxnSpLocks/>
              <a:stCxn id="478" idx="3"/>
            </p:cNvCxnSpPr>
            <p:nvPr/>
          </p:nvCxnSpPr>
          <p:spPr>
            <a:xfrm flipV="1">
              <a:off x="2557518" y="223939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Arc 479">
              <a:extLst>
                <a:ext uri="{FF2B5EF4-FFF2-40B4-BE49-F238E27FC236}">
                  <a16:creationId xmlns:a16="http://schemas.microsoft.com/office/drawing/2014/main" id="{69AF0AD3-847C-B74E-92AD-405361CA9DC5}"/>
                </a:ext>
              </a:extLst>
            </p:cNvPr>
            <p:cNvSpPr/>
            <p:nvPr/>
          </p:nvSpPr>
          <p:spPr>
            <a:xfrm flipV="1">
              <a:off x="1824759" y="20314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1" name="Elbow Connector 470">
              <a:extLst>
                <a:ext uri="{FF2B5EF4-FFF2-40B4-BE49-F238E27FC236}">
                  <a16:creationId xmlns:a16="http://schemas.microsoft.com/office/drawing/2014/main" id="{231F4D1A-1F02-CB48-83E3-6E93E78F5523}"/>
                </a:ext>
              </a:extLst>
            </p:cNvPr>
            <p:cNvCxnSpPr>
              <a:cxnSpLocks/>
              <a:stCxn id="461" idx="0"/>
              <a:endCxn id="473" idx="1"/>
            </p:cNvCxnSpPr>
            <p:nvPr/>
          </p:nvCxnSpPr>
          <p:spPr>
            <a:xfrm rot="16200000" flipH="1">
              <a:off x="3785177" y="2315108"/>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A52400E9-8557-3E48-8A52-87833B2EC0A6}"/>
                </a:ext>
              </a:extLst>
            </p:cNvPr>
            <p:cNvCxnSpPr>
              <a:cxnSpLocks/>
            </p:cNvCxnSpPr>
            <p:nvPr/>
          </p:nvCxnSpPr>
          <p:spPr>
            <a:xfrm>
              <a:off x="372114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3" name="Rectangle 472">
              <a:extLst>
                <a:ext uri="{FF2B5EF4-FFF2-40B4-BE49-F238E27FC236}">
                  <a16:creationId xmlns:a16="http://schemas.microsoft.com/office/drawing/2014/main" id="{EF516D69-9FAB-0A4C-9705-4DFDAA6B8D84}"/>
                </a:ext>
              </a:extLst>
            </p:cNvPr>
            <p:cNvSpPr/>
            <p:nvPr/>
          </p:nvSpPr>
          <p:spPr>
            <a:xfrm flipV="1">
              <a:off x="399309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4" name="Elbow Connector 473">
              <a:extLst>
                <a:ext uri="{FF2B5EF4-FFF2-40B4-BE49-F238E27FC236}">
                  <a16:creationId xmlns:a16="http://schemas.microsoft.com/office/drawing/2014/main" id="{E5361130-A580-8846-A3B2-AF740FB6FDD5}"/>
                </a:ext>
              </a:extLst>
            </p:cNvPr>
            <p:cNvCxnSpPr>
              <a:cxnSpLocks/>
              <a:stCxn id="473" idx="3"/>
            </p:cNvCxnSpPr>
            <p:nvPr/>
          </p:nvCxnSpPr>
          <p:spPr>
            <a:xfrm flipV="1">
              <a:off x="425628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5" name="Arc 474">
              <a:extLst>
                <a:ext uri="{FF2B5EF4-FFF2-40B4-BE49-F238E27FC236}">
                  <a16:creationId xmlns:a16="http://schemas.microsoft.com/office/drawing/2014/main" id="{CB024890-2826-1E41-81FB-0F10D63ECB74}"/>
                </a:ext>
              </a:extLst>
            </p:cNvPr>
            <p:cNvSpPr/>
            <p:nvPr/>
          </p:nvSpPr>
          <p:spPr>
            <a:xfrm flipV="1">
              <a:off x="352353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17" name="Straight Connector 516">
              <a:extLst>
                <a:ext uri="{FF2B5EF4-FFF2-40B4-BE49-F238E27FC236}">
                  <a16:creationId xmlns:a16="http://schemas.microsoft.com/office/drawing/2014/main" id="{B86357C8-CBA0-7E46-B0C6-8EFDF61F6E99}"/>
                </a:ext>
              </a:extLst>
            </p:cNvPr>
            <p:cNvCxnSpPr>
              <a:cxnSpLocks/>
            </p:cNvCxnSpPr>
            <p:nvPr/>
          </p:nvCxnSpPr>
          <p:spPr>
            <a:xfrm>
              <a:off x="712748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2C2336D8-56C4-6648-86BF-84E587A2A23E}"/>
                </a:ext>
              </a:extLst>
            </p:cNvPr>
            <p:cNvCxnSpPr>
              <a:cxnSpLocks/>
            </p:cNvCxnSpPr>
            <p:nvPr/>
          </p:nvCxnSpPr>
          <p:spPr>
            <a:xfrm>
              <a:off x="712748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6C2F5687-E8ED-F94A-A7A1-7D50199AB4F3}"/>
                </a:ext>
              </a:extLst>
            </p:cNvPr>
            <p:cNvCxnSpPr>
              <a:cxnSpLocks/>
            </p:cNvCxnSpPr>
            <p:nvPr/>
          </p:nvCxnSpPr>
          <p:spPr>
            <a:xfrm>
              <a:off x="882625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6EF0E1BE-A404-6D46-9C18-7FB18A16ED48}"/>
                </a:ext>
              </a:extLst>
            </p:cNvPr>
            <p:cNvSpPr/>
            <p:nvPr/>
          </p:nvSpPr>
          <p:spPr>
            <a:xfrm flipV="1">
              <a:off x="908940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1" name="Diamond 520">
              <a:extLst>
                <a:ext uri="{FF2B5EF4-FFF2-40B4-BE49-F238E27FC236}">
                  <a16:creationId xmlns:a16="http://schemas.microsoft.com/office/drawing/2014/main" id="{7BF2EEC1-A957-7B41-AD29-697F1E798147}"/>
                </a:ext>
              </a:extLst>
            </p:cNvPr>
            <p:cNvSpPr/>
            <p:nvPr/>
          </p:nvSpPr>
          <p:spPr>
            <a:xfrm flipV="1">
              <a:off x="9754710"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2" name="Arc 521">
              <a:extLst>
                <a:ext uri="{FF2B5EF4-FFF2-40B4-BE49-F238E27FC236}">
                  <a16:creationId xmlns:a16="http://schemas.microsoft.com/office/drawing/2014/main" id="{7072EA50-F950-284B-9D01-F62D8A863ABA}"/>
                </a:ext>
              </a:extLst>
            </p:cNvPr>
            <p:cNvSpPr/>
            <p:nvPr/>
          </p:nvSpPr>
          <p:spPr>
            <a:xfrm flipV="1">
              <a:off x="861984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23" name="Straight Connector 522">
              <a:extLst>
                <a:ext uri="{FF2B5EF4-FFF2-40B4-BE49-F238E27FC236}">
                  <a16:creationId xmlns:a16="http://schemas.microsoft.com/office/drawing/2014/main" id="{001AA718-EE64-8547-B51E-E39A88F67E85}"/>
                </a:ext>
              </a:extLst>
            </p:cNvPr>
            <p:cNvCxnSpPr>
              <a:cxnSpLocks/>
            </p:cNvCxnSpPr>
            <p:nvPr/>
          </p:nvCxnSpPr>
          <p:spPr>
            <a:xfrm>
              <a:off x="882625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8A9F6FDE-570B-8241-BA39-90EACCE9D240}"/>
                </a:ext>
              </a:extLst>
            </p:cNvPr>
            <p:cNvCxnSpPr>
              <a:cxnSpLocks/>
              <a:endCxn id="520" idx="1"/>
            </p:cNvCxnSpPr>
            <p:nvPr/>
          </p:nvCxnSpPr>
          <p:spPr>
            <a:xfrm flipV="1">
              <a:off x="883077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Elbow Connector 524">
              <a:extLst>
                <a:ext uri="{FF2B5EF4-FFF2-40B4-BE49-F238E27FC236}">
                  <a16:creationId xmlns:a16="http://schemas.microsoft.com/office/drawing/2014/main" id="{4A2C53CC-9AC5-3D4B-AAF5-F08F86601998}"/>
                </a:ext>
              </a:extLst>
            </p:cNvPr>
            <p:cNvCxnSpPr>
              <a:cxnSpLocks/>
              <a:stCxn id="520" idx="3"/>
            </p:cNvCxnSpPr>
            <p:nvPr/>
          </p:nvCxnSpPr>
          <p:spPr>
            <a:xfrm flipV="1">
              <a:off x="935260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Elbow Connector 525">
              <a:extLst>
                <a:ext uri="{FF2B5EF4-FFF2-40B4-BE49-F238E27FC236}">
                  <a16:creationId xmlns:a16="http://schemas.microsoft.com/office/drawing/2014/main" id="{BB45BF72-B01A-3C49-A5BC-1B36FDCCA417}"/>
                </a:ext>
              </a:extLst>
            </p:cNvPr>
            <p:cNvCxnSpPr>
              <a:cxnSpLocks/>
              <a:stCxn id="521" idx="3"/>
            </p:cNvCxnSpPr>
            <p:nvPr/>
          </p:nvCxnSpPr>
          <p:spPr>
            <a:xfrm flipV="1">
              <a:off x="10117976"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Elbow Connector 526">
              <a:extLst>
                <a:ext uri="{FF2B5EF4-FFF2-40B4-BE49-F238E27FC236}">
                  <a16:creationId xmlns:a16="http://schemas.microsoft.com/office/drawing/2014/main" id="{A676FA75-DC9C-8647-B65B-6FE622478BA1}"/>
                </a:ext>
              </a:extLst>
            </p:cNvPr>
            <p:cNvCxnSpPr>
              <a:cxnSpLocks/>
              <a:endCxn id="521" idx="1"/>
            </p:cNvCxnSpPr>
            <p:nvPr/>
          </p:nvCxnSpPr>
          <p:spPr>
            <a:xfrm rot="16200000" flipH="1">
              <a:off x="9527229"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B988E774-4A79-0848-862B-E2C0263BA3D2}"/>
                </a:ext>
              </a:extLst>
            </p:cNvPr>
            <p:cNvCxnSpPr>
              <a:cxnSpLocks/>
              <a:endCxn id="529" idx="2"/>
            </p:cNvCxnSpPr>
            <p:nvPr/>
          </p:nvCxnSpPr>
          <p:spPr>
            <a:xfrm>
              <a:off x="8964027"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9" name="Oval 528">
              <a:extLst>
                <a:ext uri="{FF2B5EF4-FFF2-40B4-BE49-F238E27FC236}">
                  <a16:creationId xmlns:a16="http://schemas.microsoft.com/office/drawing/2014/main" id="{E119276B-9052-2440-AD07-89C1C60DCB61}"/>
                </a:ext>
              </a:extLst>
            </p:cNvPr>
            <p:cNvSpPr/>
            <p:nvPr/>
          </p:nvSpPr>
          <p:spPr>
            <a:xfrm flipV="1">
              <a:off x="1038041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30" name="Straight Connector 529">
              <a:extLst>
                <a:ext uri="{FF2B5EF4-FFF2-40B4-BE49-F238E27FC236}">
                  <a16:creationId xmlns:a16="http://schemas.microsoft.com/office/drawing/2014/main" id="{5249E579-C0C4-5C4D-94C0-614C17CA5D0F}"/>
                </a:ext>
              </a:extLst>
            </p:cNvPr>
            <p:cNvCxnSpPr>
              <a:cxnSpLocks/>
            </p:cNvCxnSpPr>
            <p:nvPr/>
          </p:nvCxnSpPr>
          <p:spPr>
            <a:xfrm>
              <a:off x="542870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31" name="Rectangle 530">
              <a:extLst>
                <a:ext uri="{FF2B5EF4-FFF2-40B4-BE49-F238E27FC236}">
                  <a16:creationId xmlns:a16="http://schemas.microsoft.com/office/drawing/2014/main" id="{4FF84C13-FE64-854D-A541-6A4B13BBE73F}"/>
                </a:ext>
              </a:extLst>
            </p:cNvPr>
            <p:cNvSpPr/>
            <p:nvPr/>
          </p:nvSpPr>
          <p:spPr>
            <a:xfrm flipV="1">
              <a:off x="569186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2" name="Diamond 531">
              <a:extLst>
                <a:ext uri="{FF2B5EF4-FFF2-40B4-BE49-F238E27FC236}">
                  <a16:creationId xmlns:a16="http://schemas.microsoft.com/office/drawing/2014/main" id="{2FE67654-BC3A-B249-A18E-07D7C8FC4487}"/>
                </a:ext>
              </a:extLst>
            </p:cNvPr>
            <p:cNvSpPr/>
            <p:nvPr/>
          </p:nvSpPr>
          <p:spPr>
            <a:xfrm flipV="1">
              <a:off x="635716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3" name="Arc 532">
              <a:extLst>
                <a:ext uri="{FF2B5EF4-FFF2-40B4-BE49-F238E27FC236}">
                  <a16:creationId xmlns:a16="http://schemas.microsoft.com/office/drawing/2014/main" id="{7DBA0715-D627-8B4D-8B99-D044FFFC4D98}"/>
                </a:ext>
              </a:extLst>
            </p:cNvPr>
            <p:cNvSpPr/>
            <p:nvPr/>
          </p:nvSpPr>
          <p:spPr>
            <a:xfrm flipV="1">
              <a:off x="522230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34" name="Straight Connector 533">
              <a:extLst>
                <a:ext uri="{FF2B5EF4-FFF2-40B4-BE49-F238E27FC236}">
                  <a16:creationId xmlns:a16="http://schemas.microsoft.com/office/drawing/2014/main" id="{000B6A81-E14C-274A-ACB6-4DDBD3345BE9}"/>
                </a:ext>
              </a:extLst>
            </p:cNvPr>
            <p:cNvCxnSpPr>
              <a:cxnSpLocks/>
            </p:cNvCxnSpPr>
            <p:nvPr/>
          </p:nvCxnSpPr>
          <p:spPr>
            <a:xfrm>
              <a:off x="542870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AB9267EE-04FB-CF4E-B922-0336536EB4AF}"/>
                </a:ext>
              </a:extLst>
            </p:cNvPr>
            <p:cNvCxnSpPr>
              <a:cxnSpLocks/>
              <a:endCxn id="531" idx="1"/>
            </p:cNvCxnSpPr>
            <p:nvPr/>
          </p:nvCxnSpPr>
          <p:spPr>
            <a:xfrm flipV="1">
              <a:off x="543323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Elbow Connector 535">
              <a:extLst>
                <a:ext uri="{FF2B5EF4-FFF2-40B4-BE49-F238E27FC236}">
                  <a16:creationId xmlns:a16="http://schemas.microsoft.com/office/drawing/2014/main" id="{468411FA-2393-FE4E-9152-9C61789A71A7}"/>
                </a:ext>
              </a:extLst>
            </p:cNvPr>
            <p:cNvCxnSpPr>
              <a:cxnSpLocks/>
              <a:stCxn id="531" idx="3"/>
            </p:cNvCxnSpPr>
            <p:nvPr/>
          </p:nvCxnSpPr>
          <p:spPr>
            <a:xfrm flipV="1">
              <a:off x="595505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7" name="Elbow Connector 536">
              <a:extLst>
                <a:ext uri="{FF2B5EF4-FFF2-40B4-BE49-F238E27FC236}">
                  <a16:creationId xmlns:a16="http://schemas.microsoft.com/office/drawing/2014/main" id="{BE35E2D4-00D6-F74C-A0A6-8CA169664477}"/>
                </a:ext>
              </a:extLst>
            </p:cNvPr>
            <p:cNvCxnSpPr>
              <a:cxnSpLocks/>
              <a:stCxn id="532" idx="3"/>
            </p:cNvCxnSpPr>
            <p:nvPr/>
          </p:nvCxnSpPr>
          <p:spPr>
            <a:xfrm flipV="1">
              <a:off x="6720435"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Elbow Connector 537">
              <a:extLst>
                <a:ext uri="{FF2B5EF4-FFF2-40B4-BE49-F238E27FC236}">
                  <a16:creationId xmlns:a16="http://schemas.microsoft.com/office/drawing/2014/main" id="{52631B0D-4F54-784C-B9D6-5A985A5B5E87}"/>
                </a:ext>
              </a:extLst>
            </p:cNvPr>
            <p:cNvCxnSpPr>
              <a:cxnSpLocks/>
              <a:endCxn id="532" idx="1"/>
            </p:cNvCxnSpPr>
            <p:nvPr/>
          </p:nvCxnSpPr>
          <p:spPr>
            <a:xfrm rot="16200000" flipH="1">
              <a:off x="612968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DEE01D3-F9CE-AF4B-BE2F-99C7A54B9331}"/>
                </a:ext>
              </a:extLst>
            </p:cNvPr>
            <p:cNvCxnSpPr>
              <a:cxnSpLocks/>
              <a:endCxn id="540" idx="2"/>
            </p:cNvCxnSpPr>
            <p:nvPr/>
          </p:nvCxnSpPr>
          <p:spPr>
            <a:xfrm>
              <a:off x="556648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40" name="Oval 539">
              <a:extLst>
                <a:ext uri="{FF2B5EF4-FFF2-40B4-BE49-F238E27FC236}">
                  <a16:creationId xmlns:a16="http://schemas.microsoft.com/office/drawing/2014/main" id="{932451D2-68D4-A14F-A66E-8C34514B9427}"/>
                </a:ext>
              </a:extLst>
            </p:cNvPr>
            <p:cNvSpPr/>
            <p:nvPr/>
          </p:nvSpPr>
          <p:spPr>
            <a:xfrm flipV="1">
              <a:off x="6982876"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41" name="Straight Connector 540">
              <a:extLst>
                <a:ext uri="{FF2B5EF4-FFF2-40B4-BE49-F238E27FC236}">
                  <a16:creationId xmlns:a16="http://schemas.microsoft.com/office/drawing/2014/main" id="{4C908DC5-3B5D-2A41-A631-B7E1727BE27F}"/>
                </a:ext>
              </a:extLst>
            </p:cNvPr>
            <p:cNvCxnSpPr>
              <a:cxnSpLocks/>
            </p:cNvCxnSpPr>
            <p:nvPr/>
          </p:nvCxnSpPr>
          <p:spPr>
            <a:xfrm>
              <a:off x="372993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CB0E609A-690D-B34C-BE26-BC03C0D15677}"/>
                </a:ext>
              </a:extLst>
            </p:cNvPr>
            <p:cNvSpPr/>
            <p:nvPr/>
          </p:nvSpPr>
          <p:spPr>
            <a:xfrm flipV="1">
              <a:off x="399309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3" name="Diamond 542">
              <a:extLst>
                <a:ext uri="{FF2B5EF4-FFF2-40B4-BE49-F238E27FC236}">
                  <a16:creationId xmlns:a16="http://schemas.microsoft.com/office/drawing/2014/main" id="{3D0E6650-AC4C-CA4C-82EC-E0C060A04853}"/>
                </a:ext>
              </a:extLst>
            </p:cNvPr>
            <p:cNvSpPr/>
            <p:nvPr/>
          </p:nvSpPr>
          <p:spPr>
            <a:xfrm flipV="1">
              <a:off x="465839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4" name="Arc 543">
              <a:extLst>
                <a:ext uri="{FF2B5EF4-FFF2-40B4-BE49-F238E27FC236}">
                  <a16:creationId xmlns:a16="http://schemas.microsoft.com/office/drawing/2014/main" id="{64738EF9-1BDB-504A-AFA7-6C8129A89476}"/>
                </a:ext>
              </a:extLst>
            </p:cNvPr>
            <p:cNvSpPr/>
            <p:nvPr/>
          </p:nvSpPr>
          <p:spPr>
            <a:xfrm flipV="1">
              <a:off x="352353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45" name="Straight Connector 544">
              <a:extLst>
                <a:ext uri="{FF2B5EF4-FFF2-40B4-BE49-F238E27FC236}">
                  <a16:creationId xmlns:a16="http://schemas.microsoft.com/office/drawing/2014/main" id="{D749BFEA-2606-2A44-8AAF-F4696D183555}"/>
                </a:ext>
              </a:extLst>
            </p:cNvPr>
            <p:cNvCxnSpPr>
              <a:cxnSpLocks/>
            </p:cNvCxnSpPr>
            <p:nvPr/>
          </p:nvCxnSpPr>
          <p:spPr>
            <a:xfrm>
              <a:off x="372993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BEB5415-6A80-0043-A95F-6459AC88D4AC}"/>
                </a:ext>
              </a:extLst>
            </p:cNvPr>
            <p:cNvCxnSpPr>
              <a:cxnSpLocks/>
              <a:endCxn id="542" idx="1"/>
            </p:cNvCxnSpPr>
            <p:nvPr/>
          </p:nvCxnSpPr>
          <p:spPr>
            <a:xfrm flipV="1">
              <a:off x="373446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Elbow Connector 546">
              <a:extLst>
                <a:ext uri="{FF2B5EF4-FFF2-40B4-BE49-F238E27FC236}">
                  <a16:creationId xmlns:a16="http://schemas.microsoft.com/office/drawing/2014/main" id="{02E79F1F-87F3-4845-BC69-32763BE0EB7A}"/>
                </a:ext>
              </a:extLst>
            </p:cNvPr>
            <p:cNvCxnSpPr>
              <a:cxnSpLocks/>
              <a:stCxn id="542" idx="3"/>
            </p:cNvCxnSpPr>
            <p:nvPr/>
          </p:nvCxnSpPr>
          <p:spPr>
            <a:xfrm flipV="1">
              <a:off x="425628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Elbow Connector 547">
              <a:extLst>
                <a:ext uri="{FF2B5EF4-FFF2-40B4-BE49-F238E27FC236}">
                  <a16:creationId xmlns:a16="http://schemas.microsoft.com/office/drawing/2014/main" id="{119AF6D4-D9ED-3243-9B11-90266EA69FA7}"/>
                </a:ext>
              </a:extLst>
            </p:cNvPr>
            <p:cNvCxnSpPr>
              <a:cxnSpLocks/>
              <a:stCxn id="543" idx="3"/>
            </p:cNvCxnSpPr>
            <p:nvPr/>
          </p:nvCxnSpPr>
          <p:spPr>
            <a:xfrm flipV="1">
              <a:off x="5021664"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06571396-19EF-9748-A509-D67688B494C6}"/>
                </a:ext>
              </a:extLst>
            </p:cNvPr>
            <p:cNvCxnSpPr>
              <a:cxnSpLocks/>
              <a:endCxn id="543" idx="1"/>
            </p:cNvCxnSpPr>
            <p:nvPr/>
          </p:nvCxnSpPr>
          <p:spPr>
            <a:xfrm rot="16200000" flipH="1">
              <a:off x="443091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D4F02D53-BD83-9B4E-87BF-E2609D2933E0}"/>
                </a:ext>
              </a:extLst>
            </p:cNvPr>
            <p:cNvCxnSpPr>
              <a:cxnSpLocks/>
              <a:endCxn id="551" idx="2"/>
            </p:cNvCxnSpPr>
            <p:nvPr/>
          </p:nvCxnSpPr>
          <p:spPr>
            <a:xfrm>
              <a:off x="386771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588C69C9-90AB-5B4B-9C09-71D3A9613737}"/>
                </a:ext>
              </a:extLst>
            </p:cNvPr>
            <p:cNvSpPr/>
            <p:nvPr/>
          </p:nvSpPr>
          <p:spPr>
            <a:xfrm flipV="1">
              <a:off x="5284105"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2" name="Straight Connector 551">
              <a:extLst>
                <a:ext uri="{FF2B5EF4-FFF2-40B4-BE49-F238E27FC236}">
                  <a16:creationId xmlns:a16="http://schemas.microsoft.com/office/drawing/2014/main" id="{BFBB4E3C-FBB4-F541-B6BC-9D740D210DDE}"/>
                </a:ext>
              </a:extLst>
            </p:cNvPr>
            <p:cNvCxnSpPr>
              <a:cxnSpLocks/>
            </p:cNvCxnSpPr>
            <p:nvPr/>
          </p:nvCxnSpPr>
          <p:spPr>
            <a:xfrm>
              <a:off x="2031167" y="237717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3" name="Rectangle 552">
              <a:extLst>
                <a:ext uri="{FF2B5EF4-FFF2-40B4-BE49-F238E27FC236}">
                  <a16:creationId xmlns:a16="http://schemas.microsoft.com/office/drawing/2014/main" id="{85B48033-352A-3F4B-B11D-E0DB1DD97E0B}"/>
                </a:ext>
              </a:extLst>
            </p:cNvPr>
            <p:cNvSpPr/>
            <p:nvPr/>
          </p:nvSpPr>
          <p:spPr>
            <a:xfrm flipV="1">
              <a:off x="2294324" y="30488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4" name="Diamond 553">
              <a:extLst>
                <a:ext uri="{FF2B5EF4-FFF2-40B4-BE49-F238E27FC236}">
                  <a16:creationId xmlns:a16="http://schemas.microsoft.com/office/drawing/2014/main" id="{8C550CAF-8F48-AB4A-839E-41ADC21171E5}"/>
                </a:ext>
              </a:extLst>
            </p:cNvPr>
            <p:cNvSpPr/>
            <p:nvPr/>
          </p:nvSpPr>
          <p:spPr>
            <a:xfrm flipV="1">
              <a:off x="2959627" y="2998822"/>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5" name="Arc 554">
              <a:extLst>
                <a:ext uri="{FF2B5EF4-FFF2-40B4-BE49-F238E27FC236}">
                  <a16:creationId xmlns:a16="http://schemas.microsoft.com/office/drawing/2014/main" id="{466C31A6-F646-2C48-BB74-BADBE20BACF8}"/>
                </a:ext>
              </a:extLst>
            </p:cNvPr>
            <p:cNvSpPr/>
            <p:nvPr/>
          </p:nvSpPr>
          <p:spPr>
            <a:xfrm flipV="1">
              <a:off x="1824759" y="26889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56" name="Straight Connector 555">
              <a:extLst>
                <a:ext uri="{FF2B5EF4-FFF2-40B4-BE49-F238E27FC236}">
                  <a16:creationId xmlns:a16="http://schemas.microsoft.com/office/drawing/2014/main" id="{488C9409-9D00-3D46-90F0-531F65DFF7FA}"/>
                </a:ext>
              </a:extLst>
            </p:cNvPr>
            <p:cNvCxnSpPr>
              <a:cxnSpLocks/>
              <a:stCxn id="558" idx="0"/>
            </p:cNvCxnSpPr>
            <p:nvPr/>
          </p:nvCxnSpPr>
          <p:spPr>
            <a:xfrm>
              <a:off x="2031167" y="30346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91E92B5B-1A98-9A4E-B43B-6BB178D77042}"/>
                </a:ext>
              </a:extLst>
            </p:cNvPr>
            <p:cNvCxnSpPr>
              <a:cxnSpLocks/>
              <a:endCxn id="553" idx="1"/>
            </p:cNvCxnSpPr>
            <p:nvPr/>
          </p:nvCxnSpPr>
          <p:spPr>
            <a:xfrm flipV="1">
              <a:off x="2035694" y="31804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8" name="Oval 557">
              <a:extLst>
                <a:ext uri="{FF2B5EF4-FFF2-40B4-BE49-F238E27FC236}">
                  <a16:creationId xmlns:a16="http://schemas.microsoft.com/office/drawing/2014/main" id="{D0792060-CEAE-A649-819E-FA8C7C79F85C}"/>
                </a:ext>
              </a:extLst>
            </p:cNvPr>
            <p:cNvSpPr/>
            <p:nvPr/>
          </p:nvSpPr>
          <p:spPr>
            <a:xfrm flipV="1">
              <a:off x="1893391"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9" name="Elbow Connector 558">
              <a:extLst>
                <a:ext uri="{FF2B5EF4-FFF2-40B4-BE49-F238E27FC236}">
                  <a16:creationId xmlns:a16="http://schemas.microsoft.com/office/drawing/2014/main" id="{010D75ED-3802-374C-AFD9-1D858862CF18}"/>
                </a:ext>
              </a:extLst>
            </p:cNvPr>
            <p:cNvCxnSpPr>
              <a:cxnSpLocks/>
              <a:stCxn id="553" idx="3"/>
            </p:cNvCxnSpPr>
            <p:nvPr/>
          </p:nvCxnSpPr>
          <p:spPr>
            <a:xfrm flipV="1">
              <a:off x="2557518" y="28968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Elbow Connector 559">
              <a:extLst>
                <a:ext uri="{FF2B5EF4-FFF2-40B4-BE49-F238E27FC236}">
                  <a16:creationId xmlns:a16="http://schemas.microsoft.com/office/drawing/2014/main" id="{771AA856-919B-2B4C-B477-9189BA565092}"/>
                </a:ext>
              </a:extLst>
            </p:cNvPr>
            <p:cNvCxnSpPr>
              <a:cxnSpLocks/>
              <a:stCxn id="554" idx="3"/>
            </p:cNvCxnSpPr>
            <p:nvPr/>
          </p:nvCxnSpPr>
          <p:spPr>
            <a:xfrm flipV="1">
              <a:off x="3322893" y="28968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Elbow Connector 560">
              <a:extLst>
                <a:ext uri="{FF2B5EF4-FFF2-40B4-BE49-F238E27FC236}">
                  <a16:creationId xmlns:a16="http://schemas.microsoft.com/office/drawing/2014/main" id="{B87DAF1A-C7CE-FA4A-AF76-5E25CB67B17D}"/>
                </a:ext>
              </a:extLst>
            </p:cNvPr>
            <p:cNvCxnSpPr>
              <a:cxnSpLocks/>
              <a:endCxn id="554" idx="1"/>
            </p:cNvCxnSpPr>
            <p:nvPr/>
          </p:nvCxnSpPr>
          <p:spPr>
            <a:xfrm rot="16200000" flipH="1">
              <a:off x="2732146" y="29529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FD841E9C-AEEC-7143-8B0A-AB6A2FA19B5A}"/>
                </a:ext>
              </a:extLst>
            </p:cNvPr>
            <p:cNvCxnSpPr>
              <a:cxnSpLocks/>
              <a:stCxn id="558" idx="6"/>
              <a:endCxn id="563" idx="2"/>
            </p:cNvCxnSpPr>
            <p:nvPr/>
          </p:nvCxnSpPr>
          <p:spPr>
            <a:xfrm>
              <a:off x="2168943" y="28968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3" name="Oval 562">
              <a:extLst>
                <a:ext uri="{FF2B5EF4-FFF2-40B4-BE49-F238E27FC236}">
                  <a16:creationId xmlns:a16="http://schemas.microsoft.com/office/drawing/2014/main" id="{76E17659-B033-624A-8B58-E562AAD3C499}"/>
                </a:ext>
              </a:extLst>
            </p:cNvPr>
            <p:cNvSpPr/>
            <p:nvPr/>
          </p:nvSpPr>
          <p:spPr>
            <a:xfrm flipV="1">
              <a:off x="3585334" y="27590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4" name="Rectangle 563">
              <a:extLst>
                <a:ext uri="{FF2B5EF4-FFF2-40B4-BE49-F238E27FC236}">
                  <a16:creationId xmlns:a16="http://schemas.microsoft.com/office/drawing/2014/main" id="{40CB5452-A0FE-A54C-BC1E-A71D85EEEDB2}"/>
                </a:ext>
              </a:extLst>
            </p:cNvPr>
            <p:cNvSpPr/>
            <p:nvPr/>
          </p:nvSpPr>
          <p:spPr>
            <a:xfrm flipV="1">
              <a:off x="739063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5" name="Arc 564">
              <a:extLst>
                <a:ext uri="{FF2B5EF4-FFF2-40B4-BE49-F238E27FC236}">
                  <a16:creationId xmlns:a16="http://schemas.microsoft.com/office/drawing/2014/main" id="{7C800DE8-F099-0449-894C-B7C6106001A3}"/>
                </a:ext>
              </a:extLst>
            </p:cNvPr>
            <p:cNvSpPr/>
            <p:nvPr/>
          </p:nvSpPr>
          <p:spPr>
            <a:xfrm flipV="1">
              <a:off x="692107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66" name="Straight Connector 565">
              <a:extLst>
                <a:ext uri="{FF2B5EF4-FFF2-40B4-BE49-F238E27FC236}">
                  <a16:creationId xmlns:a16="http://schemas.microsoft.com/office/drawing/2014/main" id="{4E0834ED-41F5-5E4F-BCEE-5704CF3A07C1}"/>
                </a:ext>
              </a:extLst>
            </p:cNvPr>
            <p:cNvCxnSpPr>
              <a:cxnSpLocks/>
              <a:endCxn id="564" idx="1"/>
            </p:cNvCxnSpPr>
            <p:nvPr/>
          </p:nvCxnSpPr>
          <p:spPr>
            <a:xfrm flipV="1">
              <a:off x="713200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Elbow Connector 566">
              <a:extLst>
                <a:ext uri="{FF2B5EF4-FFF2-40B4-BE49-F238E27FC236}">
                  <a16:creationId xmlns:a16="http://schemas.microsoft.com/office/drawing/2014/main" id="{E36BDA5E-CF3B-A94E-8B84-F4086DDA0ED0}"/>
                </a:ext>
              </a:extLst>
            </p:cNvPr>
            <p:cNvCxnSpPr>
              <a:cxnSpLocks/>
              <a:stCxn id="564" idx="3"/>
            </p:cNvCxnSpPr>
            <p:nvPr/>
          </p:nvCxnSpPr>
          <p:spPr>
            <a:xfrm flipV="1">
              <a:off x="765383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D22E0F7A-92D1-4D47-945F-C98CF3619983}"/>
                </a:ext>
              </a:extLst>
            </p:cNvPr>
            <p:cNvCxnSpPr>
              <a:cxnSpLocks/>
            </p:cNvCxnSpPr>
            <p:nvPr/>
          </p:nvCxnSpPr>
          <p:spPr>
            <a:xfrm>
              <a:off x="7265257" y="289682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9" name="Oval 568">
              <a:extLst>
                <a:ext uri="{FF2B5EF4-FFF2-40B4-BE49-F238E27FC236}">
                  <a16:creationId xmlns:a16="http://schemas.microsoft.com/office/drawing/2014/main" id="{CFC82A3D-D073-CB49-9EE2-56685F01324B}"/>
                </a:ext>
              </a:extLst>
            </p:cNvPr>
            <p:cNvSpPr/>
            <p:nvPr/>
          </p:nvSpPr>
          <p:spPr>
            <a:xfrm flipV="1">
              <a:off x="868164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70" name="Straight Connector 569">
              <a:extLst>
                <a:ext uri="{FF2B5EF4-FFF2-40B4-BE49-F238E27FC236}">
                  <a16:creationId xmlns:a16="http://schemas.microsoft.com/office/drawing/2014/main" id="{F9BCA5C9-7FC2-ED45-8110-D98C5671D78C}"/>
                </a:ext>
              </a:extLst>
            </p:cNvPr>
            <p:cNvCxnSpPr>
              <a:cxnSpLocks/>
            </p:cNvCxnSpPr>
            <p:nvPr/>
          </p:nvCxnSpPr>
          <p:spPr>
            <a:xfrm>
              <a:off x="8523922" y="289682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361F10A2-FCE9-8D47-BCC7-8BF583F15160}"/>
                </a:ext>
              </a:extLst>
            </p:cNvPr>
            <p:cNvSpPr/>
            <p:nvPr/>
          </p:nvSpPr>
          <p:spPr>
            <a:xfrm>
              <a:off x="805340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2" name="Oval 571">
              <a:extLst>
                <a:ext uri="{FF2B5EF4-FFF2-40B4-BE49-F238E27FC236}">
                  <a16:creationId xmlns:a16="http://schemas.microsoft.com/office/drawing/2014/main" id="{89C4D890-D1AD-B747-AEFC-7809A69EEC55}"/>
                </a:ext>
              </a:extLst>
            </p:cNvPr>
            <p:cNvSpPr/>
            <p:nvPr/>
          </p:nvSpPr>
          <p:spPr>
            <a:xfrm>
              <a:off x="821307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3" name="Oval 572">
              <a:extLst>
                <a:ext uri="{FF2B5EF4-FFF2-40B4-BE49-F238E27FC236}">
                  <a16:creationId xmlns:a16="http://schemas.microsoft.com/office/drawing/2014/main" id="{DAC67341-F6FA-8A4C-8ADA-DBF51B2D03AB}"/>
                </a:ext>
              </a:extLst>
            </p:cNvPr>
            <p:cNvSpPr/>
            <p:nvPr/>
          </p:nvSpPr>
          <p:spPr>
            <a:xfrm>
              <a:off x="8370730"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4" name="Google Shape;399;p3">
              <a:extLst>
                <a:ext uri="{FF2B5EF4-FFF2-40B4-BE49-F238E27FC236}">
                  <a16:creationId xmlns:a16="http://schemas.microsoft.com/office/drawing/2014/main" id="{961A4CD0-716E-1747-958D-F0C5459F5154}"/>
                </a:ext>
              </a:extLst>
            </p:cNvPr>
            <p:cNvSpPr/>
            <p:nvPr/>
          </p:nvSpPr>
          <p:spPr>
            <a:xfrm rot="16200000">
              <a:off x="1311651" y="27497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75" name="Straight Connector 574">
              <a:extLst>
                <a:ext uri="{FF2B5EF4-FFF2-40B4-BE49-F238E27FC236}">
                  <a16:creationId xmlns:a16="http://schemas.microsoft.com/office/drawing/2014/main" id="{E3003CB9-D3A9-3344-BBC7-1AA5D0F8688B}"/>
                </a:ext>
              </a:extLst>
            </p:cNvPr>
            <p:cNvCxnSpPr>
              <a:cxnSpLocks/>
              <a:stCxn id="574" idx="2"/>
            </p:cNvCxnSpPr>
            <p:nvPr/>
          </p:nvCxnSpPr>
          <p:spPr>
            <a:xfrm>
              <a:off x="1623147" y="29037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BEA88E63-C0DA-BE4C-A2BD-74CFB426C6B0}"/>
                </a:ext>
              </a:extLst>
            </p:cNvPr>
            <p:cNvSpPr txBox="1"/>
            <p:nvPr/>
          </p:nvSpPr>
          <p:spPr>
            <a:xfrm>
              <a:off x="803825" y="2678387"/>
              <a:ext cx="38985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is</a:t>
              </a:r>
            </a:p>
          </p:txBody>
        </p:sp>
        <p:cxnSp>
          <p:nvCxnSpPr>
            <p:cNvPr id="578" name="Straight Connector 577">
              <a:extLst>
                <a:ext uri="{FF2B5EF4-FFF2-40B4-BE49-F238E27FC236}">
                  <a16:creationId xmlns:a16="http://schemas.microsoft.com/office/drawing/2014/main" id="{AFC39B90-ED3B-904B-900F-B46BC5D8D3BA}"/>
                </a:ext>
              </a:extLst>
            </p:cNvPr>
            <p:cNvCxnSpPr>
              <a:cxnSpLocks/>
            </p:cNvCxnSpPr>
            <p:nvPr/>
          </p:nvCxnSpPr>
          <p:spPr>
            <a:xfrm>
              <a:off x="712748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79" name="Rectangle 578">
              <a:extLst>
                <a:ext uri="{FF2B5EF4-FFF2-40B4-BE49-F238E27FC236}">
                  <a16:creationId xmlns:a16="http://schemas.microsoft.com/office/drawing/2014/main" id="{6B500DBB-0C0E-F341-B780-C514A5B38F31}"/>
                </a:ext>
              </a:extLst>
            </p:cNvPr>
            <p:cNvSpPr/>
            <p:nvPr/>
          </p:nvSpPr>
          <p:spPr>
            <a:xfrm flipV="1">
              <a:off x="908940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0" name="Diamond 579">
              <a:extLst>
                <a:ext uri="{FF2B5EF4-FFF2-40B4-BE49-F238E27FC236}">
                  <a16:creationId xmlns:a16="http://schemas.microsoft.com/office/drawing/2014/main" id="{2DFF876D-6AC7-214E-AF14-0D952898A1F0}"/>
                </a:ext>
              </a:extLst>
            </p:cNvPr>
            <p:cNvSpPr/>
            <p:nvPr/>
          </p:nvSpPr>
          <p:spPr>
            <a:xfrm flipV="1">
              <a:off x="9754711"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1" name="Arc 580">
              <a:extLst>
                <a:ext uri="{FF2B5EF4-FFF2-40B4-BE49-F238E27FC236}">
                  <a16:creationId xmlns:a16="http://schemas.microsoft.com/office/drawing/2014/main" id="{5866420B-A693-D344-8958-1BE27645A0CE}"/>
                </a:ext>
              </a:extLst>
            </p:cNvPr>
            <p:cNvSpPr/>
            <p:nvPr/>
          </p:nvSpPr>
          <p:spPr>
            <a:xfrm flipV="1">
              <a:off x="861984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82" name="Straight Connector 581">
              <a:extLst>
                <a:ext uri="{FF2B5EF4-FFF2-40B4-BE49-F238E27FC236}">
                  <a16:creationId xmlns:a16="http://schemas.microsoft.com/office/drawing/2014/main" id="{BA8CBEB9-9DB5-8041-B258-5A19B12AC7B2}"/>
                </a:ext>
              </a:extLst>
            </p:cNvPr>
            <p:cNvCxnSpPr>
              <a:cxnSpLocks/>
            </p:cNvCxnSpPr>
            <p:nvPr/>
          </p:nvCxnSpPr>
          <p:spPr>
            <a:xfrm>
              <a:off x="882625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D9094F5C-200D-C44A-B1A8-275DBDE6DE49}"/>
                </a:ext>
              </a:extLst>
            </p:cNvPr>
            <p:cNvCxnSpPr>
              <a:cxnSpLocks/>
              <a:endCxn id="579" idx="1"/>
            </p:cNvCxnSpPr>
            <p:nvPr/>
          </p:nvCxnSpPr>
          <p:spPr>
            <a:xfrm flipV="1">
              <a:off x="883077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Elbow Connector 583">
              <a:extLst>
                <a:ext uri="{FF2B5EF4-FFF2-40B4-BE49-F238E27FC236}">
                  <a16:creationId xmlns:a16="http://schemas.microsoft.com/office/drawing/2014/main" id="{C7FF8CA9-2433-7440-A2DF-DE7C0E3DEF76}"/>
                </a:ext>
              </a:extLst>
            </p:cNvPr>
            <p:cNvCxnSpPr>
              <a:cxnSpLocks/>
              <a:stCxn id="579" idx="3"/>
            </p:cNvCxnSpPr>
            <p:nvPr/>
          </p:nvCxnSpPr>
          <p:spPr>
            <a:xfrm flipV="1">
              <a:off x="935260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4A530925-D376-8D48-BEA2-BCE50D5201D6}"/>
                </a:ext>
              </a:extLst>
            </p:cNvPr>
            <p:cNvCxnSpPr>
              <a:cxnSpLocks/>
              <a:stCxn id="580" idx="3"/>
            </p:cNvCxnSpPr>
            <p:nvPr/>
          </p:nvCxnSpPr>
          <p:spPr>
            <a:xfrm flipV="1">
              <a:off x="10117977"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E2E4A3D5-9CBA-B54F-9FCB-EF8747319049}"/>
                </a:ext>
              </a:extLst>
            </p:cNvPr>
            <p:cNvCxnSpPr>
              <a:cxnSpLocks/>
              <a:endCxn id="580" idx="1"/>
            </p:cNvCxnSpPr>
            <p:nvPr/>
          </p:nvCxnSpPr>
          <p:spPr>
            <a:xfrm rot="16200000" flipH="1">
              <a:off x="9527230"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81569BA5-D741-CA44-88C6-E668E15AB639}"/>
                </a:ext>
              </a:extLst>
            </p:cNvPr>
            <p:cNvCxnSpPr>
              <a:cxnSpLocks/>
              <a:endCxn id="588" idx="2"/>
            </p:cNvCxnSpPr>
            <p:nvPr/>
          </p:nvCxnSpPr>
          <p:spPr>
            <a:xfrm>
              <a:off x="8964028"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88" name="Oval 587">
              <a:extLst>
                <a:ext uri="{FF2B5EF4-FFF2-40B4-BE49-F238E27FC236}">
                  <a16:creationId xmlns:a16="http://schemas.microsoft.com/office/drawing/2014/main" id="{37D15D90-3EA1-F143-9D4A-5644E11F95FB}"/>
                </a:ext>
              </a:extLst>
            </p:cNvPr>
            <p:cNvSpPr/>
            <p:nvPr/>
          </p:nvSpPr>
          <p:spPr>
            <a:xfrm flipV="1">
              <a:off x="1038041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9" name="Rectangle 588">
              <a:extLst>
                <a:ext uri="{FF2B5EF4-FFF2-40B4-BE49-F238E27FC236}">
                  <a16:creationId xmlns:a16="http://schemas.microsoft.com/office/drawing/2014/main" id="{98F2822C-C6FB-2648-BA8C-4CF8AB50A863}"/>
                </a:ext>
              </a:extLst>
            </p:cNvPr>
            <p:cNvSpPr/>
            <p:nvPr/>
          </p:nvSpPr>
          <p:spPr>
            <a:xfrm flipV="1">
              <a:off x="569186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0" name="Diamond 589">
              <a:extLst>
                <a:ext uri="{FF2B5EF4-FFF2-40B4-BE49-F238E27FC236}">
                  <a16:creationId xmlns:a16="http://schemas.microsoft.com/office/drawing/2014/main" id="{15906367-A52D-9C47-8AE4-50CA4C0B854C}"/>
                </a:ext>
              </a:extLst>
            </p:cNvPr>
            <p:cNvSpPr/>
            <p:nvPr/>
          </p:nvSpPr>
          <p:spPr>
            <a:xfrm flipV="1">
              <a:off x="635716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1" name="Arc 590">
              <a:extLst>
                <a:ext uri="{FF2B5EF4-FFF2-40B4-BE49-F238E27FC236}">
                  <a16:creationId xmlns:a16="http://schemas.microsoft.com/office/drawing/2014/main" id="{70CBFA19-29A1-4A49-BD0D-A7914DA73E3A}"/>
                </a:ext>
              </a:extLst>
            </p:cNvPr>
            <p:cNvSpPr/>
            <p:nvPr/>
          </p:nvSpPr>
          <p:spPr>
            <a:xfrm flipV="1">
              <a:off x="522230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92" name="Straight Connector 591">
              <a:extLst>
                <a:ext uri="{FF2B5EF4-FFF2-40B4-BE49-F238E27FC236}">
                  <a16:creationId xmlns:a16="http://schemas.microsoft.com/office/drawing/2014/main" id="{234EF82A-D845-1747-8BEB-A53731B54EBA}"/>
                </a:ext>
              </a:extLst>
            </p:cNvPr>
            <p:cNvCxnSpPr>
              <a:cxnSpLocks/>
            </p:cNvCxnSpPr>
            <p:nvPr/>
          </p:nvCxnSpPr>
          <p:spPr>
            <a:xfrm>
              <a:off x="542871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E9EBABB-470F-CA47-93C3-3D1EA36A3E55}"/>
                </a:ext>
              </a:extLst>
            </p:cNvPr>
            <p:cNvCxnSpPr>
              <a:cxnSpLocks/>
              <a:endCxn id="589" idx="1"/>
            </p:cNvCxnSpPr>
            <p:nvPr/>
          </p:nvCxnSpPr>
          <p:spPr>
            <a:xfrm flipV="1">
              <a:off x="543323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Elbow Connector 593">
              <a:extLst>
                <a:ext uri="{FF2B5EF4-FFF2-40B4-BE49-F238E27FC236}">
                  <a16:creationId xmlns:a16="http://schemas.microsoft.com/office/drawing/2014/main" id="{32DDD95F-DE00-6940-ADD1-BD5763601379}"/>
                </a:ext>
              </a:extLst>
            </p:cNvPr>
            <p:cNvCxnSpPr>
              <a:cxnSpLocks/>
              <a:stCxn id="589" idx="3"/>
            </p:cNvCxnSpPr>
            <p:nvPr/>
          </p:nvCxnSpPr>
          <p:spPr>
            <a:xfrm flipV="1">
              <a:off x="595506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Elbow Connector 594">
              <a:extLst>
                <a:ext uri="{FF2B5EF4-FFF2-40B4-BE49-F238E27FC236}">
                  <a16:creationId xmlns:a16="http://schemas.microsoft.com/office/drawing/2014/main" id="{705483FC-EB94-7B49-AFFE-C3A10A35A3A7}"/>
                </a:ext>
              </a:extLst>
            </p:cNvPr>
            <p:cNvCxnSpPr>
              <a:cxnSpLocks/>
              <a:stCxn id="590" idx="3"/>
            </p:cNvCxnSpPr>
            <p:nvPr/>
          </p:nvCxnSpPr>
          <p:spPr>
            <a:xfrm flipV="1">
              <a:off x="6720436"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Elbow Connector 595">
              <a:extLst>
                <a:ext uri="{FF2B5EF4-FFF2-40B4-BE49-F238E27FC236}">
                  <a16:creationId xmlns:a16="http://schemas.microsoft.com/office/drawing/2014/main" id="{FB619D96-1C82-0B46-9D5A-D163B8EEA4D6}"/>
                </a:ext>
              </a:extLst>
            </p:cNvPr>
            <p:cNvCxnSpPr>
              <a:cxnSpLocks/>
              <a:endCxn id="590" idx="1"/>
            </p:cNvCxnSpPr>
            <p:nvPr/>
          </p:nvCxnSpPr>
          <p:spPr>
            <a:xfrm rot="16200000" flipH="1">
              <a:off x="612968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C273D34C-7F86-A646-A915-FB8BFBBD69DD}"/>
                </a:ext>
              </a:extLst>
            </p:cNvPr>
            <p:cNvCxnSpPr>
              <a:cxnSpLocks/>
              <a:endCxn id="598" idx="2"/>
            </p:cNvCxnSpPr>
            <p:nvPr/>
          </p:nvCxnSpPr>
          <p:spPr>
            <a:xfrm>
              <a:off x="556648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8" name="Oval 597">
              <a:extLst>
                <a:ext uri="{FF2B5EF4-FFF2-40B4-BE49-F238E27FC236}">
                  <a16:creationId xmlns:a16="http://schemas.microsoft.com/office/drawing/2014/main" id="{725EB35F-3104-8740-811F-40C312251D93}"/>
                </a:ext>
              </a:extLst>
            </p:cNvPr>
            <p:cNvSpPr/>
            <p:nvPr/>
          </p:nvSpPr>
          <p:spPr>
            <a:xfrm flipV="1">
              <a:off x="6982877"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9" name="Rectangle 598">
              <a:extLst>
                <a:ext uri="{FF2B5EF4-FFF2-40B4-BE49-F238E27FC236}">
                  <a16:creationId xmlns:a16="http://schemas.microsoft.com/office/drawing/2014/main" id="{59AF77F6-9D07-6542-8EC8-B3EF163A4B97}"/>
                </a:ext>
              </a:extLst>
            </p:cNvPr>
            <p:cNvSpPr/>
            <p:nvPr/>
          </p:nvSpPr>
          <p:spPr>
            <a:xfrm flipV="1">
              <a:off x="399309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0" name="Diamond 599">
              <a:extLst>
                <a:ext uri="{FF2B5EF4-FFF2-40B4-BE49-F238E27FC236}">
                  <a16:creationId xmlns:a16="http://schemas.microsoft.com/office/drawing/2014/main" id="{36935096-1167-6C4D-ABAB-B109822C17CD}"/>
                </a:ext>
              </a:extLst>
            </p:cNvPr>
            <p:cNvSpPr/>
            <p:nvPr/>
          </p:nvSpPr>
          <p:spPr>
            <a:xfrm flipV="1">
              <a:off x="465839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1" name="Arc 600">
              <a:extLst>
                <a:ext uri="{FF2B5EF4-FFF2-40B4-BE49-F238E27FC236}">
                  <a16:creationId xmlns:a16="http://schemas.microsoft.com/office/drawing/2014/main" id="{29A7E970-C19F-5C48-9E78-DA7D6A80C6E3}"/>
                </a:ext>
              </a:extLst>
            </p:cNvPr>
            <p:cNvSpPr/>
            <p:nvPr/>
          </p:nvSpPr>
          <p:spPr>
            <a:xfrm flipV="1">
              <a:off x="352353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02" name="Straight Connector 601">
              <a:extLst>
                <a:ext uri="{FF2B5EF4-FFF2-40B4-BE49-F238E27FC236}">
                  <a16:creationId xmlns:a16="http://schemas.microsoft.com/office/drawing/2014/main" id="{86A73810-1754-A342-B539-D4C7ECE2FFCF}"/>
                </a:ext>
              </a:extLst>
            </p:cNvPr>
            <p:cNvCxnSpPr>
              <a:cxnSpLocks/>
            </p:cNvCxnSpPr>
            <p:nvPr/>
          </p:nvCxnSpPr>
          <p:spPr>
            <a:xfrm>
              <a:off x="372994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60C18E8-1EE6-2B46-8121-B553209BAC74}"/>
                </a:ext>
              </a:extLst>
            </p:cNvPr>
            <p:cNvCxnSpPr>
              <a:cxnSpLocks/>
              <a:endCxn id="599" idx="1"/>
            </p:cNvCxnSpPr>
            <p:nvPr/>
          </p:nvCxnSpPr>
          <p:spPr>
            <a:xfrm flipV="1">
              <a:off x="373446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Elbow Connector 603">
              <a:extLst>
                <a:ext uri="{FF2B5EF4-FFF2-40B4-BE49-F238E27FC236}">
                  <a16:creationId xmlns:a16="http://schemas.microsoft.com/office/drawing/2014/main" id="{6A3A19E9-671A-3C41-BF84-036C968F8966}"/>
                </a:ext>
              </a:extLst>
            </p:cNvPr>
            <p:cNvCxnSpPr>
              <a:cxnSpLocks/>
              <a:stCxn id="599" idx="3"/>
            </p:cNvCxnSpPr>
            <p:nvPr/>
          </p:nvCxnSpPr>
          <p:spPr>
            <a:xfrm flipV="1">
              <a:off x="425629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Elbow Connector 604">
              <a:extLst>
                <a:ext uri="{FF2B5EF4-FFF2-40B4-BE49-F238E27FC236}">
                  <a16:creationId xmlns:a16="http://schemas.microsoft.com/office/drawing/2014/main" id="{F385C3DA-2661-5D4B-AAD0-252F48F3A704}"/>
                </a:ext>
              </a:extLst>
            </p:cNvPr>
            <p:cNvCxnSpPr>
              <a:cxnSpLocks/>
              <a:stCxn id="600" idx="3"/>
            </p:cNvCxnSpPr>
            <p:nvPr/>
          </p:nvCxnSpPr>
          <p:spPr>
            <a:xfrm flipV="1">
              <a:off x="5021665"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Elbow Connector 605">
              <a:extLst>
                <a:ext uri="{FF2B5EF4-FFF2-40B4-BE49-F238E27FC236}">
                  <a16:creationId xmlns:a16="http://schemas.microsoft.com/office/drawing/2014/main" id="{9DD73030-CC71-104A-98DF-ED3F09015F72}"/>
                </a:ext>
              </a:extLst>
            </p:cNvPr>
            <p:cNvCxnSpPr>
              <a:cxnSpLocks/>
              <a:endCxn id="600" idx="1"/>
            </p:cNvCxnSpPr>
            <p:nvPr/>
          </p:nvCxnSpPr>
          <p:spPr>
            <a:xfrm rot="16200000" flipH="1">
              <a:off x="443091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51A1394D-7910-6B42-A41A-E1728080AD8B}"/>
                </a:ext>
              </a:extLst>
            </p:cNvPr>
            <p:cNvCxnSpPr>
              <a:cxnSpLocks/>
              <a:endCxn id="608" idx="2"/>
            </p:cNvCxnSpPr>
            <p:nvPr/>
          </p:nvCxnSpPr>
          <p:spPr>
            <a:xfrm>
              <a:off x="386771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08" name="Oval 607">
              <a:extLst>
                <a:ext uri="{FF2B5EF4-FFF2-40B4-BE49-F238E27FC236}">
                  <a16:creationId xmlns:a16="http://schemas.microsoft.com/office/drawing/2014/main" id="{1AC0F2A1-3C78-494B-B68A-ED36A317DDBA}"/>
                </a:ext>
              </a:extLst>
            </p:cNvPr>
            <p:cNvSpPr/>
            <p:nvPr/>
          </p:nvSpPr>
          <p:spPr>
            <a:xfrm flipV="1">
              <a:off x="5284106"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9" name="Rectangle 608">
              <a:extLst>
                <a:ext uri="{FF2B5EF4-FFF2-40B4-BE49-F238E27FC236}">
                  <a16:creationId xmlns:a16="http://schemas.microsoft.com/office/drawing/2014/main" id="{519A36F9-AF43-7D4D-8FBC-94CE292913A4}"/>
                </a:ext>
              </a:extLst>
            </p:cNvPr>
            <p:cNvSpPr/>
            <p:nvPr/>
          </p:nvSpPr>
          <p:spPr>
            <a:xfrm flipV="1">
              <a:off x="2294325" y="37062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0" name="Diamond 609">
              <a:extLst>
                <a:ext uri="{FF2B5EF4-FFF2-40B4-BE49-F238E27FC236}">
                  <a16:creationId xmlns:a16="http://schemas.microsoft.com/office/drawing/2014/main" id="{5169BA31-91B5-9D47-B27D-0F3503697F13}"/>
                </a:ext>
              </a:extLst>
            </p:cNvPr>
            <p:cNvSpPr/>
            <p:nvPr/>
          </p:nvSpPr>
          <p:spPr>
            <a:xfrm flipV="1">
              <a:off x="2959628" y="365624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1" name="Arc 610">
              <a:extLst>
                <a:ext uri="{FF2B5EF4-FFF2-40B4-BE49-F238E27FC236}">
                  <a16:creationId xmlns:a16="http://schemas.microsoft.com/office/drawing/2014/main" id="{762A60E2-1F35-C64A-A16F-4D0D9C51D864}"/>
                </a:ext>
              </a:extLst>
            </p:cNvPr>
            <p:cNvSpPr/>
            <p:nvPr/>
          </p:nvSpPr>
          <p:spPr>
            <a:xfrm flipV="1">
              <a:off x="1824760" y="33463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12" name="Straight Connector 611">
              <a:extLst>
                <a:ext uri="{FF2B5EF4-FFF2-40B4-BE49-F238E27FC236}">
                  <a16:creationId xmlns:a16="http://schemas.microsoft.com/office/drawing/2014/main" id="{268F6359-1763-5449-8422-C1BCE6081DCD}"/>
                </a:ext>
              </a:extLst>
            </p:cNvPr>
            <p:cNvCxnSpPr>
              <a:cxnSpLocks/>
              <a:stCxn id="614" idx="0"/>
            </p:cNvCxnSpPr>
            <p:nvPr/>
          </p:nvCxnSpPr>
          <p:spPr>
            <a:xfrm>
              <a:off x="2031168" y="36920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0FC3AA3E-E280-A74D-9C03-994E234DEE3E}"/>
                </a:ext>
              </a:extLst>
            </p:cNvPr>
            <p:cNvCxnSpPr>
              <a:cxnSpLocks/>
              <a:endCxn id="609" idx="1"/>
            </p:cNvCxnSpPr>
            <p:nvPr/>
          </p:nvCxnSpPr>
          <p:spPr>
            <a:xfrm flipV="1">
              <a:off x="2035695" y="383788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14" name="Oval 613">
              <a:extLst>
                <a:ext uri="{FF2B5EF4-FFF2-40B4-BE49-F238E27FC236}">
                  <a16:creationId xmlns:a16="http://schemas.microsoft.com/office/drawing/2014/main" id="{44FE1198-5C06-2F40-B5DA-1777F5B92A12}"/>
                </a:ext>
              </a:extLst>
            </p:cNvPr>
            <p:cNvSpPr/>
            <p:nvPr/>
          </p:nvSpPr>
          <p:spPr>
            <a:xfrm flipV="1">
              <a:off x="1893392"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15" name="Elbow Connector 614">
              <a:extLst>
                <a:ext uri="{FF2B5EF4-FFF2-40B4-BE49-F238E27FC236}">
                  <a16:creationId xmlns:a16="http://schemas.microsoft.com/office/drawing/2014/main" id="{202F4161-C57A-2547-AD8A-3A0F7B8016AA}"/>
                </a:ext>
              </a:extLst>
            </p:cNvPr>
            <p:cNvCxnSpPr>
              <a:cxnSpLocks/>
              <a:stCxn id="609" idx="3"/>
            </p:cNvCxnSpPr>
            <p:nvPr/>
          </p:nvCxnSpPr>
          <p:spPr>
            <a:xfrm flipV="1">
              <a:off x="2557519" y="35542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6" name="Elbow Connector 615">
              <a:extLst>
                <a:ext uri="{FF2B5EF4-FFF2-40B4-BE49-F238E27FC236}">
                  <a16:creationId xmlns:a16="http://schemas.microsoft.com/office/drawing/2014/main" id="{42404AD2-9075-F441-BF05-5608AE27E67E}"/>
                </a:ext>
              </a:extLst>
            </p:cNvPr>
            <p:cNvCxnSpPr>
              <a:cxnSpLocks/>
              <a:stCxn id="610" idx="3"/>
            </p:cNvCxnSpPr>
            <p:nvPr/>
          </p:nvCxnSpPr>
          <p:spPr>
            <a:xfrm flipV="1">
              <a:off x="3322894" y="35542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7" name="Elbow Connector 616">
              <a:extLst>
                <a:ext uri="{FF2B5EF4-FFF2-40B4-BE49-F238E27FC236}">
                  <a16:creationId xmlns:a16="http://schemas.microsoft.com/office/drawing/2014/main" id="{48F937F8-5341-244D-8E33-A4D0F72195FB}"/>
                </a:ext>
              </a:extLst>
            </p:cNvPr>
            <p:cNvCxnSpPr>
              <a:cxnSpLocks/>
              <a:endCxn id="610" idx="1"/>
            </p:cNvCxnSpPr>
            <p:nvPr/>
          </p:nvCxnSpPr>
          <p:spPr>
            <a:xfrm rot="16200000" flipH="1">
              <a:off x="2732147" y="36104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AE45F4D8-421C-8F45-B718-8E8FFDBF2D9B}"/>
                </a:ext>
              </a:extLst>
            </p:cNvPr>
            <p:cNvCxnSpPr>
              <a:cxnSpLocks/>
              <a:stCxn id="614" idx="6"/>
              <a:endCxn id="619" idx="2"/>
            </p:cNvCxnSpPr>
            <p:nvPr/>
          </p:nvCxnSpPr>
          <p:spPr>
            <a:xfrm>
              <a:off x="2168944" y="35542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91A9A5A6-2954-6F46-A5E2-FBEC5F9F218E}"/>
                </a:ext>
              </a:extLst>
            </p:cNvPr>
            <p:cNvSpPr/>
            <p:nvPr/>
          </p:nvSpPr>
          <p:spPr>
            <a:xfrm flipV="1">
              <a:off x="3585335" y="34164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0" name="Rectangle 619">
              <a:extLst>
                <a:ext uri="{FF2B5EF4-FFF2-40B4-BE49-F238E27FC236}">
                  <a16:creationId xmlns:a16="http://schemas.microsoft.com/office/drawing/2014/main" id="{0A47A028-5E75-F342-9A0E-A4617C73D4C5}"/>
                </a:ext>
              </a:extLst>
            </p:cNvPr>
            <p:cNvSpPr/>
            <p:nvPr/>
          </p:nvSpPr>
          <p:spPr>
            <a:xfrm flipV="1">
              <a:off x="739063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1" name="Arc 620">
              <a:extLst>
                <a:ext uri="{FF2B5EF4-FFF2-40B4-BE49-F238E27FC236}">
                  <a16:creationId xmlns:a16="http://schemas.microsoft.com/office/drawing/2014/main" id="{C19CF378-5023-1F45-A0DE-66383E7ECB9A}"/>
                </a:ext>
              </a:extLst>
            </p:cNvPr>
            <p:cNvSpPr/>
            <p:nvPr/>
          </p:nvSpPr>
          <p:spPr>
            <a:xfrm flipV="1">
              <a:off x="692107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22" name="Straight Connector 621">
              <a:extLst>
                <a:ext uri="{FF2B5EF4-FFF2-40B4-BE49-F238E27FC236}">
                  <a16:creationId xmlns:a16="http://schemas.microsoft.com/office/drawing/2014/main" id="{FC946703-AE59-BA45-85D1-3BFF5977199E}"/>
                </a:ext>
              </a:extLst>
            </p:cNvPr>
            <p:cNvCxnSpPr>
              <a:cxnSpLocks/>
              <a:endCxn id="620" idx="1"/>
            </p:cNvCxnSpPr>
            <p:nvPr/>
          </p:nvCxnSpPr>
          <p:spPr>
            <a:xfrm flipV="1">
              <a:off x="713200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Elbow Connector 622">
              <a:extLst>
                <a:ext uri="{FF2B5EF4-FFF2-40B4-BE49-F238E27FC236}">
                  <a16:creationId xmlns:a16="http://schemas.microsoft.com/office/drawing/2014/main" id="{0B2B52D6-8DAC-3642-A0FC-88F70053F6C7}"/>
                </a:ext>
              </a:extLst>
            </p:cNvPr>
            <p:cNvCxnSpPr>
              <a:cxnSpLocks/>
              <a:stCxn id="620" idx="3"/>
            </p:cNvCxnSpPr>
            <p:nvPr/>
          </p:nvCxnSpPr>
          <p:spPr>
            <a:xfrm flipV="1">
              <a:off x="765383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F6965128-5DAB-EF44-8191-9F799AB3E4AF}"/>
                </a:ext>
              </a:extLst>
            </p:cNvPr>
            <p:cNvCxnSpPr>
              <a:cxnSpLocks/>
            </p:cNvCxnSpPr>
            <p:nvPr/>
          </p:nvCxnSpPr>
          <p:spPr>
            <a:xfrm>
              <a:off x="7265258" y="355425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5" name="Oval 624">
              <a:extLst>
                <a:ext uri="{FF2B5EF4-FFF2-40B4-BE49-F238E27FC236}">
                  <a16:creationId xmlns:a16="http://schemas.microsoft.com/office/drawing/2014/main" id="{05CF0D75-ECD1-4C48-AE4A-DCC513E79BBF}"/>
                </a:ext>
              </a:extLst>
            </p:cNvPr>
            <p:cNvSpPr/>
            <p:nvPr/>
          </p:nvSpPr>
          <p:spPr>
            <a:xfrm flipV="1">
              <a:off x="868164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26" name="Straight Connector 625">
              <a:extLst>
                <a:ext uri="{FF2B5EF4-FFF2-40B4-BE49-F238E27FC236}">
                  <a16:creationId xmlns:a16="http://schemas.microsoft.com/office/drawing/2014/main" id="{F1EDA486-1B3A-3143-BE77-F9A07176205B}"/>
                </a:ext>
              </a:extLst>
            </p:cNvPr>
            <p:cNvCxnSpPr>
              <a:cxnSpLocks/>
            </p:cNvCxnSpPr>
            <p:nvPr/>
          </p:nvCxnSpPr>
          <p:spPr>
            <a:xfrm>
              <a:off x="8523923" y="355425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7" name="Oval 626">
              <a:extLst>
                <a:ext uri="{FF2B5EF4-FFF2-40B4-BE49-F238E27FC236}">
                  <a16:creationId xmlns:a16="http://schemas.microsoft.com/office/drawing/2014/main" id="{70BCE28A-F0B4-B04F-A212-EE3C29532A1E}"/>
                </a:ext>
              </a:extLst>
            </p:cNvPr>
            <p:cNvSpPr/>
            <p:nvPr/>
          </p:nvSpPr>
          <p:spPr>
            <a:xfrm>
              <a:off x="805340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28" name="Oval 627">
              <a:extLst>
                <a:ext uri="{FF2B5EF4-FFF2-40B4-BE49-F238E27FC236}">
                  <a16:creationId xmlns:a16="http://schemas.microsoft.com/office/drawing/2014/main" id="{7C959401-F9B6-734D-8878-C70FAB329E41}"/>
                </a:ext>
              </a:extLst>
            </p:cNvPr>
            <p:cNvSpPr/>
            <p:nvPr/>
          </p:nvSpPr>
          <p:spPr>
            <a:xfrm>
              <a:off x="821307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9" name="Oval 628">
              <a:extLst>
                <a:ext uri="{FF2B5EF4-FFF2-40B4-BE49-F238E27FC236}">
                  <a16:creationId xmlns:a16="http://schemas.microsoft.com/office/drawing/2014/main" id="{3AC5CE19-6942-264A-9D05-3670A6A074A0}"/>
                </a:ext>
              </a:extLst>
            </p:cNvPr>
            <p:cNvSpPr/>
            <p:nvPr/>
          </p:nvSpPr>
          <p:spPr>
            <a:xfrm>
              <a:off x="8370731"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0" name="Google Shape;399;p3">
              <a:extLst>
                <a:ext uri="{FF2B5EF4-FFF2-40B4-BE49-F238E27FC236}">
                  <a16:creationId xmlns:a16="http://schemas.microsoft.com/office/drawing/2014/main" id="{8C00EABC-4524-5743-9641-88E45DAB019B}"/>
                </a:ext>
              </a:extLst>
            </p:cNvPr>
            <p:cNvSpPr/>
            <p:nvPr/>
          </p:nvSpPr>
          <p:spPr>
            <a:xfrm rot="16200000">
              <a:off x="1311652" y="3398765"/>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31" name="Straight Connector 630">
              <a:extLst>
                <a:ext uri="{FF2B5EF4-FFF2-40B4-BE49-F238E27FC236}">
                  <a16:creationId xmlns:a16="http://schemas.microsoft.com/office/drawing/2014/main" id="{5B5A0183-EF93-6246-99E3-1A24AB7AB1BC}"/>
                </a:ext>
              </a:extLst>
            </p:cNvPr>
            <p:cNvCxnSpPr>
              <a:cxnSpLocks/>
              <a:stCxn id="630" idx="2"/>
            </p:cNvCxnSpPr>
            <p:nvPr/>
          </p:nvCxnSpPr>
          <p:spPr>
            <a:xfrm>
              <a:off x="1623148" y="355277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2" name="TextBox 631">
              <a:extLst>
                <a:ext uri="{FF2B5EF4-FFF2-40B4-BE49-F238E27FC236}">
                  <a16:creationId xmlns:a16="http://schemas.microsoft.com/office/drawing/2014/main" id="{58B1C90E-8A1F-AF49-BA44-F173C4F3BA6D}"/>
                </a:ext>
              </a:extLst>
            </p:cNvPr>
            <p:cNvSpPr txBox="1"/>
            <p:nvPr/>
          </p:nvSpPr>
          <p:spPr>
            <a:xfrm>
              <a:off x="122549" y="3337345"/>
              <a:ext cx="107112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located</a:t>
              </a:r>
            </a:p>
          </p:txBody>
        </p:sp>
        <p:cxnSp>
          <p:nvCxnSpPr>
            <p:cNvPr id="634" name="Straight Connector 633">
              <a:extLst>
                <a:ext uri="{FF2B5EF4-FFF2-40B4-BE49-F238E27FC236}">
                  <a16:creationId xmlns:a16="http://schemas.microsoft.com/office/drawing/2014/main" id="{4996B5DF-6970-8B40-99CF-40CFB44DDA87}"/>
                </a:ext>
              </a:extLst>
            </p:cNvPr>
            <p:cNvCxnSpPr>
              <a:cxnSpLocks/>
            </p:cNvCxnSpPr>
            <p:nvPr/>
          </p:nvCxnSpPr>
          <p:spPr>
            <a:xfrm>
              <a:off x="712748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35" name="Rectangle 634">
              <a:extLst>
                <a:ext uri="{FF2B5EF4-FFF2-40B4-BE49-F238E27FC236}">
                  <a16:creationId xmlns:a16="http://schemas.microsoft.com/office/drawing/2014/main" id="{7C27FF3A-9926-1F49-84B2-FC55EF6B60B0}"/>
                </a:ext>
              </a:extLst>
            </p:cNvPr>
            <p:cNvSpPr/>
            <p:nvPr/>
          </p:nvSpPr>
          <p:spPr>
            <a:xfrm flipV="1">
              <a:off x="908940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6" name="Diamond 635">
              <a:extLst>
                <a:ext uri="{FF2B5EF4-FFF2-40B4-BE49-F238E27FC236}">
                  <a16:creationId xmlns:a16="http://schemas.microsoft.com/office/drawing/2014/main" id="{A94F4FF6-F79D-924E-AB25-3698A136E14C}"/>
                </a:ext>
              </a:extLst>
            </p:cNvPr>
            <p:cNvSpPr/>
            <p:nvPr/>
          </p:nvSpPr>
          <p:spPr>
            <a:xfrm flipV="1">
              <a:off x="9754710"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7" name="Arc 636">
              <a:extLst>
                <a:ext uri="{FF2B5EF4-FFF2-40B4-BE49-F238E27FC236}">
                  <a16:creationId xmlns:a16="http://schemas.microsoft.com/office/drawing/2014/main" id="{C6D45C10-B581-DD45-8C59-40EDDAD0CB0E}"/>
                </a:ext>
              </a:extLst>
            </p:cNvPr>
            <p:cNvSpPr/>
            <p:nvPr/>
          </p:nvSpPr>
          <p:spPr>
            <a:xfrm flipV="1">
              <a:off x="861984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38" name="Straight Connector 637">
              <a:extLst>
                <a:ext uri="{FF2B5EF4-FFF2-40B4-BE49-F238E27FC236}">
                  <a16:creationId xmlns:a16="http://schemas.microsoft.com/office/drawing/2014/main" id="{97BD1483-15AD-3746-A9C7-B71DA676B736}"/>
                </a:ext>
              </a:extLst>
            </p:cNvPr>
            <p:cNvCxnSpPr>
              <a:cxnSpLocks/>
            </p:cNvCxnSpPr>
            <p:nvPr/>
          </p:nvCxnSpPr>
          <p:spPr>
            <a:xfrm>
              <a:off x="882625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2533E41C-92E4-0E49-8BE6-32CE6920E2BE}"/>
                </a:ext>
              </a:extLst>
            </p:cNvPr>
            <p:cNvCxnSpPr>
              <a:cxnSpLocks/>
              <a:endCxn id="635" idx="1"/>
            </p:cNvCxnSpPr>
            <p:nvPr/>
          </p:nvCxnSpPr>
          <p:spPr>
            <a:xfrm flipV="1">
              <a:off x="883077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Elbow Connector 639">
              <a:extLst>
                <a:ext uri="{FF2B5EF4-FFF2-40B4-BE49-F238E27FC236}">
                  <a16:creationId xmlns:a16="http://schemas.microsoft.com/office/drawing/2014/main" id="{3D06FB9C-44E6-0C48-8D3F-77F774AFBC09}"/>
                </a:ext>
              </a:extLst>
            </p:cNvPr>
            <p:cNvCxnSpPr>
              <a:cxnSpLocks/>
              <a:stCxn id="635" idx="3"/>
            </p:cNvCxnSpPr>
            <p:nvPr/>
          </p:nvCxnSpPr>
          <p:spPr>
            <a:xfrm flipV="1">
              <a:off x="935260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Elbow Connector 640">
              <a:extLst>
                <a:ext uri="{FF2B5EF4-FFF2-40B4-BE49-F238E27FC236}">
                  <a16:creationId xmlns:a16="http://schemas.microsoft.com/office/drawing/2014/main" id="{65DEF23D-3954-AC4E-979C-1373423DEF9D}"/>
                </a:ext>
              </a:extLst>
            </p:cNvPr>
            <p:cNvCxnSpPr>
              <a:cxnSpLocks/>
              <a:stCxn id="636" idx="3"/>
            </p:cNvCxnSpPr>
            <p:nvPr/>
          </p:nvCxnSpPr>
          <p:spPr>
            <a:xfrm flipV="1">
              <a:off x="10117976"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Elbow Connector 641">
              <a:extLst>
                <a:ext uri="{FF2B5EF4-FFF2-40B4-BE49-F238E27FC236}">
                  <a16:creationId xmlns:a16="http://schemas.microsoft.com/office/drawing/2014/main" id="{F192A8CC-99A3-2840-B4E5-30C4F3592826}"/>
                </a:ext>
              </a:extLst>
            </p:cNvPr>
            <p:cNvCxnSpPr>
              <a:cxnSpLocks/>
              <a:endCxn id="636" idx="1"/>
            </p:cNvCxnSpPr>
            <p:nvPr/>
          </p:nvCxnSpPr>
          <p:spPr>
            <a:xfrm rot="16200000" flipH="1">
              <a:off x="9527229"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77E675B4-D8CF-E342-AEAD-A2630356E993}"/>
                </a:ext>
              </a:extLst>
            </p:cNvPr>
            <p:cNvCxnSpPr>
              <a:cxnSpLocks/>
              <a:endCxn id="644" idx="2"/>
            </p:cNvCxnSpPr>
            <p:nvPr/>
          </p:nvCxnSpPr>
          <p:spPr>
            <a:xfrm>
              <a:off x="8964027"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44" name="Oval 643">
              <a:extLst>
                <a:ext uri="{FF2B5EF4-FFF2-40B4-BE49-F238E27FC236}">
                  <a16:creationId xmlns:a16="http://schemas.microsoft.com/office/drawing/2014/main" id="{AF6C1B94-ED79-024B-AB22-8E94D874B314}"/>
                </a:ext>
              </a:extLst>
            </p:cNvPr>
            <p:cNvSpPr/>
            <p:nvPr/>
          </p:nvSpPr>
          <p:spPr>
            <a:xfrm flipV="1">
              <a:off x="1038041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5" name="Rectangle 644">
              <a:extLst>
                <a:ext uri="{FF2B5EF4-FFF2-40B4-BE49-F238E27FC236}">
                  <a16:creationId xmlns:a16="http://schemas.microsoft.com/office/drawing/2014/main" id="{85B10569-C08E-AB4D-BEC5-1CF552AEE160}"/>
                </a:ext>
              </a:extLst>
            </p:cNvPr>
            <p:cNvSpPr/>
            <p:nvPr/>
          </p:nvSpPr>
          <p:spPr>
            <a:xfrm flipV="1">
              <a:off x="569186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6" name="Diamond 645">
              <a:extLst>
                <a:ext uri="{FF2B5EF4-FFF2-40B4-BE49-F238E27FC236}">
                  <a16:creationId xmlns:a16="http://schemas.microsoft.com/office/drawing/2014/main" id="{1E883A92-A84A-4A4B-AAC0-04CC308FFC85}"/>
                </a:ext>
              </a:extLst>
            </p:cNvPr>
            <p:cNvSpPr/>
            <p:nvPr/>
          </p:nvSpPr>
          <p:spPr>
            <a:xfrm flipV="1">
              <a:off x="635716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7" name="Arc 646">
              <a:extLst>
                <a:ext uri="{FF2B5EF4-FFF2-40B4-BE49-F238E27FC236}">
                  <a16:creationId xmlns:a16="http://schemas.microsoft.com/office/drawing/2014/main" id="{FEB58E0D-F125-4B45-AF57-A8CE94693EB8}"/>
                </a:ext>
              </a:extLst>
            </p:cNvPr>
            <p:cNvSpPr/>
            <p:nvPr/>
          </p:nvSpPr>
          <p:spPr>
            <a:xfrm flipV="1">
              <a:off x="522230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48" name="Straight Connector 647">
              <a:extLst>
                <a:ext uri="{FF2B5EF4-FFF2-40B4-BE49-F238E27FC236}">
                  <a16:creationId xmlns:a16="http://schemas.microsoft.com/office/drawing/2014/main" id="{44F44932-5721-F442-A937-C8E012C7649E}"/>
                </a:ext>
              </a:extLst>
            </p:cNvPr>
            <p:cNvCxnSpPr>
              <a:cxnSpLocks/>
            </p:cNvCxnSpPr>
            <p:nvPr/>
          </p:nvCxnSpPr>
          <p:spPr>
            <a:xfrm>
              <a:off x="542870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9066B1A0-A6D8-7B49-A385-AAE05E918621}"/>
                </a:ext>
              </a:extLst>
            </p:cNvPr>
            <p:cNvCxnSpPr>
              <a:cxnSpLocks/>
              <a:endCxn id="645" idx="1"/>
            </p:cNvCxnSpPr>
            <p:nvPr/>
          </p:nvCxnSpPr>
          <p:spPr>
            <a:xfrm flipV="1">
              <a:off x="543323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Elbow Connector 649">
              <a:extLst>
                <a:ext uri="{FF2B5EF4-FFF2-40B4-BE49-F238E27FC236}">
                  <a16:creationId xmlns:a16="http://schemas.microsoft.com/office/drawing/2014/main" id="{28BCC855-CBB6-6140-B21B-7579EBF57E4C}"/>
                </a:ext>
              </a:extLst>
            </p:cNvPr>
            <p:cNvCxnSpPr>
              <a:cxnSpLocks/>
              <a:stCxn id="645" idx="3"/>
            </p:cNvCxnSpPr>
            <p:nvPr/>
          </p:nvCxnSpPr>
          <p:spPr>
            <a:xfrm flipV="1">
              <a:off x="595505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Elbow Connector 650">
              <a:extLst>
                <a:ext uri="{FF2B5EF4-FFF2-40B4-BE49-F238E27FC236}">
                  <a16:creationId xmlns:a16="http://schemas.microsoft.com/office/drawing/2014/main" id="{41517D41-80EF-5440-8E62-0AD4C5305781}"/>
                </a:ext>
              </a:extLst>
            </p:cNvPr>
            <p:cNvCxnSpPr>
              <a:cxnSpLocks/>
              <a:stCxn id="646" idx="3"/>
            </p:cNvCxnSpPr>
            <p:nvPr/>
          </p:nvCxnSpPr>
          <p:spPr>
            <a:xfrm flipV="1">
              <a:off x="6720435"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Elbow Connector 651">
              <a:extLst>
                <a:ext uri="{FF2B5EF4-FFF2-40B4-BE49-F238E27FC236}">
                  <a16:creationId xmlns:a16="http://schemas.microsoft.com/office/drawing/2014/main" id="{AF342CF9-BB1F-A643-B6AC-C1FD247C5C11}"/>
                </a:ext>
              </a:extLst>
            </p:cNvPr>
            <p:cNvCxnSpPr>
              <a:cxnSpLocks/>
              <a:endCxn id="646" idx="1"/>
            </p:cNvCxnSpPr>
            <p:nvPr/>
          </p:nvCxnSpPr>
          <p:spPr>
            <a:xfrm rot="16200000" flipH="1">
              <a:off x="612968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66E02DBC-9224-C64F-B7B0-4EDE4C26A72C}"/>
                </a:ext>
              </a:extLst>
            </p:cNvPr>
            <p:cNvCxnSpPr>
              <a:cxnSpLocks/>
              <a:endCxn id="654" idx="2"/>
            </p:cNvCxnSpPr>
            <p:nvPr/>
          </p:nvCxnSpPr>
          <p:spPr>
            <a:xfrm>
              <a:off x="556648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4" name="Oval 653">
              <a:extLst>
                <a:ext uri="{FF2B5EF4-FFF2-40B4-BE49-F238E27FC236}">
                  <a16:creationId xmlns:a16="http://schemas.microsoft.com/office/drawing/2014/main" id="{56F800A8-1CCA-8F4D-B00E-D1A172101B6B}"/>
                </a:ext>
              </a:extLst>
            </p:cNvPr>
            <p:cNvSpPr/>
            <p:nvPr/>
          </p:nvSpPr>
          <p:spPr>
            <a:xfrm flipV="1">
              <a:off x="6982876"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5" name="Rectangle 654">
              <a:extLst>
                <a:ext uri="{FF2B5EF4-FFF2-40B4-BE49-F238E27FC236}">
                  <a16:creationId xmlns:a16="http://schemas.microsoft.com/office/drawing/2014/main" id="{C3E868BF-F779-D14D-8CB5-1513F78891A6}"/>
                </a:ext>
              </a:extLst>
            </p:cNvPr>
            <p:cNvSpPr/>
            <p:nvPr/>
          </p:nvSpPr>
          <p:spPr>
            <a:xfrm flipV="1">
              <a:off x="399309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6" name="Diamond 655">
              <a:extLst>
                <a:ext uri="{FF2B5EF4-FFF2-40B4-BE49-F238E27FC236}">
                  <a16:creationId xmlns:a16="http://schemas.microsoft.com/office/drawing/2014/main" id="{BD2585FF-8C5F-EA4D-ACD2-43044BF7058C}"/>
                </a:ext>
              </a:extLst>
            </p:cNvPr>
            <p:cNvSpPr/>
            <p:nvPr/>
          </p:nvSpPr>
          <p:spPr>
            <a:xfrm flipV="1">
              <a:off x="465839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7" name="Arc 656">
              <a:extLst>
                <a:ext uri="{FF2B5EF4-FFF2-40B4-BE49-F238E27FC236}">
                  <a16:creationId xmlns:a16="http://schemas.microsoft.com/office/drawing/2014/main" id="{BA3CDAE6-FD96-E14A-92A6-036E17593225}"/>
                </a:ext>
              </a:extLst>
            </p:cNvPr>
            <p:cNvSpPr/>
            <p:nvPr/>
          </p:nvSpPr>
          <p:spPr>
            <a:xfrm flipV="1">
              <a:off x="352353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58" name="Straight Connector 657">
              <a:extLst>
                <a:ext uri="{FF2B5EF4-FFF2-40B4-BE49-F238E27FC236}">
                  <a16:creationId xmlns:a16="http://schemas.microsoft.com/office/drawing/2014/main" id="{01CD1AAE-D2A7-2F43-857A-CF16AAE80E70}"/>
                </a:ext>
              </a:extLst>
            </p:cNvPr>
            <p:cNvCxnSpPr>
              <a:cxnSpLocks/>
            </p:cNvCxnSpPr>
            <p:nvPr/>
          </p:nvCxnSpPr>
          <p:spPr>
            <a:xfrm>
              <a:off x="372993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5E7A5C2-6FE5-4440-B01F-ACD139399405}"/>
                </a:ext>
              </a:extLst>
            </p:cNvPr>
            <p:cNvCxnSpPr>
              <a:cxnSpLocks/>
              <a:endCxn id="655" idx="1"/>
            </p:cNvCxnSpPr>
            <p:nvPr/>
          </p:nvCxnSpPr>
          <p:spPr>
            <a:xfrm flipV="1">
              <a:off x="373446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Elbow Connector 659">
              <a:extLst>
                <a:ext uri="{FF2B5EF4-FFF2-40B4-BE49-F238E27FC236}">
                  <a16:creationId xmlns:a16="http://schemas.microsoft.com/office/drawing/2014/main" id="{6D404817-29FD-E046-8A59-8DAC047F3AEF}"/>
                </a:ext>
              </a:extLst>
            </p:cNvPr>
            <p:cNvCxnSpPr>
              <a:cxnSpLocks/>
              <a:stCxn id="655" idx="3"/>
            </p:cNvCxnSpPr>
            <p:nvPr/>
          </p:nvCxnSpPr>
          <p:spPr>
            <a:xfrm flipV="1">
              <a:off x="425628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Elbow Connector 660">
              <a:extLst>
                <a:ext uri="{FF2B5EF4-FFF2-40B4-BE49-F238E27FC236}">
                  <a16:creationId xmlns:a16="http://schemas.microsoft.com/office/drawing/2014/main" id="{25EDBCE1-93BB-794D-A33A-659404857083}"/>
                </a:ext>
              </a:extLst>
            </p:cNvPr>
            <p:cNvCxnSpPr>
              <a:cxnSpLocks/>
              <a:stCxn id="656" idx="3"/>
            </p:cNvCxnSpPr>
            <p:nvPr/>
          </p:nvCxnSpPr>
          <p:spPr>
            <a:xfrm flipV="1">
              <a:off x="5021664"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Elbow Connector 661">
              <a:extLst>
                <a:ext uri="{FF2B5EF4-FFF2-40B4-BE49-F238E27FC236}">
                  <a16:creationId xmlns:a16="http://schemas.microsoft.com/office/drawing/2014/main" id="{085CEC73-1AAD-024D-8A87-FA8FD0E7CD86}"/>
                </a:ext>
              </a:extLst>
            </p:cNvPr>
            <p:cNvCxnSpPr>
              <a:cxnSpLocks/>
              <a:endCxn id="656" idx="1"/>
            </p:cNvCxnSpPr>
            <p:nvPr/>
          </p:nvCxnSpPr>
          <p:spPr>
            <a:xfrm rot="16200000" flipH="1">
              <a:off x="443091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D8D3EFDE-A288-CF4C-AAB1-5302A0935CA4}"/>
                </a:ext>
              </a:extLst>
            </p:cNvPr>
            <p:cNvCxnSpPr>
              <a:cxnSpLocks/>
              <a:endCxn id="664" idx="2"/>
            </p:cNvCxnSpPr>
            <p:nvPr/>
          </p:nvCxnSpPr>
          <p:spPr>
            <a:xfrm>
              <a:off x="386771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4" name="Oval 663">
              <a:extLst>
                <a:ext uri="{FF2B5EF4-FFF2-40B4-BE49-F238E27FC236}">
                  <a16:creationId xmlns:a16="http://schemas.microsoft.com/office/drawing/2014/main" id="{4B1A00F7-C3EF-0B43-AFF8-1B5D8E8A2C8A}"/>
                </a:ext>
              </a:extLst>
            </p:cNvPr>
            <p:cNvSpPr/>
            <p:nvPr/>
          </p:nvSpPr>
          <p:spPr>
            <a:xfrm flipV="1">
              <a:off x="5284105"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5" name="Rectangle 664">
              <a:extLst>
                <a:ext uri="{FF2B5EF4-FFF2-40B4-BE49-F238E27FC236}">
                  <a16:creationId xmlns:a16="http://schemas.microsoft.com/office/drawing/2014/main" id="{CFCF3DE7-7571-6849-B4E0-161087DF8ECC}"/>
                </a:ext>
              </a:extLst>
            </p:cNvPr>
            <p:cNvSpPr/>
            <p:nvPr/>
          </p:nvSpPr>
          <p:spPr>
            <a:xfrm flipV="1">
              <a:off x="2294324"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6" name="Diamond 665">
              <a:extLst>
                <a:ext uri="{FF2B5EF4-FFF2-40B4-BE49-F238E27FC236}">
                  <a16:creationId xmlns:a16="http://schemas.microsoft.com/office/drawing/2014/main" id="{25A288CB-D697-D64D-9B00-5C2DE5480121}"/>
                </a:ext>
              </a:extLst>
            </p:cNvPr>
            <p:cNvSpPr/>
            <p:nvPr/>
          </p:nvSpPr>
          <p:spPr>
            <a:xfrm flipV="1">
              <a:off x="2959627"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7" name="Arc 666">
              <a:extLst>
                <a:ext uri="{FF2B5EF4-FFF2-40B4-BE49-F238E27FC236}">
                  <a16:creationId xmlns:a16="http://schemas.microsoft.com/office/drawing/2014/main" id="{971B2ECF-AAB2-F741-AD98-064B4DAF4FE7}"/>
                </a:ext>
              </a:extLst>
            </p:cNvPr>
            <p:cNvSpPr/>
            <p:nvPr/>
          </p:nvSpPr>
          <p:spPr>
            <a:xfrm flipV="1">
              <a:off x="1824759"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68" name="Straight Connector 667">
              <a:extLst>
                <a:ext uri="{FF2B5EF4-FFF2-40B4-BE49-F238E27FC236}">
                  <a16:creationId xmlns:a16="http://schemas.microsoft.com/office/drawing/2014/main" id="{140D01CB-DFDD-8F45-9CDA-DC7647B6C49D}"/>
                </a:ext>
              </a:extLst>
            </p:cNvPr>
            <p:cNvCxnSpPr>
              <a:cxnSpLocks/>
              <a:stCxn id="670" idx="0"/>
            </p:cNvCxnSpPr>
            <p:nvPr/>
          </p:nvCxnSpPr>
          <p:spPr>
            <a:xfrm>
              <a:off x="2031167"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6212FF52-ED8A-D049-B9AD-45EED9FE648A}"/>
                </a:ext>
              </a:extLst>
            </p:cNvPr>
            <p:cNvCxnSpPr>
              <a:cxnSpLocks/>
              <a:endCxn id="665" idx="1"/>
            </p:cNvCxnSpPr>
            <p:nvPr/>
          </p:nvCxnSpPr>
          <p:spPr>
            <a:xfrm flipV="1">
              <a:off x="2035694"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70" name="Oval 669">
              <a:extLst>
                <a:ext uri="{FF2B5EF4-FFF2-40B4-BE49-F238E27FC236}">
                  <a16:creationId xmlns:a16="http://schemas.microsoft.com/office/drawing/2014/main" id="{346E1EC2-AA5F-9E44-B791-2D6FE396A796}"/>
                </a:ext>
              </a:extLst>
            </p:cNvPr>
            <p:cNvSpPr/>
            <p:nvPr/>
          </p:nvSpPr>
          <p:spPr>
            <a:xfrm flipV="1">
              <a:off x="1893391" y="407390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71" name="Elbow Connector 670">
              <a:extLst>
                <a:ext uri="{FF2B5EF4-FFF2-40B4-BE49-F238E27FC236}">
                  <a16:creationId xmlns:a16="http://schemas.microsoft.com/office/drawing/2014/main" id="{29767341-CE2A-5D4D-9044-92DB70A5E460}"/>
                </a:ext>
              </a:extLst>
            </p:cNvPr>
            <p:cNvCxnSpPr>
              <a:cxnSpLocks/>
              <a:stCxn id="665" idx="3"/>
            </p:cNvCxnSpPr>
            <p:nvPr/>
          </p:nvCxnSpPr>
          <p:spPr>
            <a:xfrm flipV="1">
              <a:off x="2557518"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2" name="Elbow Connector 671">
              <a:extLst>
                <a:ext uri="{FF2B5EF4-FFF2-40B4-BE49-F238E27FC236}">
                  <a16:creationId xmlns:a16="http://schemas.microsoft.com/office/drawing/2014/main" id="{7CFAEB9D-500C-5247-B773-AB9E6477505C}"/>
                </a:ext>
              </a:extLst>
            </p:cNvPr>
            <p:cNvCxnSpPr>
              <a:cxnSpLocks/>
              <a:stCxn id="666" idx="3"/>
            </p:cNvCxnSpPr>
            <p:nvPr/>
          </p:nvCxnSpPr>
          <p:spPr>
            <a:xfrm flipV="1">
              <a:off x="3322893"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Elbow Connector 672">
              <a:extLst>
                <a:ext uri="{FF2B5EF4-FFF2-40B4-BE49-F238E27FC236}">
                  <a16:creationId xmlns:a16="http://schemas.microsoft.com/office/drawing/2014/main" id="{809606AA-0E38-824D-AB0D-DA130561F515}"/>
                </a:ext>
              </a:extLst>
            </p:cNvPr>
            <p:cNvCxnSpPr>
              <a:cxnSpLocks/>
              <a:endCxn id="666" idx="1"/>
            </p:cNvCxnSpPr>
            <p:nvPr/>
          </p:nvCxnSpPr>
          <p:spPr>
            <a:xfrm rot="16200000" flipH="1">
              <a:off x="2732146"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E0CDE84-C389-6F4A-9513-4B58A920CA8D}"/>
                </a:ext>
              </a:extLst>
            </p:cNvPr>
            <p:cNvCxnSpPr>
              <a:cxnSpLocks/>
              <a:stCxn id="670" idx="6"/>
              <a:endCxn id="675" idx="2"/>
            </p:cNvCxnSpPr>
            <p:nvPr/>
          </p:nvCxnSpPr>
          <p:spPr>
            <a:xfrm>
              <a:off x="2168943"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5" name="Oval 674">
              <a:extLst>
                <a:ext uri="{FF2B5EF4-FFF2-40B4-BE49-F238E27FC236}">
                  <a16:creationId xmlns:a16="http://schemas.microsoft.com/office/drawing/2014/main" id="{2D168D23-47C5-8844-B191-58851F43220E}"/>
                </a:ext>
              </a:extLst>
            </p:cNvPr>
            <p:cNvSpPr/>
            <p:nvPr/>
          </p:nvSpPr>
          <p:spPr>
            <a:xfrm flipV="1">
              <a:off x="3585334"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6" name="Rectangle 675">
              <a:extLst>
                <a:ext uri="{FF2B5EF4-FFF2-40B4-BE49-F238E27FC236}">
                  <a16:creationId xmlns:a16="http://schemas.microsoft.com/office/drawing/2014/main" id="{B52C486D-EC71-8247-A103-F67B96F102E5}"/>
                </a:ext>
              </a:extLst>
            </p:cNvPr>
            <p:cNvSpPr/>
            <p:nvPr/>
          </p:nvSpPr>
          <p:spPr>
            <a:xfrm flipV="1">
              <a:off x="739063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7" name="Arc 676">
              <a:extLst>
                <a:ext uri="{FF2B5EF4-FFF2-40B4-BE49-F238E27FC236}">
                  <a16:creationId xmlns:a16="http://schemas.microsoft.com/office/drawing/2014/main" id="{1F9257CD-9660-BE40-BE24-4221A04A5934}"/>
                </a:ext>
              </a:extLst>
            </p:cNvPr>
            <p:cNvSpPr/>
            <p:nvPr/>
          </p:nvSpPr>
          <p:spPr>
            <a:xfrm flipV="1">
              <a:off x="692107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78" name="Straight Connector 677">
              <a:extLst>
                <a:ext uri="{FF2B5EF4-FFF2-40B4-BE49-F238E27FC236}">
                  <a16:creationId xmlns:a16="http://schemas.microsoft.com/office/drawing/2014/main" id="{742BEDA3-91B3-2D4C-A6B5-D8B8DCE3D55A}"/>
                </a:ext>
              </a:extLst>
            </p:cNvPr>
            <p:cNvCxnSpPr>
              <a:cxnSpLocks/>
              <a:endCxn id="676" idx="1"/>
            </p:cNvCxnSpPr>
            <p:nvPr/>
          </p:nvCxnSpPr>
          <p:spPr>
            <a:xfrm flipV="1">
              <a:off x="713200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Elbow Connector 678">
              <a:extLst>
                <a:ext uri="{FF2B5EF4-FFF2-40B4-BE49-F238E27FC236}">
                  <a16:creationId xmlns:a16="http://schemas.microsoft.com/office/drawing/2014/main" id="{9DB28D42-BCB1-F54E-AB9D-A9BC90DE45FA}"/>
                </a:ext>
              </a:extLst>
            </p:cNvPr>
            <p:cNvCxnSpPr>
              <a:cxnSpLocks/>
              <a:stCxn id="676" idx="3"/>
            </p:cNvCxnSpPr>
            <p:nvPr/>
          </p:nvCxnSpPr>
          <p:spPr>
            <a:xfrm flipV="1">
              <a:off x="765383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7D623BD6-0C7D-8F4C-B4D4-05422007B6FB}"/>
                </a:ext>
              </a:extLst>
            </p:cNvPr>
            <p:cNvCxnSpPr>
              <a:cxnSpLocks/>
            </p:cNvCxnSpPr>
            <p:nvPr/>
          </p:nvCxnSpPr>
          <p:spPr>
            <a:xfrm>
              <a:off x="7265257" y="4211677"/>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1" name="Oval 680">
              <a:extLst>
                <a:ext uri="{FF2B5EF4-FFF2-40B4-BE49-F238E27FC236}">
                  <a16:creationId xmlns:a16="http://schemas.microsoft.com/office/drawing/2014/main" id="{C9BD962D-ACB9-D14D-823B-DECB57144508}"/>
                </a:ext>
              </a:extLst>
            </p:cNvPr>
            <p:cNvSpPr/>
            <p:nvPr/>
          </p:nvSpPr>
          <p:spPr>
            <a:xfrm flipV="1">
              <a:off x="868164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82" name="Straight Connector 681">
              <a:extLst>
                <a:ext uri="{FF2B5EF4-FFF2-40B4-BE49-F238E27FC236}">
                  <a16:creationId xmlns:a16="http://schemas.microsoft.com/office/drawing/2014/main" id="{02A50266-06AC-2A45-901A-89A898F85BDD}"/>
                </a:ext>
              </a:extLst>
            </p:cNvPr>
            <p:cNvCxnSpPr>
              <a:cxnSpLocks/>
            </p:cNvCxnSpPr>
            <p:nvPr/>
          </p:nvCxnSpPr>
          <p:spPr>
            <a:xfrm>
              <a:off x="8523922" y="421167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3" name="Oval 682">
              <a:extLst>
                <a:ext uri="{FF2B5EF4-FFF2-40B4-BE49-F238E27FC236}">
                  <a16:creationId xmlns:a16="http://schemas.microsoft.com/office/drawing/2014/main" id="{27BC6E40-AED0-174E-8955-AA67581059BC}"/>
                </a:ext>
              </a:extLst>
            </p:cNvPr>
            <p:cNvSpPr/>
            <p:nvPr/>
          </p:nvSpPr>
          <p:spPr>
            <a:xfrm>
              <a:off x="805340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84" name="Oval 683">
              <a:extLst>
                <a:ext uri="{FF2B5EF4-FFF2-40B4-BE49-F238E27FC236}">
                  <a16:creationId xmlns:a16="http://schemas.microsoft.com/office/drawing/2014/main" id="{43A635FD-B667-3642-81EA-81436732DC6B}"/>
                </a:ext>
              </a:extLst>
            </p:cNvPr>
            <p:cNvSpPr/>
            <p:nvPr/>
          </p:nvSpPr>
          <p:spPr>
            <a:xfrm>
              <a:off x="821307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5" name="Oval 684">
              <a:extLst>
                <a:ext uri="{FF2B5EF4-FFF2-40B4-BE49-F238E27FC236}">
                  <a16:creationId xmlns:a16="http://schemas.microsoft.com/office/drawing/2014/main" id="{EE1CEA90-A423-264E-8F4C-7C9F65CD29B9}"/>
                </a:ext>
              </a:extLst>
            </p:cNvPr>
            <p:cNvSpPr/>
            <p:nvPr/>
          </p:nvSpPr>
          <p:spPr>
            <a:xfrm>
              <a:off x="8370730"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6" name="Google Shape;399;p3">
              <a:extLst>
                <a:ext uri="{FF2B5EF4-FFF2-40B4-BE49-F238E27FC236}">
                  <a16:creationId xmlns:a16="http://schemas.microsoft.com/office/drawing/2014/main" id="{7629918E-FEF3-D240-B1DC-0473DE3EC041}"/>
                </a:ext>
              </a:extLst>
            </p:cNvPr>
            <p:cNvSpPr/>
            <p:nvPr/>
          </p:nvSpPr>
          <p:spPr>
            <a:xfrm rot="16200000">
              <a:off x="1311651" y="405766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87" name="Straight Connector 686">
              <a:extLst>
                <a:ext uri="{FF2B5EF4-FFF2-40B4-BE49-F238E27FC236}">
                  <a16:creationId xmlns:a16="http://schemas.microsoft.com/office/drawing/2014/main" id="{870EAD68-2794-364C-B9C7-90CAA30D3BE1}"/>
                </a:ext>
              </a:extLst>
            </p:cNvPr>
            <p:cNvCxnSpPr>
              <a:cxnSpLocks/>
              <a:stCxn id="686" idx="2"/>
            </p:cNvCxnSpPr>
            <p:nvPr/>
          </p:nvCxnSpPr>
          <p:spPr>
            <a:xfrm>
              <a:off x="1623147" y="421167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33A459F4-9436-494F-AA73-EA1E5A7DB5EC}"/>
                </a:ext>
              </a:extLst>
            </p:cNvPr>
            <p:cNvSpPr txBox="1"/>
            <p:nvPr/>
          </p:nvSpPr>
          <p:spPr>
            <a:xfrm>
              <a:off x="770159" y="3996306"/>
              <a:ext cx="423514"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in</a:t>
              </a:r>
            </a:p>
          </p:txBody>
        </p:sp>
        <p:cxnSp>
          <p:nvCxnSpPr>
            <p:cNvPr id="690" name="Straight Connector 689">
              <a:extLst>
                <a:ext uri="{FF2B5EF4-FFF2-40B4-BE49-F238E27FC236}">
                  <a16:creationId xmlns:a16="http://schemas.microsoft.com/office/drawing/2014/main" id="{706E1F4F-2418-354D-8ABC-EBFE1E4BF403}"/>
                </a:ext>
              </a:extLst>
            </p:cNvPr>
            <p:cNvCxnSpPr>
              <a:cxnSpLocks/>
            </p:cNvCxnSpPr>
            <p:nvPr/>
          </p:nvCxnSpPr>
          <p:spPr>
            <a:xfrm>
              <a:off x="7127481" y="500687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91" name="Rectangle 690">
              <a:extLst>
                <a:ext uri="{FF2B5EF4-FFF2-40B4-BE49-F238E27FC236}">
                  <a16:creationId xmlns:a16="http://schemas.microsoft.com/office/drawing/2014/main" id="{57006D9B-7D1A-F947-A277-C0223D612BC4}"/>
                </a:ext>
              </a:extLst>
            </p:cNvPr>
            <p:cNvSpPr/>
            <p:nvPr/>
          </p:nvSpPr>
          <p:spPr>
            <a:xfrm flipV="1">
              <a:off x="9089407"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2" name="Diamond 691">
              <a:extLst>
                <a:ext uri="{FF2B5EF4-FFF2-40B4-BE49-F238E27FC236}">
                  <a16:creationId xmlns:a16="http://schemas.microsoft.com/office/drawing/2014/main" id="{09D9A23D-0E9F-364D-9654-CDDA9CF9653B}"/>
                </a:ext>
              </a:extLst>
            </p:cNvPr>
            <p:cNvSpPr/>
            <p:nvPr/>
          </p:nvSpPr>
          <p:spPr>
            <a:xfrm flipV="1">
              <a:off x="9754710"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3" name="Arc 692">
              <a:extLst>
                <a:ext uri="{FF2B5EF4-FFF2-40B4-BE49-F238E27FC236}">
                  <a16:creationId xmlns:a16="http://schemas.microsoft.com/office/drawing/2014/main" id="{F537A10F-B9F4-7B41-B78F-01C558FEB5C9}"/>
                </a:ext>
              </a:extLst>
            </p:cNvPr>
            <p:cNvSpPr/>
            <p:nvPr/>
          </p:nvSpPr>
          <p:spPr>
            <a:xfrm flipV="1">
              <a:off x="8619843"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94" name="Straight Connector 693">
              <a:extLst>
                <a:ext uri="{FF2B5EF4-FFF2-40B4-BE49-F238E27FC236}">
                  <a16:creationId xmlns:a16="http://schemas.microsoft.com/office/drawing/2014/main" id="{AEF498A3-9537-2046-9A1F-4BE63AEE3621}"/>
                </a:ext>
              </a:extLst>
            </p:cNvPr>
            <p:cNvCxnSpPr>
              <a:cxnSpLocks/>
            </p:cNvCxnSpPr>
            <p:nvPr/>
          </p:nvCxnSpPr>
          <p:spPr>
            <a:xfrm>
              <a:off x="8826251"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C921B4C1-64DB-A44D-BFC7-FDFF0FCE110A}"/>
                </a:ext>
              </a:extLst>
            </p:cNvPr>
            <p:cNvCxnSpPr>
              <a:cxnSpLocks/>
              <a:endCxn id="691" idx="1"/>
            </p:cNvCxnSpPr>
            <p:nvPr/>
          </p:nvCxnSpPr>
          <p:spPr>
            <a:xfrm flipV="1">
              <a:off x="8830778"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6" name="Elbow Connector 695">
              <a:extLst>
                <a:ext uri="{FF2B5EF4-FFF2-40B4-BE49-F238E27FC236}">
                  <a16:creationId xmlns:a16="http://schemas.microsoft.com/office/drawing/2014/main" id="{F64878E2-0EC9-0244-BEB6-CA9E20CBCCDD}"/>
                </a:ext>
              </a:extLst>
            </p:cNvPr>
            <p:cNvCxnSpPr>
              <a:cxnSpLocks/>
              <a:stCxn id="691" idx="3"/>
            </p:cNvCxnSpPr>
            <p:nvPr/>
          </p:nvCxnSpPr>
          <p:spPr>
            <a:xfrm flipV="1">
              <a:off x="9352601"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7" name="Elbow Connector 696">
              <a:extLst>
                <a:ext uri="{FF2B5EF4-FFF2-40B4-BE49-F238E27FC236}">
                  <a16:creationId xmlns:a16="http://schemas.microsoft.com/office/drawing/2014/main" id="{CD9FC811-FCC1-2B43-8BC8-989B9D57C034}"/>
                </a:ext>
              </a:extLst>
            </p:cNvPr>
            <p:cNvCxnSpPr>
              <a:cxnSpLocks/>
              <a:stCxn id="692" idx="3"/>
            </p:cNvCxnSpPr>
            <p:nvPr/>
          </p:nvCxnSpPr>
          <p:spPr>
            <a:xfrm flipV="1">
              <a:off x="10117976"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8" name="Elbow Connector 697">
              <a:extLst>
                <a:ext uri="{FF2B5EF4-FFF2-40B4-BE49-F238E27FC236}">
                  <a16:creationId xmlns:a16="http://schemas.microsoft.com/office/drawing/2014/main" id="{8B217BAE-3C4E-D94E-B7B6-FACF0EC20970}"/>
                </a:ext>
              </a:extLst>
            </p:cNvPr>
            <p:cNvCxnSpPr>
              <a:cxnSpLocks/>
              <a:endCxn id="692" idx="1"/>
            </p:cNvCxnSpPr>
            <p:nvPr/>
          </p:nvCxnSpPr>
          <p:spPr>
            <a:xfrm rot="16200000" flipH="1">
              <a:off x="9527229"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C540D37C-53C4-D849-B1BB-40433374D159}"/>
                </a:ext>
              </a:extLst>
            </p:cNvPr>
            <p:cNvCxnSpPr>
              <a:cxnSpLocks/>
              <a:endCxn id="700" idx="2"/>
            </p:cNvCxnSpPr>
            <p:nvPr/>
          </p:nvCxnSpPr>
          <p:spPr>
            <a:xfrm>
              <a:off x="8964027"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0" name="Oval 699">
              <a:extLst>
                <a:ext uri="{FF2B5EF4-FFF2-40B4-BE49-F238E27FC236}">
                  <a16:creationId xmlns:a16="http://schemas.microsoft.com/office/drawing/2014/main" id="{91525D4E-EA60-D84A-9447-ACC355A3EDEA}"/>
                </a:ext>
              </a:extLst>
            </p:cNvPr>
            <p:cNvSpPr/>
            <p:nvPr/>
          </p:nvSpPr>
          <p:spPr>
            <a:xfrm flipV="1">
              <a:off x="10380417"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1" name="Rectangle 700">
              <a:extLst>
                <a:ext uri="{FF2B5EF4-FFF2-40B4-BE49-F238E27FC236}">
                  <a16:creationId xmlns:a16="http://schemas.microsoft.com/office/drawing/2014/main" id="{DAC673F5-7E95-E64F-A0F0-358C6738AEDC}"/>
                </a:ext>
              </a:extLst>
            </p:cNvPr>
            <p:cNvSpPr/>
            <p:nvPr/>
          </p:nvSpPr>
          <p:spPr>
            <a:xfrm flipV="1">
              <a:off x="569186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2" name="Diamond 701">
              <a:extLst>
                <a:ext uri="{FF2B5EF4-FFF2-40B4-BE49-F238E27FC236}">
                  <a16:creationId xmlns:a16="http://schemas.microsoft.com/office/drawing/2014/main" id="{DB265523-1365-C046-9DF7-BC762CADAB3E}"/>
                </a:ext>
              </a:extLst>
            </p:cNvPr>
            <p:cNvSpPr/>
            <p:nvPr/>
          </p:nvSpPr>
          <p:spPr>
            <a:xfrm flipV="1">
              <a:off x="635716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3" name="Arc 702">
              <a:extLst>
                <a:ext uri="{FF2B5EF4-FFF2-40B4-BE49-F238E27FC236}">
                  <a16:creationId xmlns:a16="http://schemas.microsoft.com/office/drawing/2014/main" id="{B19A0101-5FEA-F343-90C7-F260CDE0F082}"/>
                </a:ext>
              </a:extLst>
            </p:cNvPr>
            <p:cNvSpPr/>
            <p:nvPr/>
          </p:nvSpPr>
          <p:spPr>
            <a:xfrm flipV="1">
              <a:off x="522230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04" name="Straight Connector 703">
              <a:extLst>
                <a:ext uri="{FF2B5EF4-FFF2-40B4-BE49-F238E27FC236}">
                  <a16:creationId xmlns:a16="http://schemas.microsoft.com/office/drawing/2014/main" id="{8C75C029-0018-1442-AFC8-2D3016464169}"/>
                </a:ext>
              </a:extLst>
            </p:cNvPr>
            <p:cNvCxnSpPr>
              <a:cxnSpLocks/>
            </p:cNvCxnSpPr>
            <p:nvPr/>
          </p:nvCxnSpPr>
          <p:spPr>
            <a:xfrm>
              <a:off x="542870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44403AC6-2115-294E-BEFA-4698ACA57F06}"/>
                </a:ext>
              </a:extLst>
            </p:cNvPr>
            <p:cNvCxnSpPr>
              <a:cxnSpLocks/>
              <a:endCxn id="701" idx="1"/>
            </p:cNvCxnSpPr>
            <p:nvPr/>
          </p:nvCxnSpPr>
          <p:spPr>
            <a:xfrm flipV="1">
              <a:off x="543323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Elbow Connector 705">
              <a:extLst>
                <a:ext uri="{FF2B5EF4-FFF2-40B4-BE49-F238E27FC236}">
                  <a16:creationId xmlns:a16="http://schemas.microsoft.com/office/drawing/2014/main" id="{E1521CDE-FDF2-C749-B9D2-BC7F7832E83B}"/>
                </a:ext>
              </a:extLst>
            </p:cNvPr>
            <p:cNvCxnSpPr>
              <a:cxnSpLocks/>
              <a:stCxn id="701" idx="3"/>
            </p:cNvCxnSpPr>
            <p:nvPr/>
          </p:nvCxnSpPr>
          <p:spPr>
            <a:xfrm flipV="1">
              <a:off x="595505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Elbow Connector 706">
              <a:extLst>
                <a:ext uri="{FF2B5EF4-FFF2-40B4-BE49-F238E27FC236}">
                  <a16:creationId xmlns:a16="http://schemas.microsoft.com/office/drawing/2014/main" id="{948BAAC9-C707-6040-BFF9-28D32B759EE0}"/>
                </a:ext>
              </a:extLst>
            </p:cNvPr>
            <p:cNvCxnSpPr>
              <a:cxnSpLocks/>
              <a:stCxn id="702" idx="3"/>
            </p:cNvCxnSpPr>
            <p:nvPr/>
          </p:nvCxnSpPr>
          <p:spPr>
            <a:xfrm flipV="1">
              <a:off x="6720435"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Elbow Connector 707">
              <a:extLst>
                <a:ext uri="{FF2B5EF4-FFF2-40B4-BE49-F238E27FC236}">
                  <a16:creationId xmlns:a16="http://schemas.microsoft.com/office/drawing/2014/main" id="{8743CF85-0715-D74C-80F5-98BF828EA159}"/>
                </a:ext>
              </a:extLst>
            </p:cNvPr>
            <p:cNvCxnSpPr>
              <a:cxnSpLocks/>
              <a:endCxn id="702" idx="1"/>
            </p:cNvCxnSpPr>
            <p:nvPr/>
          </p:nvCxnSpPr>
          <p:spPr>
            <a:xfrm rot="16200000" flipH="1">
              <a:off x="612968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A69C6A6E-F371-7B4E-902B-AA713813C039}"/>
                </a:ext>
              </a:extLst>
            </p:cNvPr>
            <p:cNvCxnSpPr>
              <a:cxnSpLocks/>
              <a:endCxn id="710" idx="2"/>
            </p:cNvCxnSpPr>
            <p:nvPr/>
          </p:nvCxnSpPr>
          <p:spPr>
            <a:xfrm>
              <a:off x="556648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0" name="Oval 709">
              <a:extLst>
                <a:ext uri="{FF2B5EF4-FFF2-40B4-BE49-F238E27FC236}">
                  <a16:creationId xmlns:a16="http://schemas.microsoft.com/office/drawing/2014/main" id="{EE22F5D8-16DB-404E-AB47-4457884D6A57}"/>
                </a:ext>
              </a:extLst>
            </p:cNvPr>
            <p:cNvSpPr/>
            <p:nvPr/>
          </p:nvSpPr>
          <p:spPr>
            <a:xfrm flipV="1">
              <a:off x="6982876"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1" name="Rectangle 710">
              <a:extLst>
                <a:ext uri="{FF2B5EF4-FFF2-40B4-BE49-F238E27FC236}">
                  <a16:creationId xmlns:a16="http://schemas.microsoft.com/office/drawing/2014/main" id="{914839EB-198E-8C42-9147-B300B7E128A8}"/>
                </a:ext>
              </a:extLst>
            </p:cNvPr>
            <p:cNvSpPr/>
            <p:nvPr/>
          </p:nvSpPr>
          <p:spPr>
            <a:xfrm flipV="1">
              <a:off x="399309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2" name="Diamond 711">
              <a:extLst>
                <a:ext uri="{FF2B5EF4-FFF2-40B4-BE49-F238E27FC236}">
                  <a16:creationId xmlns:a16="http://schemas.microsoft.com/office/drawing/2014/main" id="{A58AAFD3-1D33-3E45-832D-92FADE406A15}"/>
                </a:ext>
              </a:extLst>
            </p:cNvPr>
            <p:cNvSpPr/>
            <p:nvPr/>
          </p:nvSpPr>
          <p:spPr>
            <a:xfrm flipV="1">
              <a:off x="465839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3" name="Arc 712">
              <a:extLst>
                <a:ext uri="{FF2B5EF4-FFF2-40B4-BE49-F238E27FC236}">
                  <a16:creationId xmlns:a16="http://schemas.microsoft.com/office/drawing/2014/main" id="{61617593-DACE-5043-85E3-CC4FDFCC3A65}"/>
                </a:ext>
              </a:extLst>
            </p:cNvPr>
            <p:cNvSpPr/>
            <p:nvPr/>
          </p:nvSpPr>
          <p:spPr>
            <a:xfrm flipV="1">
              <a:off x="352353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14" name="Straight Connector 713">
              <a:extLst>
                <a:ext uri="{FF2B5EF4-FFF2-40B4-BE49-F238E27FC236}">
                  <a16:creationId xmlns:a16="http://schemas.microsoft.com/office/drawing/2014/main" id="{91ECF6A3-BC35-E44E-9ED4-B7720F2D9D3E}"/>
                </a:ext>
              </a:extLst>
            </p:cNvPr>
            <p:cNvCxnSpPr>
              <a:cxnSpLocks/>
            </p:cNvCxnSpPr>
            <p:nvPr/>
          </p:nvCxnSpPr>
          <p:spPr>
            <a:xfrm>
              <a:off x="372993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375D6FF3-BA94-104A-9035-D3B85BFBE07F}"/>
                </a:ext>
              </a:extLst>
            </p:cNvPr>
            <p:cNvCxnSpPr>
              <a:cxnSpLocks/>
              <a:endCxn id="711" idx="1"/>
            </p:cNvCxnSpPr>
            <p:nvPr/>
          </p:nvCxnSpPr>
          <p:spPr>
            <a:xfrm flipV="1">
              <a:off x="373446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Elbow Connector 715">
              <a:extLst>
                <a:ext uri="{FF2B5EF4-FFF2-40B4-BE49-F238E27FC236}">
                  <a16:creationId xmlns:a16="http://schemas.microsoft.com/office/drawing/2014/main" id="{A52F2939-A945-B440-94D9-6F67CC3303CB}"/>
                </a:ext>
              </a:extLst>
            </p:cNvPr>
            <p:cNvCxnSpPr>
              <a:cxnSpLocks/>
              <a:stCxn id="711" idx="3"/>
            </p:cNvCxnSpPr>
            <p:nvPr/>
          </p:nvCxnSpPr>
          <p:spPr>
            <a:xfrm flipV="1">
              <a:off x="425628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7" name="Elbow Connector 716">
              <a:extLst>
                <a:ext uri="{FF2B5EF4-FFF2-40B4-BE49-F238E27FC236}">
                  <a16:creationId xmlns:a16="http://schemas.microsoft.com/office/drawing/2014/main" id="{66487E01-5C06-2D46-B450-B9D4D9180DCE}"/>
                </a:ext>
              </a:extLst>
            </p:cNvPr>
            <p:cNvCxnSpPr>
              <a:cxnSpLocks/>
              <a:stCxn id="712" idx="3"/>
            </p:cNvCxnSpPr>
            <p:nvPr/>
          </p:nvCxnSpPr>
          <p:spPr>
            <a:xfrm flipV="1">
              <a:off x="5021664"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Elbow Connector 717">
              <a:extLst>
                <a:ext uri="{FF2B5EF4-FFF2-40B4-BE49-F238E27FC236}">
                  <a16:creationId xmlns:a16="http://schemas.microsoft.com/office/drawing/2014/main" id="{A97373D7-C78B-2C4B-B8C0-275BA0CA8B64}"/>
                </a:ext>
              </a:extLst>
            </p:cNvPr>
            <p:cNvCxnSpPr>
              <a:cxnSpLocks/>
              <a:endCxn id="712" idx="1"/>
            </p:cNvCxnSpPr>
            <p:nvPr/>
          </p:nvCxnSpPr>
          <p:spPr>
            <a:xfrm rot="16200000" flipH="1">
              <a:off x="443091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0EB931BA-A93E-3649-AFD0-601442340A6F}"/>
                </a:ext>
              </a:extLst>
            </p:cNvPr>
            <p:cNvCxnSpPr>
              <a:cxnSpLocks/>
              <a:endCxn id="720" idx="2"/>
            </p:cNvCxnSpPr>
            <p:nvPr/>
          </p:nvCxnSpPr>
          <p:spPr>
            <a:xfrm>
              <a:off x="386771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0" name="Oval 719">
              <a:extLst>
                <a:ext uri="{FF2B5EF4-FFF2-40B4-BE49-F238E27FC236}">
                  <a16:creationId xmlns:a16="http://schemas.microsoft.com/office/drawing/2014/main" id="{F0C926B8-547A-E448-B40E-6376B4864518}"/>
                </a:ext>
              </a:extLst>
            </p:cNvPr>
            <p:cNvSpPr/>
            <p:nvPr/>
          </p:nvSpPr>
          <p:spPr>
            <a:xfrm flipV="1">
              <a:off x="5284105"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1" name="Rectangle 720">
              <a:extLst>
                <a:ext uri="{FF2B5EF4-FFF2-40B4-BE49-F238E27FC236}">
                  <a16:creationId xmlns:a16="http://schemas.microsoft.com/office/drawing/2014/main" id="{7486E3F9-0A77-B444-A50D-7952A9267EBF}"/>
                </a:ext>
              </a:extLst>
            </p:cNvPr>
            <p:cNvSpPr/>
            <p:nvPr/>
          </p:nvSpPr>
          <p:spPr>
            <a:xfrm flipV="1">
              <a:off x="2294324"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2" name="Diamond 721">
              <a:extLst>
                <a:ext uri="{FF2B5EF4-FFF2-40B4-BE49-F238E27FC236}">
                  <a16:creationId xmlns:a16="http://schemas.microsoft.com/office/drawing/2014/main" id="{4993541A-62AB-FE4C-B1D7-FA06599C4827}"/>
                </a:ext>
              </a:extLst>
            </p:cNvPr>
            <p:cNvSpPr/>
            <p:nvPr/>
          </p:nvSpPr>
          <p:spPr>
            <a:xfrm flipV="1">
              <a:off x="2959627"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3" name="Arc 722">
              <a:extLst>
                <a:ext uri="{FF2B5EF4-FFF2-40B4-BE49-F238E27FC236}">
                  <a16:creationId xmlns:a16="http://schemas.microsoft.com/office/drawing/2014/main" id="{9CCF2790-4571-9044-BD46-DC0F7EC765A2}"/>
                </a:ext>
              </a:extLst>
            </p:cNvPr>
            <p:cNvSpPr/>
            <p:nvPr/>
          </p:nvSpPr>
          <p:spPr>
            <a:xfrm flipV="1">
              <a:off x="1824759"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24" name="Straight Connector 723">
              <a:extLst>
                <a:ext uri="{FF2B5EF4-FFF2-40B4-BE49-F238E27FC236}">
                  <a16:creationId xmlns:a16="http://schemas.microsoft.com/office/drawing/2014/main" id="{A166471D-6414-1746-AC5A-89491901555C}"/>
                </a:ext>
              </a:extLst>
            </p:cNvPr>
            <p:cNvCxnSpPr>
              <a:cxnSpLocks/>
              <a:stCxn id="726" idx="0"/>
            </p:cNvCxnSpPr>
            <p:nvPr/>
          </p:nvCxnSpPr>
          <p:spPr>
            <a:xfrm>
              <a:off x="2031167"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082A1860-3ACB-D947-B97E-46C28D4E06EE}"/>
                </a:ext>
              </a:extLst>
            </p:cNvPr>
            <p:cNvCxnSpPr>
              <a:cxnSpLocks/>
              <a:endCxn id="721" idx="1"/>
            </p:cNvCxnSpPr>
            <p:nvPr/>
          </p:nvCxnSpPr>
          <p:spPr>
            <a:xfrm flipV="1">
              <a:off x="2035694"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26" name="Oval 725">
              <a:extLst>
                <a:ext uri="{FF2B5EF4-FFF2-40B4-BE49-F238E27FC236}">
                  <a16:creationId xmlns:a16="http://schemas.microsoft.com/office/drawing/2014/main" id="{5A560594-DEB4-C74E-8151-3D788189433B}"/>
                </a:ext>
              </a:extLst>
            </p:cNvPr>
            <p:cNvSpPr/>
            <p:nvPr/>
          </p:nvSpPr>
          <p:spPr>
            <a:xfrm flipV="1">
              <a:off x="1893391"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27" name="Elbow Connector 726">
              <a:extLst>
                <a:ext uri="{FF2B5EF4-FFF2-40B4-BE49-F238E27FC236}">
                  <a16:creationId xmlns:a16="http://schemas.microsoft.com/office/drawing/2014/main" id="{06326188-9376-DE44-89F7-4E36F445E661}"/>
                </a:ext>
              </a:extLst>
            </p:cNvPr>
            <p:cNvCxnSpPr>
              <a:cxnSpLocks/>
              <a:stCxn id="721" idx="3"/>
            </p:cNvCxnSpPr>
            <p:nvPr/>
          </p:nvCxnSpPr>
          <p:spPr>
            <a:xfrm flipV="1">
              <a:off x="2557518"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8" name="Elbow Connector 727">
              <a:extLst>
                <a:ext uri="{FF2B5EF4-FFF2-40B4-BE49-F238E27FC236}">
                  <a16:creationId xmlns:a16="http://schemas.microsoft.com/office/drawing/2014/main" id="{EA50BDB9-6C9F-4743-9320-78FB97C4DB65}"/>
                </a:ext>
              </a:extLst>
            </p:cNvPr>
            <p:cNvCxnSpPr>
              <a:cxnSpLocks/>
              <a:stCxn id="722" idx="3"/>
            </p:cNvCxnSpPr>
            <p:nvPr/>
          </p:nvCxnSpPr>
          <p:spPr>
            <a:xfrm flipV="1">
              <a:off x="3322893"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9" name="Elbow Connector 728">
              <a:extLst>
                <a:ext uri="{FF2B5EF4-FFF2-40B4-BE49-F238E27FC236}">
                  <a16:creationId xmlns:a16="http://schemas.microsoft.com/office/drawing/2014/main" id="{96A2F431-2CEA-6444-8E36-B1B011B07B3E}"/>
                </a:ext>
              </a:extLst>
            </p:cNvPr>
            <p:cNvCxnSpPr>
              <a:cxnSpLocks/>
              <a:endCxn id="722" idx="1"/>
            </p:cNvCxnSpPr>
            <p:nvPr/>
          </p:nvCxnSpPr>
          <p:spPr>
            <a:xfrm rot="16200000" flipH="1">
              <a:off x="2732146"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07462F13-89E8-574B-B33C-0539EA799126}"/>
                </a:ext>
              </a:extLst>
            </p:cNvPr>
            <p:cNvCxnSpPr>
              <a:cxnSpLocks/>
              <a:stCxn id="726" idx="6"/>
              <a:endCxn id="731" idx="2"/>
            </p:cNvCxnSpPr>
            <p:nvPr/>
          </p:nvCxnSpPr>
          <p:spPr>
            <a:xfrm>
              <a:off x="2168943"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1" name="Oval 730">
              <a:extLst>
                <a:ext uri="{FF2B5EF4-FFF2-40B4-BE49-F238E27FC236}">
                  <a16:creationId xmlns:a16="http://schemas.microsoft.com/office/drawing/2014/main" id="{1B8B2673-A4B1-9F4A-BBA0-2B14A54CFCA3}"/>
                </a:ext>
              </a:extLst>
            </p:cNvPr>
            <p:cNvSpPr/>
            <p:nvPr/>
          </p:nvSpPr>
          <p:spPr>
            <a:xfrm flipV="1">
              <a:off x="3585334"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2" name="Rectangle 731">
              <a:extLst>
                <a:ext uri="{FF2B5EF4-FFF2-40B4-BE49-F238E27FC236}">
                  <a16:creationId xmlns:a16="http://schemas.microsoft.com/office/drawing/2014/main" id="{0ADD6842-F7A5-9940-9092-A17E352510A7}"/>
                </a:ext>
              </a:extLst>
            </p:cNvPr>
            <p:cNvSpPr/>
            <p:nvPr/>
          </p:nvSpPr>
          <p:spPr>
            <a:xfrm flipV="1">
              <a:off x="7390637" y="502113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3" name="Arc 732">
              <a:extLst>
                <a:ext uri="{FF2B5EF4-FFF2-40B4-BE49-F238E27FC236}">
                  <a16:creationId xmlns:a16="http://schemas.microsoft.com/office/drawing/2014/main" id="{9DC7A091-CF9E-7C4E-A3E6-FCFF432BF823}"/>
                </a:ext>
              </a:extLst>
            </p:cNvPr>
            <p:cNvSpPr/>
            <p:nvPr/>
          </p:nvSpPr>
          <p:spPr>
            <a:xfrm flipV="1">
              <a:off x="6921073" y="466119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34" name="Straight Connector 733">
              <a:extLst>
                <a:ext uri="{FF2B5EF4-FFF2-40B4-BE49-F238E27FC236}">
                  <a16:creationId xmlns:a16="http://schemas.microsoft.com/office/drawing/2014/main" id="{EC73A370-DADF-F844-8DBF-4988543FE9C0}"/>
                </a:ext>
              </a:extLst>
            </p:cNvPr>
            <p:cNvCxnSpPr>
              <a:cxnSpLocks/>
              <a:endCxn id="732" idx="1"/>
            </p:cNvCxnSpPr>
            <p:nvPr/>
          </p:nvCxnSpPr>
          <p:spPr>
            <a:xfrm flipV="1">
              <a:off x="7132008" y="515273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5" name="Elbow Connector 734">
              <a:extLst>
                <a:ext uri="{FF2B5EF4-FFF2-40B4-BE49-F238E27FC236}">
                  <a16:creationId xmlns:a16="http://schemas.microsoft.com/office/drawing/2014/main" id="{35C6784A-ED26-F74D-B81D-DF576468FD17}"/>
                </a:ext>
              </a:extLst>
            </p:cNvPr>
            <p:cNvCxnSpPr>
              <a:cxnSpLocks/>
              <a:stCxn id="732" idx="3"/>
            </p:cNvCxnSpPr>
            <p:nvPr/>
          </p:nvCxnSpPr>
          <p:spPr>
            <a:xfrm flipV="1">
              <a:off x="7653831" y="486910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0EC11F11-5086-304C-BCB1-AE50EFF7C879}"/>
                </a:ext>
              </a:extLst>
            </p:cNvPr>
            <p:cNvCxnSpPr>
              <a:cxnSpLocks/>
            </p:cNvCxnSpPr>
            <p:nvPr/>
          </p:nvCxnSpPr>
          <p:spPr>
            <a:xfrm>
              <a:off x="7265257" y="486910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7" name="Oval 736">
              <a:extLst>
                <a:ext uri="{FF2B5EF4-FFF2-40B4-BE49-F238E27FC236}">
                  <a16:creationId xmlns:a16="http://schemas.microsoft.com/office/drawing/2014/main" id="{EFE8A339-9EF2-9747-B608-BC1552EE56FA}"/>
                </a:ext>
              </a:extLst>
            </p:cNvPr>
            <p:cNvSpPr/>
            <p:nvPr/>
          </p:nvSpPr>
          <p:spPr>
            <a:xfrm flipV="1">
              <a:off x="8681647"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38" name="Straight Connector 737">
              <a:extLst>
                <a:ext uri="{FF2B5EF4-FFF2-40B4-BE49-F238E27FC236}">
                  <a16:creationId xmlns:a16="http://schemas.microsoft.com/office/drawing/2014/main" id="{C2757ACD-5887-0D49-8C57-33E0F265E13E}"/>
                </a:ext>
              </a:extLst>
            </p:cNvPr>
            <p:cNvCxnSpPr>
              <a:cxnSpLocks/>
            </p:cNvCxnSpPr>
            <p:nvPr/>
          </p:nvCxnSpPr>
          <p:spPr>
            <a:xfrm>
              <a:off x="8523922" y="486910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9" name="Oval 738">
              <a:extLst>
                <a:ext uri="{FF2B5EF4-FFF2-40B4-BE49-F238E27FC236}">
                  <a16:creationId xmlns:a16="http://schemas.microsoft.com/office/drawing/2014/main" id="{9D76AE2F-CF15-F542-91BC-4981CC9D42C5}"/>
                </a:ext>
              </a:extLst>
            </p:cNvPr>
            <p:cNvSpPr/>
            <p:nvPr/>
          </p:nvSpPr>
          <p:spPr>
            <a:xfrm>
              <a:off x="805340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40" name="Oval 739">
              <a:extLst>
                <a:ext uri="{FF2B5EF4-FFF2-40B4-BE49-F238E27FC236}">
                  <a16:creationId xmlns:a16="http://schemas.microsoft.com/office/drawing/2014/main" id="{E9B261C9-55EE-414E-84BC-39144EA6CD47}"/>
                </a:ext>
              </a:extLst>
            </p:cNvPr>
            <p:cNvSpPr/>
            <p:nvPr/>
          </p:nvSpPr>
          <p:spPr>
            <a:xfrm>
              <a:off x="821307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1" name="Oval 740">
              <a:extLst>
                <a:ext uri="{FF2B5EF4-FFF2-40B4-BE49-F238E27FC236}">
                  <a16:creationId xmlns:a16="http://schemas.microsoft.com/office/drawing/2014/main" id="{EDAC0407-8F14-834C-BFE2-E2EA50C8260F}"/>
                </a:ext>
              </a:extLst>
            </p:cNvPr>
            <p:cNvSpPr/>
            <p:nvPr/>
          </p:nvSpPr>
          <p:spPr>
            <a:xfrm>
              <a:off x="8370730"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2" name="Google Shape;399;p3">
              <a:extLst>
                <a:ext uri="{FF2B5EF4-FFF2-40B4-BE49-F238E27FC236}">
                  <a16:creationId xmlns:a16="http://schemas.microsoft.com/office/drawing/2014/main" id="{208E4A6F-6BC8-C049-B6D6-A30C9DC9EE49}"/>
                </a:ext>
              </a:extLst>
            </p:cNvPr>
            <p:cNvSpPr/>
            <p:nvPr/>
          </p:nvSpPr>
          <p:spPr>
            <a:xfrm rot="16200000">
              <a:off x="1311651" y="471651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43" name="Straight Connector 742">
              <a:extLst>
                <a:ext uri="{FF2B5EF4-FFF2-40B4-BE49-F238E27FC236}">
                  <a16:creationId xmlns:a16="http://schemas.microsoft.com/office/drawing/2014/main" id="{5AC49FD5-5AA6-BE4D-9F60-81A2A753A17C}"/>
                </a:ext>
              </a:extLst>
            </p:cNvPr>
            <p:cNvCxnSpPr>
              <a:cxnSpLocks/>
              <a:stCxn id="742" idx="2"/>
            </p:cNvCxnSpPr>
            <p:nvPr/>
          </p:nvCxnSpPr>
          <p:spPr>
            <a:xfrm>
              <a:off x="1623147" y="487052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4" name="TextBox 743">
              <a:extLst>
                <a:ext uri="{FF2B5EF4-FFF2-40B4-BE49-F238E27FC236}">
                  <a16:creationId xmlns:a16="http://schemas.microsoft.com/office/drawing/2014/main" id="{91A91FF9-3EEB-CF40-B0CD-C0A961D78A0F}"/>
                </a:ext>
              </a:extLst>
            </p:cNvPr>
            <p:cNvSpPr txBox="1"/>
            <p:nvPr/>
          </p:nvSpPr>
          <p:spPr>
            <a:xfrm>
              <a:off x="633905" y="4655264"/>
              <a:ext cx="55977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the</a:t>
              </a:r>
            </a:p>
          </p:txBody>
        </p:sp>
        <p:cxnSp>
          <p:nvCxnSpPr>
            <p:cNvPr id="746" name="Straight Connector 745">
              <a:extLst>
                <a:ext uri="{FF2B5EF4-FFF2-40B4-BE49-F238E27FC236}">
                  <a16:creationId xmlns:a16="http://schemas.microsoft.com/office/drawing/2014/main" id="{AEA66D81-5D7C-EF4A-BDD8-2B701060906E}"/>
                </a:ext>
              </a:extLst>
            </p:cNvPr>
            <p:cNvCxnSpPr>
              <a:cxnSpLocks/>
            </p:cNvCxnSpPr>
            <p:nvPr/>
          </p:nvCxnSpPr>
          <p:spPr>
            <a:xfrm>
              <a:off x="7130251" y="566487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47" name="Rectangle 746">
              <a:extLst>
                <a:ext uri="{FF2B5EF4-FFF2-40B4-BE49-F238E27FC236}">
                  <a16:creationId xmlns:a16="http://schemas.microsoft.com/office/drawing/2014/main" id="{13646DBB-0589-4640-9F39-A95F6452DFAC}"/>
                </a:ext>
              </a:extLst>
            </p:cNvPr>
            <p:cNvSpPr/>
            <p:nvPr/>
          </p:nvSpPr>
          <p:spPr>
            <a:xfrm flipV="1">
              <a:off x="9092177"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8" name="Diamond 747">
              <a:extLst>
                <a:ext uri="{FF2B5EF4-FFF2-40B4-BE49-F238E27FC236}">
                  <a16:creationId xmlns:a16="http://schemas.microsoft.com/office/drawing/2014/main" id="{B6B5DE30-8779-4C49-B0BC-0368ECC183A5}"/>
                </a:ext>
              </a:extLst>
            </p:cNvPr>
            <p:cNvSpPr/>
            <p:nvPr/>
          </p:nvSpPr>
          <p:spPr>
            <a:xfrm flipV="1">
              <a:off x="9757480"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9" name="Arc 748">
              <a:extLst>
                <a:ext uri="{FF2B5EF4-FFF2-40B4-BE49-F238E27FC236}">
                  <a16:creationId xmlns:a16="http://schemas.microsoft.com/office/drawing/2014/main" id="{60925FA6-D00C-A845-8666-A41A80CB122C}"/>
                </a:ext>
              </a:extLst>
            </p:cNvPr>
            <p:cNvSpPr/>
            <p:nvPr/>
          </p:nvSpPr>
          <p:spPr>
            <a:xfrm flipV="1">
              <a:off x="8622613"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50" name="Straight Connector 749">
              <a:extLst>
                <a:ext uri="{FF2B5EF4-FFF2-40B4-BE49-F238E27FC236}">
                  <a16:creationId xmlns:a16="http://schemas.microsoft.com/office/drawing/2014/main" id="{8899498C-2E10-584F-A28D-8FAD74F4708B}"/>
                </a:ext>
              </a:extLst>
            </p:cNvPr>
            <p:cNvCxnSpPr>
              <a:cxnSpLocks/>
            </p:cNvCxnSpPr>
            <p:nvPr/>
          </p:nvCxnSpPr>
          <p:spPr>
            <a:xfrm>
              <a:off x="8829021"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DDB54A04-E809-3E41-B69F-ACA56FA23A6F}"/>
                </a:ext>
              </a:extLst>
            </p:cNvPr>
            <p:cNvCxnSpPr>
              <a:cxnSpLocks/>
              <a:endCxn id="747" idx="1"/>
            </p:cNvCxnSpPr>
            <p:nvPr/>
          </p:nvCxnSpPr>
          <p:spPr>
            <a:xfrm flipV="1">
              <a:off x="8833548"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Elbow Connector 751">
              <a:extLst>
                <a:ext uri="{FF2B5EF4-FFF2-40B4-BE49-F238E27FC236}">
                  <a16:creationId xmlns:a16="http://schemas.microsoft.com/office/drawing/2014/main" id="{56ABAD11-7CF9-FC44-AA80-6F5EEC07FA01}"/>
                </a:ext>
              </a:extLst>
            </p:cNvPr>
            <p:cNvCxnSpPr>
              <a:cxnSpLocks/>
              <a:stCxn id="747" idx="3"/>
            </p:cNvCxnSpPr>
            <p:nvPr/>
          </p:nvCxnSpPr>
          <p:spPr>
            <a:xfrm flipV="1">
              <a:off x="9355371"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Elbow Connector 752">
              <a:extLst>
                <a:ext uri="{FF2B5EF4-FFF2-40B4-BE49-F238E27FC236}">
                  <a16:creationId xmlns:a16="http://schemas.microsoft.com/office/drawing/2014/main" id="{7CF98350-78E4-2141-BADB-60E884663D4F}"/>
                </a:ext>
              </a:extLst>
            </p:cNvPr>
            <p:cNvCxnSpPr>
              <a:cxnSpLocks/>
              <a:stCxn id="748" idx="3"/>
            </p:cNvCxnSpPr>
            <p:nvPr/>
          </p:nvCxnSpPr>
          <p:spPr>
            <a:xfrm flipV="1">
              <a:off x="10120746"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Elbow Connector 753">
              <a:extLst>
                <a:ext uri="{FF2B5EF4-FFF2-40B4-BE49-F238E27FC236}">
                  <a16:creationId xmlns:a16="http://schemas.microsoft.com/office/drawing/2014/main" id="{C0644D27-08F7-0445-8F68-C123D9CB5593}"/>
                </a:ext>
              </a:extLst>
            </p:cNvPr>
            <p:cNvCxnSpPr>
              <a:cxnSpLocks/>
              <a:endCxn id="748" idx="1"/>
            </p:cNvCxnSpPr>
            <p:nvPr/>
          </p:nvCxnSpPr>
          <p:spPr>
            <a:xfrm rot="16200000" flipH="1">
              <a:off x="9529999"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E478B1D4-56F8-9C41-8527-D4D2E8903ED9}"/>
                </a:ext>
              </a:extLst>
            </p:cNvPr>
            <p:cNvCxnSpPr>
              <a:cxnSpLocks/>
              <a:endCxn id="756" idx="2"/>
            </p:cNvCxnSpPr>
            <p:nvPr/>
          </p:nvCxnSpPr>
          <p:spPr>
            <a:xfrm>
              <a:off x="8966797"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56" name="Oval 755">
              <a:extLst>
                <a:ext uri="{FF2B5EF4-FFF2-40B4-BE49-F238E27FC236}">
                  <a16:creationId xmlns:a16="http://schemas.microsoft.com/office/drawing/2014/main" id="{B96C7A9F-7B3D-C540-BB25-2A572C22F9DC}"/>
                </a:ext>
              </a:extLst>
            </p:cNvPr>
            <p:cNvSpPr/>
            <p:nvPr/>
          </p:nvSpPr>
          <p:spPr>
            <a:xfrm flipV="1">
              <a:off x="10383187"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7" name="Rectangle 756">
              <a:extLst>
                <a:ext uri="{FF2B5EF4-FFF2-40B4-BE49-F238E27FC236}">
                  <a16:creationId xmlns:a16="http://schemas.microsoft.com/office/drawing/2014/main" id="{411AE19F-9726-E148-B1DA-639BD36FB8DD}"/>
                </a:ext>
              </a:extLst>
            </p:cNvPr>
            <p:cNvSpPr/>
            <p:nvPr/>
          </p:nvSpPr>
          <p:spPr>
            <a:xfrm flipV="1">
              <a:off x="569463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8" name="Diamond 757">
              <a:extLst>
                <a:ext uri="{FF2B5EF4-FFF2-40B4-BE49-F238E27FC236}">
                  <a16:creationId xmlns:a16="http://schemas.microsoft.com/office/drawing/2014/main" id="{E9957F5C-FF70-0849-920C-126798290DBF}"/>
                </a:ext>
              </a:extLst>
            </p:cNvPr>
            <p:cNvSpPr/>
            <p:nvPr/>
          </p:nvSpPr>
          <p:spPr>
            <a:xfrm flipV="1">
              <a:off x="635993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9" name="Arc 758">
              <a:extLst>
                <a:ext uri="{FF2B5EF4-FFF2-40B4-BE49-F238E27FC236}">
                  <a16:creationId xmlns:a16="http://schemas.microsoft.com/office/drawing/2014/main" id="{3FE7E4B2-F43A-0D4F-A98F-75060CC99D67}"/>
                </a:ext>
              </a:extLst>
            </p:cNvPr>
            <p:cNvSpPr/>
            <p:nvPr/>
          </p:nvSpPr>
          <p:spPr>
            <a:xfrm flipV="1">
              <a:off x="522507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60" name="Straight Connector 759">
              <a:extLst>
                <a:ext uri="{FF2B5EF4-FFF2-40B4-BE49-F238E27FC236}">
                  <a16:creationId xmlns:a16="http://schemas.microsoft.com/office/drawing/2014/main" id="{86ACD02C-B46B-3E45-901B-DF53F988615D}"/>
                </a:ext>
              </a:extLst>
            </p:cNvPr>
            <p:cNvCxnSpPr>
              <a:cxnSpLocks/>
            </p:cNvCxnSpPr>
            <p:nvPr/>
          </p:nvCxnSpPr>
          <p:spPr>
            <a:xfrm>
              <a:off x="543147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F901D6F0-468D-5348-ABF1-B67BBE227489}"/>
                </a:ext>
              </a:extLst>
            </p:cNvPr>
            <p:cNvCxnSpPr>
              <a:cxnSpLocks/>
              <a:endCxn id="757" idx="1"/>
            </p:cNvCxnSpPr>
            <p:nvPr/>
          </p:nvCxnSpPr>
          <p:spPr>
            <a:xfrm flipV="1">
              <a:off x="543600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Elbow Connector 761">
              <a:extLst>
                <a:ext uri="{FF2B5EF4-FFF2-40B4-BE49-F238E27FC236}">
                  <a16:creationId xmlns:a16="http://schemas.microsoft.com/office/drawing/2014/main" id="{F1AAE91C-F8DD-E047-8C22-A81136E51792}"/>
                </a:ext>
              </a:extLst>
            </p:cNvPr>
            <p:cNvCxnSpPr>
              <a:cxnSpLocks/>
              <a:stCxn id="757" idx="3"/>
            </p:cNvCxnSpPr>
            <p:nvPr/>
          </p:nvCxnSpPr>
          <p:spPr>
            <a:xfrm flipV="1">
              <a:off x="595782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Elbow Connector 762">
              <a:extLst>
                <a:ext uri="{FF2B5EF4-FFF2-40B4-BE49-F238E27FC236}">
                  <a16:creationId xmlns:a16="http://schemas.microsoft.com/office/drawing/2014/main" id="{67047D1F-12FA-6244-A923-4B840FC9C069}"/>
                </a:ext>
              </a:extLst>
            </p:cNvPr>
            <p:cNvCxnSpPr>
              <a:cxnSpLocks/>
              <a:stCxn id="758" idx="3"/>
            </p:cNvCxnSpPr>
            <p:nvPr/>
          </p:nvCxnSpPr>
          <p:spPr>
            <a:xfrm flipV="1">
              <a:off x="6723205"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Elbow Connector 763">
              <a:extLst>
                <a:ext uri="{FF2B5EF4-FFF2-40B4-BE49-F238E27FC236}">
                  <a16:creationId xmlns:a16="http://schemas.microsoft.com/office/drawing/2014/main" id="{C98D39FD-D66D-D448-9E7F-159EF1B9CE36}"/>
                </a:ext>
              </a:extLst>
            </p:cNvPr>
            <p:cNvCxnSpPr>
              <a:cxnSpLocks/>
              <a:endCxn id="758" idx="1"/>
            </p:cNvCxnSpPr>
            <p:nvPr/>
          </p:nvCxnSpPr>
          <p:spPr>
            <a:xfrm rot="16200000" flipH="1">
              <a:off x="613245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01E81965-36B6-8A4D-AD8D-3E501FA15F04}"/>
                </a:ext>
              </a:extLst>
            </p:cNvPr>
            <p:cNvCxnSpPr>
              <a:cxnSpLocks/>
              <a:endCxn id="766" idx="2"/>
            </p:cNvCxnSpPr>
            <p:nvPr/>
          </p:nvCxnSpPr>
          <p:spPr>
            <a:xfrm>
              <a:off x="556925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6" name="Oval 765">
              <a:extLst>
                <a:ext uri="{FF2B5EF4-FFF2-40B4-BE49-F238E27FC236}">
                  <a16:creationId xmlns:a16="http://schemas.microsoft.com/office/drawing/2014/main" id="{141CA607-7A22-5749-8302-52338D9103F2}"/>
                </a:ext>
              </a:extLst>
            </p:cNvPr>
            <p:cNvSpPr/>
            <p:nvPr/>
          </p:nvSpPr>
          <p:spPr>
            <a:xfrm flipV="1">
              <a:off x="6985646"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7" name="Rectangle 766">
              <a:extLst>
                <a:ext uri="{FF2B5EF4-FFF2-40B4-BE49-F238E27FC236}">
                  <a16:creationId xmlns:a16="http://schemas.microsoft.com/office/drawing/2014/main" id="{80D5BC51-BD01-284A-B0E4-58A785A5B8D0}"/>
                </a:ext>
              </a:extLst>
            </p:cNvPr>
            <p:cNvSpPr/>
            <p:nvPr/>
          </p:nvSpPr>
          <p:spPr>
            <a:xfrm flipV="1">
              <a:off x="399586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8" name="Diamond 767">
              <a:extLst>
                <a:ext uri="{FF2B5EF4-FFF2-40B4-BE49-F238E27FC236}">
                  <a16:creationId xmlns:a16="http://schemas.microsoft.com/office/drawing/2014/main" id="{9A0BA404-E956-774E-87FA-703086FD1C3F}"/>
                </a:ext>
              </a:extLst>
            </p:cNvPr>
            <p:cNvSpPr/>
            <p:nvPr/>
          </p:nvSpPr>
          <p:spPr>
            <a:xfrm flipV="1">
              <a:off x="466116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9" name="Arc 768">
              <a:extLst>
                <a:ext uri="{FF2B5EF4-FFF2-40B4-BE49-F238E27FC236}">
                  <a16:creationId xmlns:a16="http://schemas.microsoft.com/office/drawing/2014/main" id="{798BA8F6-FCC8-B54B-AD12-1406CB630E6C}"/>
                </a:ext>
              </a:extLst>
            </p:cNvPr>
            <p:cNvSpPr/>
            <p:nvPr/>
          </p:nvSpPr>
          <p:spPr>
            <a:xfrm flipV="1">
              <a:off x="352630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70" name="Straight Connector 769">
              <a:extLst>
                <a:ext uri="{FF2B5EF4-FFF2-40B4-BE49-F238E27FC236}">
                  <a16:creationId xmlns:a16="http://schemas.microsoft.com/office/drawing/2014/main" id="{819D1078-BBAF-E246-9F63-786A7CA12FC6}"/>
                </a:ext>
              </a:extLst>
            </p:cNvPr>
            <p:cNvCxnSpPr>
              <a:cxnSpLocks/>
            </p:cNvCxnSpPr>
            <p:nvPr/>
          </p:nvCxnSpPr>
          <p:spPr>
            <a:xfrm>
              <a:off x="373270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13980858-46EF-D644-967B-F301C324BB4D}"/>
                </a:ext>
              </a:extLst>
            </p:cNvPr>
            <p:cNvCxnSpPr>
              <a:cxnSpLocks/>
              <a:endCxn id="767" idx="1"/>
            </p:cNvCxnSpPr>
            <p:nvPr/>
          </p:nvCxnSpPr>
          <p:spPr>
            <a:xfrm flipV="1">
              <a:off x="373723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Elbow Connector 771">
              <a:extLst>
                <a:ext uri="{FF2B5EF4-FFF2-40B4-BE49-F238E27FC236}">
                  <a16:creationId xmlns:a16="http://schemas.microsoft.com/office/drawing/2014/main" id="{14EE3185-B2AF-6F43-9A71-24BA4A3A7DDA}"/>
                </a:ext>
              </a:extLst>
            </p:cNvPr>
            <p:cNvCxnSpPr>
              <a:cxnSpLocks/>
              <a:stCxn id="767" idx="3"/>
            </p:cNvCxnSpPr>
            <p:nvPr/>
          </p:nvCxnSpPr>
          <p:spPr>
            <a:xfrm flipV="1">
              <a:off x="425905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Elbow Connector 772">
              <a:extLst>
                <a:ext uri="{FF2B5EF4-FFF2-40B4-BE49-F238E27FC236}">
                  <a16:creationId xmlns:a16="http://schemas.microsoft.com/office/drawing/2014/main" id="{95F90346-E06F-6D45-946A-3148775C184C}"/>
                </a:ext>
              </a:extLst>
            </p:cNvPr>
            <p:cNvCxnSpPr>
              <a:cxnSpLocks/>
              <a:stCxn id="768" idx="3"/>
            </p:cNvCxnSpPr>
            <p:nvPr/>
          </p:nvCxnSpPr>
          <p:spPr>
            <a:xfrm flipV="1">
              <a:off x="5024434"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Elbow Connector 773">
              <a:extLst>
                <a:ext uri="{FF2B5EF4-FFF2-40B4-BE49-F238E27FC236}">
                  <a16:creationId xmlns:a16="http://schemas.microsoft.com/office/drawing/2014/main" id="{6942D503-0542-EB46-8949-255126D05AC5}"/>
                </a:ext>
              </a:extLst>
            </p:cNvPr>
            <p:cNvCxnSpPr>
              <a:cxnSpLocks/>
              <a:endCxn id="768" idx="1"/>
            </p:cNvCxnSpPr>
            <p:nvPr/>
          </p:nvCxnSpPr>
          <p:spPr>
            <a:xfrm rot="16200000" flipH="1">
              <a:off x="443368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663A667E-B6E6-B146-9935-9CFFA49F5DA6}"/>
                </a:ext>
              </a:extLst>
            </p:cNvPr>
            <p:cNvCxnSpPr>
              <a:cxnSpLocks/>
              <a:endCxn id="776" idx="2"/>
            </p:cNvCxnSpPr>
            <p:nvPr/>
          </p:nvCxnSpPr>
          <p:spPr>
            <a:xfrm>
              <a:off x="387048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6" name="Oval 775">
              <a:extLst>
                <a:ext uri="{FF2B5EF4-FFF2-40B4-BE49-F238E27FC236}">
                  <a16:creationId xmlns:a16="http://schemas.microsoft.com/office/drawing/2014/main" id="{700D3BD8-E48E-4E45-8C09-0FF675F78A22}"/>
                </a:ext>
              </a:extLst>
            </p:cNvPr>
            <p:cNvSpPr/>
            <p:nvPr/>
          </p:nvSpPr>
          <p:spPr>
            <a:xfrm flipV="1">
              <a:off x="5286875"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7" name="Rectangle 776">
              <a:extLst>
                <a:ext uri="{FF2B5EF4-FFF2-40B4-BE49-F238E27FC236}">
                  <a16:creationId xmlns:a16="http://schemas.microsoft.com/office/drawing/2014/main" id="{AB042D94-E7BD-7D41-8171-F5ADAB9654D0}"/>
                </a:ext>
              </a:extLst>
            </p:cNvPr>
            <p:cNvSpPr/>
            <p:nvPr/>
          </p:nvSpPr>
          <p:spPr>
            <a:xfrm flipV="1">
              <a:off x="2297094"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8" name="Diamond 777">
              <a:extLst>
                <a:ext uri="{FF2B5EF4-FFF2-40B4-BE49-F238E27FC236}">
                  <a16:creationId xmlns:a16="http://schemas.microsoft.com/office/drawing/2014/main" id="{AC5BB154-E9CA-FA43-A8F6-93D09178C509}"/>
                </a:ext>
              </a:extLst>
            </p:cNvPr>
            <p:cNvSpPr/>
            <p:nvPr/>
          </p:nvSpPr>
          <p:spPr>
            <a:xfrm flipV="1">
              <a:off x="2962397"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9" name="Arc 778">
              <a:extLst>
                <a:ext uri="{FF2B5EF4-FFF2-40B4-BE49-F238E27FC236}">
                  <a16:creationId xmlns:a16="http://schemas.microsoft.com/office/drawing/2014/main" id="{B495DDAB-2078-8740-958F-D24A2F374807}"/>
                </a:ext>
              </a:extLst>
            </p:cNvPr>
            <p:cNvSpPr/>
            <p:nvPr/>
          </p:nvSpPr>
          <p:spPr>
            <a:xfrm flipV="1">
              <a:off x="1827529"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80" name="Straight Connector 779">
              <a:extLst>
                <a:ext uri="{FF2B5EF4-FFF2-40B4-BE49-F238E27FC236}">
                  <a16:creationId xmlns:a16="http://schemas.microsoft.com/office/drawing/2014/main" id="{1842C563-7123-E74D-A44A-F2E9BC9F1423}"/>
                </a:ext>
              </a:extLst>
            </p:cNvPr>
            <p:cNvCxnSpPr>
              <a:cxnSpLocks/>
              <a:stCxn id="782" idx="0"/>
            </p:cNvCxnSpPr>
            <p:nvPr/>
          </p:nvCxnSpPr>
          <p:spPr>
            <a:xfrm>
              <a:off x="2033937"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4B5E7C36-B596-8049-A8CD-CDB694930B27}"/>
                </a:ext>
              </a:extLst>
            </p:cNvPr>
            <p:cNvCxnSpPr>
              <a:cxnSpLocks/>
              <a:endCxn id="777" idx="1"/>
            </p:cNvCxnSpPr>
            <p:nvPr/>
          </p:nvCxnSpPr>
          <p:spPr>
            <a:xfrm flipV="1">
              <a:off x="2038464"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82" name="Oval 781">
              <a:extLst>
                <a:ext uri="{FF2B5EF4-FFF2-40B4-BE49-F238E27FC236}">
                  <a16:creationId xmlns:a16="http://schemas.microsoft.com/office/drawing/2014/main" id="{5A6114DC-4664-694F-B21B-885F00CE5EB5}"/>
                </a:ext>
              </a:extLst>
            </p:cNvPr>
            <p:cNvSpPr/>
            <p:nvPr/>
          </p:nvSpPr>
          <p:spPr>
            <a:xfrm flipV="1">
              <a:off x="1896161"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83" name="Elbow Connector 782">
              <a:extLst>
                <a:ext uri="{FF2B5EF4-FFF2-40B4-BE49-F238E27FC236}">
                  <a16:creationId xmlns:a16="http://schemas.microsoft.com/office/drawing/2014/main" id="{A23B718E-CCA5-9644-BFFD-5E6CD277DEC9}"/>
                </a:ext>
              </a:extLst>
            </p:cNvPr>
            <p:cNvCxnSpPr>
              <a:cxnSpLocks/>
              <a:stCxn id="777" idx="3"/>
            </p:cNvCxnSpPr>
            <p:nvPr/>
          </p:nvCxnSpPr>
          <p:spPr>
            <a:xfrm flipV="1">
              <a:off x="2560288"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64637A73-6152-7647-9EAD-F70E89EE014A}"/>
                </a:ext>
              </a:extLst>
            </p:cNvPr>
            <p:cNvCxnSpPr>
              <a:cxnSpLocks/>
              <a:stCxn id="778" idx="3"/>
            </p:cNvCxnSpPr>
            <p:nvPr/>
          </p:nvCxnSpPr>
          <p:spPr>
            <a:xfrm flipV="1">
              <a:off x="3325663"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5" name="Elbow Connector 784">
              <a:extLst>
                <a:ext uri="{FF2B5EF4-FFF2-40B4-BE49-F238E27FC236}">
                  <a16:creationId xmlns:a16="http://schemas.microsoft.com/office/drawing/2014/main" id="{A8A3746E-590F-1747-838E-23A2C21B28EA}"/>
                </a:ext>
              </a:extLst>
            </p:cNvPr>
            <p:cNvCxnSpPr>
              <a:cxnSpLocks/>
              <a:endCxn id="778" idx="1"/>
            </p:cNvCxnSpPr>
            <p:nvPr/>
          </p:nvCxnSpPr>
          <p:spPr>
            <a:xfrm rot="16200000" flipH="1">
              <a:off x="2734916"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32037D74-E758-4243-9DF5-99C945A822ED}"/>
                </a:ext>
              </a:extLst>
            </p:cNvPr>
            <p:cNvCxnSpPr>
              <a:cxnSpLocks/>
              <a:stCxn id="782" idx="6"/>
              <a:endCxn id="787" idx="2"/>
            </p:cNvCxnSpPr>
            <p:nvPr/>
          </p:nvCxnSpPr>
          <p:spPr>
            <a:xfrm>
              <a:off x="2171713"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87" name="Oval 786">
              <a:extLst>
                <a:ext uri="{FF2B5EF4-FFF2-40B4-BE49-F238E27FC236}">
                  <a16:creationId xmlns:a16="http://schemas.microsoft.com/office/drawing/2014/main" id="{6B61EF84-6F5A-0847-9696-0430F4370532}"/>
                </a:ext>
              </a:extLst>
            </p:cNvPr>
            <p:cNvSpPr/>
            <p:nvPr/>
          </p:nvSpPr>
          <p:spPr>
            <a:xfrm flipV="1">
              <a:off x="3588104"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8" name="Rectangle 787">
              <a:extLst>
                <a:ext uri="{FF2B5EF4-FFF2-40B4-BE49-F238E27FC236}">
                  <a16:creationId xmlns:a16="http://schemas.microsoft.com/office/drawing/2014/main" id="{21036D60-A61C-554E-B972-CD6146282530}"/>
                </a:ext>
              </a:extLst>
            </p:cNvPr>
            <p:cNvSpPr/>
            <p:nvPr/>
          </p:nvSpPr>
          <p:spPr>
            <a:xfrm flipV="1">
              <a:off x="7393407" y="56791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9" name="Arc 788">
              <a:extLst>
                <a:ext uri="{FF2B5EF4-FFF2-40B4-BE49-F238E27FC236}">
                  <a16:creationId xmlns:a16="http://schemas.microsoft.com/office/drawing/2014/main" id="{69BE637A-C44B-DB47-9BAE-658369B78EEF}"/>
                </a:ext>
              </a:extLst>
            </p:cNvPr>
            <p:cNvSpPr/>
            <p:nvPr/>
          </p:nvSpPr>
          <p:spPr>
            <a:xfrm flipV="1">
              <a:off x="6923843" y="53191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90" name="Straight Connector 789">
              <a:extLst>
                <a:ext uri="{FF2B5EF4-FFF2-40B4-BE49-F238E27FC236}">
                  <a16:creationId xmlns:a16="http://schemas.microsoft.com/office/drawing/2014/main" id="{75329A19-E830-0345-AACF-02165863DB15}"/>
                </a:ext>
              </a:extLst>
            </p:cNvPr>
            <p:cNvCxnSpPr>
              <a:cxnSpLocks/>
              <a:endCxn id="788" idx="1"/>
            </p:cNvCxnSpPr>
            <p:nvPr/>
          </p:nvCxnSpPr>
          <p:spPr>
            <a:xfrm flipV="1">
              <a:off x="7134778" y="581072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Elbow Connector 790">
              <a:extLst>
                <a:ext uri="{FF2B5EF4-FFF2-40B4-BE49-F238E27FC236}">
                  <a16:creationId xmlns:a16="http://schemas.microsoft.com/office/drawing/2014/main" id="{CA8E00A5-EB08-DD42-9037-3B744CD5C891}"/>
                </a:ext>
              </a:extLst>
            </p:cNvPr>
            <p:cNvCxnSpPr>
              <a:cxnSpLocks/>
              <a:stCxn id="788" idx="3"/>
            </p:cNvCxnSpPr>
            <p:nvPr/>
          </p:nvCxnSpPr>
          <p:spPr>
            <a:xfrm flipV="1">
              <a:off x="7656601" y="552709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C87A1871-445C-8A41-B3DE-C24A1C58BE7E}"/>
                </a:ext>
              </a:extLst>
            </p:cNvPr>
            <p:cNvCxnSpPr>
              <a:cxnSpLocks/>
            </p:cNvCxnSpPr>
            <p:nvPr/>
          </p:nvCxnSpPr>
          <p:spPr>
            <a:xfrm>
              <a:off x="7268027" y="552709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3" name="Oval 792">
              <a:extLst>
                <a:ext uri="{FF2B5EF4-FFF2-40B4-BE49-F238E27FC236}">
                  <a16:creationId xmlns:a16="http://schemas.microsoft.com/office/drawing/2014/main" id="{6C239CDC-7189-7443-83DA-15AF33387518}"/>
                </a:ext>
              </a:extLst>
            </p:cNvPr>
            <p:cNvSpPr/>
            <p:nvPr/>
          </p:nvSpPr>
          <p:spPr>
            <a:xfrm flipV="1">
              <a:off x="8684417"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94" name="Straight Connector 793">
              <a:extLst>
                <a:ext uri="{FF2B5EF4-FFF2-40B4-BE49-F238E27FC236}">
                  <a16:creationId xmlns:a16="http://schemas.microsoft.com/office/drawing/2014/main" id="{F90D4CC3-CB1D-374F-B111-354712FCEF0E}"/>
                </a:ext>
              </a:extLst>
            </p:cNvPr>
            <p:cNvCxnSpPr>
              <a:cxnSpLocks/>
            </p:cNvCxnSpPr>
            <p:nvPr/>
          </p:nvCxnSpPr>
          <p:spPr>
            <a:xfrm>
              <a:off x="8526692" y="552709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5" name="Oval 794">
              <a:extLst>
                <a:ext uri="{FF2B5EF4-FFF2-40B4-BE49-F238E27FC236}">
                  <a16:creationId xmlns:a16="http://schemas.microsoft.com/office/drawing/2014/main" id="{77BCEC6A-62AE-5149-9D29-16476023BBB3}"/>
                </a:ext>
              </a:extLst>
            </p:cNvPr>
            <p:cNvSpPr/>
            <p:nvPr/>
          </p:nvSpPr>
          <p:spPr>
            <a:xfrm>
              <a:off x="805617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6" name="Oval 795">
              <a:extLst>
                <a:ext uri="{FF2B5EF4-FFF2-40B4-BE49-F238E27FC236}">
                  <a16:creationId xmlns:a16="http://schemas.microsoft.com/office/drawing/2014/main" id="{E3D113A1-390C-C149-A530-21B79A55FD47}"/>
                </a:ext>
              </a:extLst>
            </p:cNvPr>
            <p:cNvSpPr/>
            <p:nvPr/>
          </p:nvSpPr>
          <p:spPr>
            <a:xfrm>
              <a:off x="821584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7" name="Oval 796">
              <a:extLst>
                <a:ext uri="{FF2B5EF4-FFF2-40B4-BE49-F238E27FC236}">
                  <a16:creationId xmlns:a16="http://schemas.microsoft.com/office/drawing/2014/main" id="{342FCF32-A9CD-8A46-A027-D8C12A7A32E6}"/>
                </a:ext>
              </a:extLst>
            </p:cNvPr>
            <p:cNvSpPr/>
            <p:nvPr/>
          </p:nvSpPr>
          <p:spPr>
            <a:xfrm>
              <a:off x="8373500"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8" name="Google Shape;399;p3">
              <a:extLst>
                <a:ext uri="{FF2B5EF4-FFF2-40B4-BE49-F238E27FC236}">
                  <a16:creationId xmlns:a16="http://schemas.microsoft.com/office/drawing/2014/main" id="{98458468-799B-9F42-96D5-398F88062185}"/>
                </a:ext>
              </a:extLst>
            </p:cNvPr>
            <p:cNvSpPr/>
            <p:nvPr/>
          </p:nvSpPr>
          <p:spPr>
            <a:xfrm rot="16200000">
              <a:off x="1314421" y="537450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99" name="Straight Connector 798">
              <a:extLst>
                <a:ext uri="{FF2B5EF4-FFF2-40B4-BE49-F238E27FC236}">
                  <a16:creationId xmlns:a16="http://schemas.microsoft.com/office/drawing/2014/main" id="{C28D318A-40FD-8E4E-98B6-DCB8A1B1F1A6}"/>
                </a:ext>
              </a:extLst>
            </p:cNvPr>
            <p:cNvCxnSpPr>
              <a:cxnSpLocks/>
              <a:stCxn id="798" idx="2"/>
            </p:cNvCxnSpPr>
            <p:nvPr/>
          </p:nvCxnSpPr>
          <p:spPr>
            <a:xfrm>
              <a:off x="1625917" y="552851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0" name="TextBox 799">
              <a:extLst>
                <a:ext uri="{FF2B5EF4-FFF2-40B4-BE49-F238E27FC236}">
                  <a16:creationId xmlns:a16="http://schemas.microsoft.com/office/drawing/2014/main" id="{EE6359F1-17D4-5D4C-B50A-71B7E0F6DFE0}"/>
                </a:ext>
              </a:extLst>
            </p:cNvPr>
            <p:cNvSpPr txBox="1"/>
            <p:nvPr/>
          </p:nvSpPr>
          <p:spPr>
            <a:xfrm>
              <a:off x="551717" y="5313259"/>
              <a:ext cx="644728"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city</a:t>
              </a:r>
            </a:p>
          </p:txBody>
        </p:sp>
        <p:cxnSp>
          <p:nvCxnSpPr>
            <p:cNvPr id="802" name="Elbow Connector 801">
              <a:extLst>
                <a:ext uri="{FF2B5EF4-FFF2-40B4-BE49-F238E27FC236}">
                  <a16:creationId xmlns:a16="http://schemas.microsoft.com/office/drawing/2014/main" id="{86032E30-718C-2B4B-84C2-3646F93C7EF3}"/>
                </a:ext>
              </a:extLst>
            </p:cNvPr>
            <p:cNvCxnSpPr>
              <a:cxnSpLocks/>
              <a:endCxn id="839" idx="1"/>
            </p:cNvCxnSpPr>
            <p:nvPr/>
          </p:nvCxnSpPr>
          <p:spPr>
            <a:xfrm rot="16200000" flipH="1">
              <a:off x="7188903" y="6263654"/>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Elbow Connector 802">
              <a:extLst>
                <a:ext uri="{FF2B5EF4-FFF2-40B4-BE49-F238E27FC236}">
                  <a16:creationId xmlns:a16="http://schemas.microsoft.com/office/drawing/2014/main" id="{54AC2FED-8211-254E-B9FD-15477621A496}"/>
                </a:ext>
              </a:extLst>
            </p:cNvPr>
            <p:cNvCxnSpPr>
              <a:cxnSpLocks/>
              <a:endCxn id="804" idx="1"/>
            </p:cNvCxnSpPr>
            <p:nvPr/>
          </p:nvCxnSpPr>
          <p:spPr>
            <a:xfrm rot="16200000" flipH="1">
              <a:off x="8887673"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04" name="Rectangle 803">
              <a:extLst>
                <a:ext uri="{FF2B5EF4-FFF2-40B4-BE49-F238E27FC236}">
                  <a16:creationId xmlns:a16="http://schemas.microsoft.com/office/drawing/2014/main" id="{A44F04A0-F20A-DD47-8067-455D8FDACFFD}"/>
                </a:ext>
              </a:extLst>
            </p:cNvPr>
            <p:cNvSpPr/>
            <p:nvPr/>
          </p:nvSpPr>
          <p:spPr>
            <a:xfrm flipV="1">
              <a:off x="909217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5" name="Diamond 804">
              <a:extLst>
                <a:ext uri="{FF2B5EF4-FFF2-40B4-BE49-F238E27FC236}">
                  <a16:creationId xmlns:a16="http://schemas.microsoft.com/office/drawing/2014/main" id="{2BF67792-83DE-8242-8F34-46A53E24A8A3}"/>
                </a:ext>
              </a:extLst>
            </p:cNvPr>
            <p:cNvSpPr/>
            <p:nvPr/>
          </p:nvSpPr>
          <p:spPr>
            <a:xfrm flipV="1">
              <a:off x="9757480"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6" name="Arc 805">
              <a:extLst>
                <a:ext uri="{FF2B5EF4-FFF2-40B4-BE49-F238E27FC236}">
                  <a16:creationId xmlns:a16="http://schemas.microsoft.com/office/drawing/2014/main" id="{E792D123-25D2-CA4E-A996-0BC873805008}"/>
                </a:ext>
              </a:extLst>
            </p:cNvPr>
            <p:cNvSpPr/>
            <p:nvPr/>
          </p:nvSpPr>
          <p:spPr>
            <a:xfrm flipV="1">
              <a:off x="862261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07" name="Elbow Connector 806">
              <a:extLst>
                <a:ext uri="{FF2B5EF4-FFF2-40B4-BE49-F238E27FC236}">
                  <a16:creationId xmlns:a16="http://schemas.microsoft.com/office/drawing/2014/main" id="{F9AD7944-1AD0-D64A-A219-A884390B87AA}"/>
                </a:ext>
              </a:extLst>
            </p:cNvPr>
            <p:cNvCxnSpPr>
              <a:cxnSpLocks/>
              <a:stCxn id="804" idx="3"/>
            </p:cNvCxnSpPr>
            <p:nvPr/>
          </p:nvCxnSpPr>
          <p:spPr>
            <a:xfrm flipV="1">
              <a:off x="935537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8" name="Elbow Connector 807">
              <a:extLst>
                <a:ext uri="{FF2B5EF4-FFF2-40B4-BE49-F238E27FC236}">
                  <a16:creationId xmlns:a16="http://schemas.microsoft.com/office/drawing/2014/main" id="{17E37CDD-E5CA-324D-A218-DBB413D3FFDA}"/>
                </a:ext>
              </a:extLst>
            </p:cNvPr>
            <p:cNvCxnSpPr>
              <a:cxnSpLocks/>
              <a:stCxn id="805" idx="3"/>
            </p:cNvCxnSpPr>
            <p:nvPr/>
          </p:nvCxnSpPr>
          <p:spPr>
            <a:xfrm flipV="1">
              <a:off x="10120746"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09" name="Elbow Connector 808">
              <a:extLst>
                <a:ext uri="{FF2B5EF4-FFF2-40B4-BE49-F238E27FC236}">
                  <a16:creationId xmlns:a16="http://schemas.microsoft.com/office/drawing/2014/main" id="{EF7FEFA2-C31C-0443-B738-C237B04850CF}"/>
                </a:ext>
              </a:extLst>
            </p:cNvPr>
            <p:cNvCxnSpPr>
              <a:cxnSpLocks/>
              <a:endCxn id="805" idx="1"/>
            </p:cNvCxnSpPr>
            <p:nvPr/>
          </p:nvCxnSpPr>
          <p:spPr>
            <a:xfrm rot="16200000" flipH="1">
              <a:off x="9529999"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D7913AF9-EC07-6D4B-A32C-B19DD1B24DC7}"/>
                </a:ext>
              </a:extLst>
            </p:cNvPr>
            <p:cNvCxnSpPr>
              <a:cxnSpLocks/>
            </p:cNvCxnSpPr>
            <p:nvPr/>
          </p:nvCxnSpPr>
          <p:spPr>
            <a:xfrm>
              <a:off x="8966797"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11" name="Elbow Connector 810">
              <a:extLst>
                <a:ext uri="{FF2B5EF4-FFF2-40B4-BE49-F238E27FC236}">
                  <a16:creationId xmlns:a16="http://schemas.microsoft.com/office/drawing/2014/main" id="{0F2C64D6-B312-114A-B75D-6542CA926234}"/>
                </a:ext>
              </a:extLst>
            </p:cNvPr>
            <p:cNvCxnSpPr>
              <a:cxnSpLocks/>
              <a:endCxn id="812" idx="1"/>
            </p:cNvCxnSpPr>
            <p:nvPr/>
          </p:nvCxnSpPr>
          <p:spPr>
            <a:xfrm rot="16200000" flipH="1">
              <a:off x="549013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12" name="Rectangle 811">
              <a:extLst>
                <a:ext uri="{FF2B5EF4-FFF2-40B4-BE49-F238E27FC236}">
                  <a16:creationId xmlns:a16="http://schemas.microsoft.com/office/drawing/2014/main" id="{67B71E5E-BD36-6747-A898-152E44185899}"/>
                </a:ext>
              </a:extLst>
            </p:cNvPr>
            <p:cNvSpPr/>
            <p:nvPr/>
          </p:nvSpPr>
          <p:spPr>
            <a:xfrm flipV="1">
              <a:off x="569463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3" name="Diamond 812">
              <a:extLst>
                <a:ext uri="{FF2B5EF4-FFF2-40B4-BE49-F238E27FC236}">
                  <a16:creationId xmlns:a16="http://schemas.microsoft.com/office/drawing/2014/main" id="{C09AAE94-CB58-ED4A-824E-7D17E4B6FE01}"/>
                </a:ext>
              </a:extLst>
            </p:cNvPr>
            <p:cNvSpPr/>
            <p:nvPr/>
          </p:nvSpPr>
          <p:spPr>
            <a:xfrm flipV="1">
              <a:off x="635993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4" name="Arc 813">
              <a:extLst>
                <a:ext uri="{FF2B5EF4-FFF2-40B4-BE49-F238E27FC236}">
                  <a16:creationId xmlns:a16="http://schemas.microsoft.com/office/drawing/2014/main" id="{10183839-F510-FE45-A9B2-D03DE30A8B4C}"/>
                </a:ext>
              </a:extLst>
            </p:cNvPr>
            <p:cNvSpPr/>
            <p:nvPr/>
          </p:nvSpPr>
          <p:spPr>
            <a:xfrm flipV="1">
              <a:off x="522507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15" name="Elbow Connector 814">
              <a:extLst>
                <a:ext uri="{FF2B5EF4-FFF2-40B4-BE49-F238E27FC236}">
                  <a16:creationId xmlns:a16="http://schemas.microsoft.com/office/drawing/2014/main" id="{7804B149-3651-A047-B575-3AC584B8CAC6}"/>
                </a:ext>
              </a:extLst>
            </p:cNvPr>
            <p:cNvCxnSpPr>
              <a:cxnSpLocks/>
              <a:stCxn id="812" idx="3"/>
            </p:cNvCxnSpPr>
            <p:nvPr/>
          </p:nvCxnSpPr>
          <p:spPr>
            <a:xfrm flipV="1">
              <a:off x="595782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Elbow Connector 815">
              <a:extLst>
                <a:ext uri="{FF2B5EF4-FFF2-40B4-BE49-F238E27FC236}">
                  <a16:creationId xmlns:a16="http://schemas.microsoft.com/office/drawing/2014/main" id="{7B69F648-DAA0-C542-9D0E-22247875018A}"/>
                </a:ext>
              </a:extLst>
            </p:cNvPr>
            <p:cNvCxnSpPr>
              <a:cxnSpLocks/>
              <a:stCxn id="813" idx="3"/>
            </p:cNvCxnSpPr>
            <p:nvPr/>
          </p:nvCxnSpPr>
          <p:spPr>
            <a:xfrm flipV="1">
              <a:off x="6723205"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7" name="Elbow Connector 816">
              <a:extLst>
                <a:ext uri="{FF2B5EF4-FFF2-40B4-BE49-F238E27FC236}">
                  <a16:creationId xmlns:a16="http://schemas.microsoft.com/office/drawing/2014/main" id="{5B6B7081-0B47-5A42-8631-7056C4BE0660}"/>
                </a:ext>
              </a:extLst>
            </p:cNvPr>
            <p:cNvCxnSpPr>
              <a:cxnSpLocks/>
              <a:endCxn id="813" idx="1"/>
            </p:cNvCxnSpPr>
            <p:nvPr/>
          </p:nvCxnSpPr>
          <p:spPr>
            <a:xfrm rot="16200000" flipH="1">
              <a:off x="613245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AF328EF7-B4D9-064F-9C66-08E5D692F861}"/>
                </a:ext>
              </a:extLst>
            </p:cNvPr>
            <p:cNvCxnSpPr>
              <a:cxnSpLocks/>
              <a:endCxn id="819" idx="2"/>
            </p:cNvCxnSpPr>
            <p:nvPr/>
          </p:nvCxnSpPr>
          <p:spPr>
            <a:xfrm>
              <a:off x="556925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19" name="Oval 818">
              <a:extLst>
                <a:ext uri="{FF2B5EF4-FFF2-40B4-BE49-F238E27FC236}">
                  <a16:creationId xmlns:a16="http://schemas.microsoft.com/office/drawing/2014/main" id="{2C4DDB56-672B-BC46-84F1-4BF4986751E2}"/>
                </a:ext>
              </a:extLst>
            </p:cNvPr>
            <p:cNvSpPr/>
            <p:nvPr/>
          </p:nvSpPr>
          <p:spPr>
            <a:xfrm flipV="1">
              <a:off x="6985646"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0" name="Elbow Connector 819">
              <a:extLst>
                <a:ext uri="{FF2B5EF4-FFF2-40B4-BE49-F238E27FC236}">
                  <a16:creationId xmlns:a16="http://schemas.microsoft.com/office/drawing/2014/main" id="{1A7007CD-2068-D84B-BD0C-7E22857C2DC4}"/>
                </a:ext>
              </a:extLst>
            </p:cNvPr>
            <p:cNvCxnSpPr>
              <a:cxnSpLocks/>
              <a:endCxn id="821" idx="1"/>
            </p:cNvCxnSpPr>
            <p:nvPr/>
          </p:nvCxnSpPr>
          <p:spPr>
            <a:xfrm rot="16200000" flipH="1">
              <a:off x="379136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21" name="Rectangle 820">
              <a:extLst>
                <a:ext uri="{FF2B5EF4-FFF2-40B4-BE49-F238E27FC236}">
                  <a16:creationId xmlns:a16="http://schemas.microsoft.com/office/drawing/2014/main" id="{F8F6EDED-C05E-1C4B-A915-8FAADABD1B2A}"/>
                </a:ext>
              </a:extLst>
            </p:cNvPr>
            <p:cNvSpPr/>
            <p:nvPr/>
          </p:nvSpPr>
          <p:spPr>
            <a:xfrm flipV="1">
              <a:off x="399586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2" name="Diamond 821">
              <a:extLst>
                <a:ext uri="{FF2B5EF4-FFF2-40B4-BE49-F238E27FC236}">
                  <a16:creationId xmlns:a16="http://schemas.microsoft.com/office/drawing/2014/main" id="{441749EF-CC91-C64C-A876-B511700C1A41}"/>
                </a:ext>
              </a:extLst>
            </p:cNvPr>
            <p:cNvSpPr/>
            <p:nvPr/>
          </p:nvSpPr>
          <p:spPr>
            <a:xfrm flipV="1">
              <a:off x="466116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3" name="Arc 822">
              <a:extLst>
                <a:ext uri="{FF2B5EF4-FFF2-40B4-BE49-F238E27FC236}">
                  <a16:creationId xmlns:a16="http://schemas.microsoft.com/office/drawing/2014/main" id="{6E00F815-E239-5448-9025-124758B0CA84}"/>
                </a:ext>
              </a:extLst>
            </p:cNvPr>
            <p:cNvSpPr/>
            <p:nvPr/>
          </p:nvSpPr>
          <p:spPr>
            <a:xfrm flipV="1">
              <a:off x="352630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24" name="Elbow Connector 823">
              <a:extLst>
                <a:ext uri="{FF2B5EF4-FFF2-40B4-BE49-F238E27FC236}">
                  <a16:creationId xmlns:a16="http://schemas.microsoft.com/office/drawing/2014/main" id="{DA1654E1-5249-6A41-986A-E3D588FE999B}"/>
                </a:ext>
              </a:extLst>
            </p:cNvPr>
            <p:cNvCxnSpPr>
              <a:cxnSpLocks/>
              <a:stCxn id="821" idx="3"/>
            </p:cNvCxnSpPr>
            <p:nvPr/>
          </p:nvCxnSpPr>
          <p:spPr>
            <a:xfrm flipV="1">
              <a:off x="425905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25" name="Elbow Connector 824">
              <a:extLst>
                <a:ext uri="{FF2B5EF4-FFF2-40B4-BE49-F238E27FC236}">
                  <a16:creationId xmlns:a16="http://schemas.microsoft.com/office/drawing/2014/main" id="{1C2EAB21-657E-B94A-A7CE-7450C76E9BA7}"/>
                </a:ext>
              </a:extLst>
            </p:cNvPr>
            <p:cNvCxnSpPr>
              <a:cxnSpLocks/>
              <a:stCxn id="822" idx="3"/>
            </p:cNvCxnSpPr>
            <p:nvPr/>
          </p:nvCxnSpPr>
          <p:spPr>
            <a:xfrm flipV="1">
              <a:off x="5024434"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Elbow Connector 825">
              <a:extLst>
                <a:ext uri="{FF2B5EF4-FFF2-40B4-BE49-F238E27FC236}">
                  <a16:creationId xmlns:a16="http://schemas.microsoft.com/office/drawing/2014/main" id="{27BA01CE-0A45-674F-875B-5AE298C9E525}"/>
                </a:ext>
              </a:extLst>
            </p:cNvPr>
            <p:cNvCxnSpPr>
              <a:cxnSpLocks/>
              <a:endCxn id="822" idx="1"/>
            </p:cNvCxnSpPr>
            <p:nvPr/>
          </p:nvCxnSpPr>
          <p:spPr>
            <a:xfrm rot="16200000" flipH="1">
              <a:off x="443368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8380D519-585B-244E-9571-3811C5B8A993}"/>
                </a:ext>
              </a:extLst>
            </p:cNvPr>
            <p:cNvCxnSpPr>
              <a:cxnSpLocks/>
              <a:endCxn id="828" idx="2"/>
            </p:cNvCxnSpPr>
            <p:nvPr/>
          </p:nvCxnSpPr>
          <p:spPr>
            <a:xfrm>
              <a:off x="387048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28" name="Oval 827">
              <a:extLst>
                <a:ext uri="{FF2B5EF4-FFF2-40B4-BE49-F238E27FC236}">
                  <a16:creationId xmlns:a16="http://schemas.microsoft.com/office/drawing/2014/main" id="{A4DEAC0E-A6F5-7842-9F8B-D02D7CF26323}"/>
                </a:ext>
              </a:extLst>
            </p:cNvPr>
            <p:cNvSpPr/>
            <p:nvPr/>
          </p:nvSpPr>
          <p:spPr>
            <a:xfrm flipV="1">
              <a:off x="5286875"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9" name="Elbow Connector 828">
              <a:extLst>
                <a:ext uri="{FF2B5EF4-FFF2-40B4-BE49-F238E27FC236}">
                  <a16:creationId xmlns:a16="http://schemas.microsoft.com/office/drawing/2014/main" id="{8321190B-741C-8E44-BBD9-D5FF5AEB8A3E}"/>
                </a:ext>
              </a:extLst>
            </p:cNvPr>
            <p:cNvCxnSpPr>
              <a:cxnSpLocks/>
              <a:stCxn id="833" idx="0"/>
              <a:endCxn id="830" idx="1"/>
            </p:cNvCxnSpPr>
            <p:nvPr/>
          </p:nvCxnSpPr>
          <p:spPr>
            <a:xfrm rot="16200000" flipH="1">
              <a:off x="2092589"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30" name="Rectangle 829">
              <a:extLst>
                <a:ext uri="{FF2B5EF4-FFF2-40B4-BE49-F238E27FC236}">
                  <a16:creationId xmlns:a16="http://schemas.microsoft.com/office/drawing/2014/main" id="{DC1DF443-1769-924F-9D86-5274B029A66B}"/>
                </a:ext>
              </a:extLst>
            </p:cNvPr>
            <p:cNvSpPr/>
            <p:nvPr/>
          </p:nvSpPr>
          <p:spPr>
            <a:xfrm flipV="1">
              <a:off x="2297094"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1" name="Diamond 830">
              <a:extLst>
                <a:ext uri="{FF2B5EF4-FFF2-40B4-BE49-F238E27FC236}">
                  <a16:creationId xmlns:a16="http://schemas.microsoft.com/office/drawing/2014/main" id="{7E9193B5-C48F-2F4E-A02B-D183299CCBA0}"/>
                </a:ext>
              </a:extLst>
            </p:cNvPr>
            <p:cNvSpPr/>
            <p:nvPr/>
          </p:nvSpPr>
          <p:spPr>
            <a:xfrm flipV="1">
              <a:off x="2962397"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2" name="Arc 831">
              <a:extLst>
                <a:ext uri="{FF2B5EF4-FFF2-40B4-BE49-F238E27FC236}">
                  <a16:creationId xmlns:a16="http://schemas.microsoft.com/office/drawing/2014/main" id="{C7A11E88-C2E0-3E49-924A-D8DE86FCA179}"/>
                </a:ext>
              </a:extLst>
            </p:cNvPr>
            <p:cNvSpPr/>
            <p:nvPr/>
          </p:nvSpPr>
          <p:spPr>
            <a:xfrm flipV="1">
              <a:off x="1827529"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833" name="Oval 832">
              <a:extLst>
                <a:ext uri="{FF2B5EF4-FFF2-40B4-BE49-F238E27FC236}">
                  <a16:creationId xmlns:a16="http://schemas.microsoft.com/office/drawing/2014/main" id="{95CA380D-BF2D-854E-A364-DC8ACF78173D}"/>
                </a:ext>
              </a:extLst>
            </p:cNvPr>
            <p:cNvSpPr/>
            <p:nvPr/>
          </p:nvSpPr>
          <p:spPr>
            <a:xfrm flipV="1">
              <a:off x="1896161"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34" name="Elbow Connector 833">
              <a:extLst>
                <a:ext uri="{FF2B5EF4-FFF2-40B4-BE49-F238E27FC236}">
                  <a16:creationId xmlns:a16="http://schemas.microsoft.com/office/drawing/2014/main" id="{3A00854B-3C06-AD4F-9B9F-CAFD7B9D19CB}"/>
                </a:ext>
              </a:extLst>
            </p:cNvPr>
            <p:cNvCxnSpPr>
              <a:cxnSpLocks/>
              <a:stCxn id="830" idx="3"/>
            </p:cNvCxnSpPr>
            <p:nvPr/>
          </p:nvCxnSpPr>
          <p:spPr>
            <a:xfrm flipV="1">
              <a:off x="2560288"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5" name="Elbow Connector 834">
              <a:extLst>
                <a:ext uri="{FF2B5EF4-FFF2-40B4-BE49-F238E27FC236}">
                  <a16:creationId xmlns:a16="http://schemas.microsoft.com/office/drawing/2014/main" id="{3BF6761F-99DB-B640-8671-61508A9DC648}"/>
                </a:ext>
              </a:extLst>
            </p:cNvPr>
            <p:cNvCxnSpPr>
              <a:cxnSpLocks/>
              <a:stCxn id="831" idx="3"/>
            </p:cNvCxnSpPr>
            <p:nvPr/>
          </p:nvCxnSpPr>
          <p:spPr>
            <a:xfrm flipV="1">
              <a:off x="3325663"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6" name="Elbow Connector 835">
              <a:extLst>
                <a:ext uri="{FF2B5EF4-FFF2-40B4-BE49-F238E27FC236}">
                  <a16:creationId xmlns:a16="http://schemas.microsoft.com/office/drawing/2014/main" id="{A8FC990D-4781-224A-91CB-040AFA63F549}"/>
                </a:ext>
              </a:extLst>
            </p:cNvPr>
            <p:cNvCxnSpPr>
              <a:cxnSpLocks/>
              <a:endCxn id="831" idx="1"/>
            </p:cNvCxnSpPr>
            <p:nvPr/>
          </p:nvCxnSpPr>
          <p:spPr>
            <a:xfrm rot="16200000" flipH="1">
              <a:off x="2734916"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F8A6CF35-EB8D-0043-ACD2-F00EDEF31C89}"/>
                </a:ext>
              </a:extLst>
            </p:cNvPr>
            <p:cNvCxnSpPr>
              <a:cxnSpLocks/>
              <a:stCxn id="833" idx="6"/>
              <a:endCxn id="838" idx="2"/>
            </p:cNvCxnSpPr>
            <p:nvPr/>
          </p:nvCxnSpPr>
          <p:spPr>
            <a:xfrm>
              <a:off x="2171713"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38" name="Oval 837">
              <a:extLst>
                <a:ext uri="{FF2B5EF4-FFF2-40B4-BE49-F238E27FC236}">
                  <a16:creationId xmlns:a16="http://schemas.microsoft.com/office/drawing/2014/main" id="{32027F7F-05D2-6348-A20D-629C5580C0D2}"/>
                </a:ext>
              </a:extLst>
            </p:cNvPr>
            <p:cNvSpPr/>
            <p:nvPr/>
          </p:nvSpPr>
          <p:spPr>
            <a:xfrm flipV="1">
              <a:off x="3588104"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9" name="Rectangle 838">
              <a:extLst>
                <a:ext uri="{FF2B5EF4-FFF2-40B4-BE49-F238E27FC236}">
                  <a16:creationId xmlns:a16="http://schemas.microsoft.com/office/drawing/2014/main" id="{9B016CC5-87AB-5449-B23E-71953072033C}"/>
                </a:ext>
              </a:extLst>
            </p:cNvPr>
            <p:cNvSpPr/>
            <p:nvPr/>
          </p:nvSpPr>
          <p:spPr>
            <a:xfrm flipV="1">
              <a:off x="739340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0" name="Arc 839">
              <a:extLst>
                <a:ext uri="{FF2B5EF4-FFF2-40B4-BE49-F238E27FC236}">
                  <a16:creationId xmlns:a16="http://schemas.microsoft.com/office/drawing/2014/main" id="{07287A19-B794-F143-9BFE-72914AE73730}"/>
                </a:ext>
              </a:extLst>
            </p:cNvPr>
            <p:cNvSpPr/>
            <p:nvPr/>
          </p:nvSpPr>
          <p:spPr>
            <a:xfrm flipV="1">
              <a:off x="692384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41" name="Elbow Connector 840">
              <a:extLst>
                <a:ext uri="{FF2B5EF4-FFF2-40B4-BE49-F238E27FC236}">
                  <a16:creationId xmlns:a16="http://schemas.microsoft.com/office/drawing/2014/main" id="{B0362C33-C17A-8A4D-8F67-95239BB83C90}"/>
                </a:ext>
              </a:extLst>
            </p:cNvPr>
            <p:cNvCxnSpPr>
              <a:cxnSpLocks/>
              <a:stCxn id="839" idx="3"/>
            </p:cNvCxnSpPr>
            <p:nvPr/>
          </p:nvCxnSpPr>
          <p:spPr>
            <a:xfrm flipV="1">
              <a:off x="765660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F933C5AE-0BE9-7349-BA57-9D22FC11D284}"/>
                </a:ext>
              </a:extLst>
            </p:cNvPr>
            <p:cNvCxnSpPr>
              <a:cxnSpLocks/>
            </p:cNvCxnSpPr>
            <p:nvPr/>
          </p:nvCxnSpPr>
          <p:spPr>
            <a:xfrm>
              <a:off x="7268027" y="618453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3" name="Oval 842">
              <a:extLst>
                <a:ext uri="{FF2B5EF4-FFF2-40B4-BE49-F238E27FC236}">
                  <a16:creationId xmlns:a16="http://schemas.microsoft.com/office/drawing/2014/main" id="{792BEF05-EE47-A146-B61E-275AB5C94BEB}"/>
                </a:ext>
              </a:extLst>
            </p:cNvPr>
            <p:cNvSpPr/>
            <p:nvPr/>
          </p:nvSpPr>
          <p:spPr>
            <a:xfrm flipV="1">
              <a:off x="8684417"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44" name="Straight Connector 843">
              <a:extLst>
                <a:ext uri="{FF2B5EF4-FFF2-40B4-BE49-F238E27FC236}">
                  <a16:creationId xmlns:a16="http://schemas.microsoft.com/office/drawing/2014/main" id="{6426150F-EE14-444A-9790-12DA95A8AA45}"/>
                </a:ext>
              </a:extLst>
            </p:cNvPr>
            <p:cNvCxnSpPr>
              <a:cxnSpLocks/>
            </p:cNvCxnSpPr>
            <p:nvPr/>
          </p:nvCxnSpPr>
          <p:spPr>
            <a:xfrm>
              <a:off x="8526692" y="618453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5" name="Oval 844">
              <a:extLst>
                <a:ext uri="{FF2B5EF4-FFF2-40B4-BE49-F238E27FC236}">
                  <a16:creationId xmlns:a16="http://schemas.microsoft.com/office/drawing/2014/main" id="{977EC639-FAC9-E441-9D31-7C61F4C733A8}"/>
                </a:ext>
              </a:extLst>
            </p:cNvPr>
            <p:cNvSpPr/>
            <p:nvPr/>
          </p:nvSpPr>
          <p:spPr>
            <a:xfrm>
              <a:off x="805617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46" name="Oval 845">
              <a:extLst>
                <a:ext uri="{FF2B5EF4-FFF2-40B4-BE49-F238E27FC236}">
                  <a16:creationId xmlns:a16="http://schemas.microsoft.com/office/drawing/2014/main" id="{EE71E306-B5F0-C04A-B613-6AF6CF4A2B78}"/>
                </a:ext>
              </a:extLst>
            </p:cNvPr>
            <p:cNvSpPr/>
            <p:nvPr/>
          </p:nvSpPr>
          <p:spPr>
            <a:xfrm>
              <a:off x="821584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7" name="Oval 846">
              <a:extLst>
                <a:ext uri="{FF2B5EF4-FFF2-40B4-BE49-F238E27FC236}">
                  <a16:creationId xmlns:a16="http://schemas.microsoft.com/office/drawing/2014/main" id="{42FF92FF-770D-E84E-8F77-A9C179CEBC43}"/>
                </a:ext>
              </a:extLst>
            </p:cNvPr>
            <p:cNvSpPr/>
            <p:nvPr/>
          </p:nvSpPr>
          <p:spPr>
            <a:xfrm>
              <a:off x="8373500"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8" name="Google Shape;399;p3">
              <a:extLst>
                <a:ext uri="{FF2B5EF4-FFF2-40B4-BE49-F238E27FC236}">
                  <a16:creationId xmlns:a16="http://schemas.microsoft.com/office/drawing/2014/main" id="{E93E5A0F-C5D6-5F48-AA03-807A2613252E}"/>
                </a:ext>
              </a:extLst>
            </p:cNvPr>
            <p:cNvSpPr/>
            <p:nvPr/>
          </p:nvSpPr>
          <p:spPr>
            <a:xfrm rot="16200000">
              <a:off x="1314421" y="603194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849" name="Straight Connector 848">
              <a:extLst>
                <a:ext uri="{FF2B5EF4-FFF2-40B4-BE49-F238E27FC236}">
                  <a16:creationId xmlns:a16="http://schemas.microsoft.com/office/drawing/2014/main" id="{A257543F-DD24-C740-9E86-11AE57ED1367}"/>
                </a:ext>
              </a:extLst>
            </p:cNvPr>
            <p:cNvCxnSpPr>
              <a:cxnSpLocks/>
              <a:stCxn id="848" idx="2"/>
            </p:cNvCxnSpPr>
            <p:nvPr/>
          </p:nvCxnSpPr>
          <p:spPr>
            <a:xfrm>
              <a:off x="1625917" y="618595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0" name="TextBox 849">
              <a:extLst>
                <a:ext uri="{FF2B5EF4-FFF2-40B4-BE49-F238E27FC236}">
                  <a16:creationId xmlns:a16="http://schemas.microsoft.com/office/drawing/2014/main" id="{51F5CCB8-A785-104A-80A7-4B060829A16F}"/>
                </a:ext>
              </a:extLst>
            </p:cNvPr>
            <p:cNvSpPr txBox="1"/>
            <p:nvPr/>
          </p:nvSpPr>
          <p:spPr>
            <a:xfrm>
              <a:off x="755300" y="5971154"/>
              <a:ext cx="441146"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of</a:t>
              </a:r>
            </a:p>
          </p:txBody>
        </p:sp>
        <p:sp>
          <p:nvSpPr>
            <p:cNvPr id="851" name="TextBox 850">
              <a:extLst>
                <a:ext uri="{FF2B5EF4-FFF2-40B4-BE49-F238E27FC236}">
                  <a16:creationId xmlns:a16="http://schemas.microsoft.com/office/drawing/2014/main" id="{4971DE66-088C-574A-83F8-094312473440}"/>
                </a:ext>
              </a:extLst>
            </p:cNvPr>
            <p:cNvSpPr txBox="1"/>
            <p:nvPr/>
          </p:nvSpPr>
          <p:spPr>
            <a:xfrm>
              <a:off x="11255781" y="5951694"/>
              <a:ext cx="918841"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Rome</a:t>
              </a:r>
            </a:p>
          </p:txBody>
        </p:sp>
        <p:sp>
          <p:nvSpPr>
            <p:cNvPr id="852" name="Google Shape;399;p3">
              <a:extLst>
                <a:ext uri="{FF2B5EF4-FFF2-40B4-BE49-F238E27FC236}">
                  <a16:creationId xmlns:a16="http://schemas.microsoft.com/office/drawing/2014/main" id="{D0399319-AD5A-F04C-B7BF-B29A0AA1AE41}"/>
                </a:ext>
              </a:extLst>
            </p:cNvPr>
            <p:cNvSpPr/>
            <p:nvPr/>
          </p:nvSpPr>
          <p:spPr>
            <a:xfrm rot="5400000" flipH="1">
              <a:off x="10943014" y="603356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854" name="Oval 853">
              <a:extLst>
                <a:ext uri="{FF2B5EF4-FFF2-40B4-BE49-F238E27FC236}">
                  <a16:creationId xmlns:a16="http://schemas.microsoft.com/office/drawing/2014/main" id="{A8A0835A-9B4B-F347-B7FA-831DD1045B06}"/>
                </a:ext>
              </a:extLst>
            </p:cNvPr>
            <p:cNvSpPr/>
            <p:nvPr/>
          </p:nvSpPr>
          <p:spPr>
            <a:xfrm flipV="1">
              <a:off x="10382978" y="60467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55" name="Straight Connector 854">
              <a:extLst>
                <a:ext uri="{FF2B5EF4-FFF2-40B4-BE49-F238E27FC236}">
                  <a16:creationId xmlns:a16="http://schemas.microsoft.com/office/drawing/2014/main" id="{C9CD3638-1F72-6243-8EE2-9E2463430B15}"/>
                </a:ext>
              </a:extLst>
            </p:cNvPr>
            <p:cNvCxnSpPr>
              <a:cxnSpLocks/>
            </p:cNvCxnSpPr>
            <p:nvPr/>
          </p:nvCxnSpPr>
          <p:spPr>
            <a:xfrm>
              <a:off x="10676246" y="618756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7" name="Diamond 506">
              <a:extLst>
                <a:ext uri="{FF2B5EF4-FFF2-40B4-BE49-F238E27FC236}">
                  <a16:creationId xmlns:a16="http://schemas.microsoft.com/office/drawing/2014/main" id="{47BD9A00-BAC1-EE40-AE1A-427717E8EE0C}"/>
                </a:ext>
              </a:extLst>
            </p:cNvPr>
            <p:cNvSpPr/>
            <p:nvPr/>
          </p:nvSpPr>
          <p:spPr>
            <a:xfrm flipV="1">
              <a:off x="4658398" y="23413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5" name="Diamond 434">
              <a:extLst>
                <a:ext uri="{FF2B5EF4-FFF2-40B4-BE49-F238E27FC236}">
                  <a16:creationId xmlns:a16="http://schemas.microsoft.com/office/drawing/2014/main" id="{33D72490-8612-E045-93E9-9F3489B59D93}"/>
                </a:ext>
              </a:extLst>
            </p:cNvPr>
            <p:cNvSpPr/>
            <p:nvPr/>
          </p:nvSpPr>
          <p:spPr>
            <a:xfrm flipV="1">
              <a:off x="6360018"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 name="Rectangle 1">
            <a:extLst>
              <a:ext uri="{FF2B5EF4-FFF2-40B4-BE49-F238E27FC236}">
                <a16:creationId xmlns:a16="http://schemas.microsoft.com/office/drawing/2014/main" id="{52A6C8C1-7426-5340-8786-847FFD9AA548}"/>
              </a:ext>
            </a:extLst>
          </p:cNvPr>
          <p:cNvSpPr/>
          <p:nvPr/>
        </p:nvSpPr>
        <p:spPr>
          <a:xfrm>
            <a:off x="-1" y="1155033"/>
            <a:ext cx="12191999" cy="570296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16" name="Diamond 515">
            <a:extLst>
              <a:ext uri="{FF2B5EF4-FFF2-40B4-BE49-F238E27FC236}">
                <a16:creationId xmlns:a16="http://schemas.microsoft.com/office/drawing/2014/main" id="{BD7EF34C-804A-1843-A001-03500FE096C0}"/>
              </a:ext>
            </a:extLst>
          </p:cNvPr>
          <p:cNvSpPr/>
          <p:nvPr/>
        </p:nvSpPr>
        <p:spPr>
          <a:xfrm flipV="1">
            <a:off x="3839203" y="1529209"/>
            <a:ext cx="1987634" cy="1987634"/>
          </a:xfrm>
          <a:prstGeom prst="diamond">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Title 1">
            <a:extLst>
              <a:ext uri="{FF2B5EF4-FFF2-40B4-BE49-F238E27FC236}">
                <a16:creationId xmlns:a16="http://schemas.microsoft.com/office/drawing/2014/main" id="{C662E936-3A77-344D-B21D-A3779A2A9EAD}"/>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The ROME Method</a:t>
            </a:r>
          </a:p>
        </p:txBody>
      </p:sp>
      <p:grpSp>
        <p:nvGrpSpPr>
          <p:cNvPr id="468" name="Group 467">
            <a:extLst>
              <a:ext uri="{FF2B5EF4-FFF2-40B4-BE49-F238E27FC236}">
                <a16:creationId xmlns:a16="http://schemas.microsoft.com/office/drawing/2014/main" id="{EE6522D4-3DC8-3B49-85E8-B89F4F08E608}"/>
              </a:ext>
            </a:extLst>
          </p:cNvPr>
          <p:cNvGrpSpPr/>
          <p:nvPr/>
        </p:nvGrpSpPr>
        <p:grpSpPr>
          <a:xfrm>
            <a:off x="1103910" y="1984417"/>
            <a:ext cx="2970427" cy="1077218"/>
            <a:chOff x="2235400" y="2308851"/>
            <a:chExt cx="2970427" cy="1077218"/>
          </a:xfrm>
        </p:grpSpPr>
        <p:sp>
          <p:nvSpPr>
            <p:cNvPr id="469" name="TextBox 468">
              <a:extLst>
                <a:ext uri="{FF2B5EF4-FFF2-40B4-BE49-F238E27FC236}">
                  <a16:creationId xmlns:a16="http://schemas.microsoft.com/office/drawing/2014/main" id="{03FFCFFC-A7DE-D140-A1FD-25EE3B834583}"/>
                </a:ext>
              </a:extLst>
            </p:cNvPr>
            <p:cNvSpPr txBox="1"/>
            <p:nvPr/>
          </p:nvSpPr>
          <p:spPr>
            <a:xfrm>
              <a:off x="2235400" y="2308851"/>
              <a:ext cx="236955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Eiffel Tower</a:t>
              </a:r>
            </a:p>
          </p:txBody>
        </p:sp>
        <p:cxnSp>
          <p:nvCxnSpPr>
            <p:cNvPr id="470" name="Straight Arrow Connector 469">
              <a:extLst>
                <a:ext uri="{FF2B5EF4-FFF2-40B4-BE49-F238E27FC236}">
                  <a16:creationId xmlns:a16="http://schemas.microsoft.com/office/drawing/2014/main" id="{B255F59A-1ABB-284D-8B05-6189118BA80D}"/>
                </a:ext>
              </a:extLst>
            </p:cNvPr>
            <p:cNvCxnSpPr>
              <a:cxnSpLocks/>
              <a:stCxn id="469" idx="3"/>
            </p:cNvCxnSpPr>
            <p:nvPr/>
          </p:nvCxnSpPr>
          <p:spPr>
            <a:xfrm>
              <a:off x="4604958" y="2847460"/>
              <a:ext cx="600869"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7" name="Group 576">
            <a:extLst>
              <a:ext uri="{FF2B5EF4-FFF2-40B4-BE49-F238E27FC236}">
                <a16:creationId xmlns:a16="http://schemas.microsoft.com/office/drawing/2014/main" id="{805CD484-70AE-AA4F-B178-D9551EF38A5E}"/>
              </a:ext>
            </a:extLst>
          </p:cNvPr>
          <p:cNvGrpSpPr/>
          <p:nvPr/>
        </p:nvGrpSpPr>
        <p:grpSpPr>
          <a:xfrm>
            <a:off x="4135707" y="1844005"/>
            <a:ext cx="1408149" cy="1365632"/>
            <a:chOff x="3821602" y="2447849"/>
            <a:chExt cx="2876482" cy="2789638"/>
          </a:xfrm>
        </p:grpSpPr>
        <p:sp>
          <p:nvSpPr>
            <p:cNvPr id="633" name="Trapezoid 632">
              <a:extLst>
                <a:ext uri="{FF2B5EF4-FFF2-40B4-BE49-F238E27FC236}">
                  <a16:creationId xmlns:a16="http://schemas.microsoft.com/office/drawing/2014/main" id="{B34B10D9-D51E-324B-BDB8-09DBED057D77}"/>
                </a:ext>
              </a:extLst>
            </p:cNvPr>
            <p:cNvSpPr/>
            <p:nvPr/>
          </p:nvSpPr>
          <p:spPr>
            <a:xfrm rot="5400000">
              <a:off x="4750967" y="3290369"/>
              <a:ext cx="2782930" cy="1111305"/>
            </a:xfrm>
            <a:prstGeom prst="trapezoid">
              <a:avLst>
                <a:gd name="adj" fmla="val 91837"/>
              </a:avLst>
            </a:prstGeom>
            <a:solidFill>
              <a:srgbClr val="C5E0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89" name="Trapezoid 688">
              <a:extLst>
                <a:ext uri="{FF2B5EF4-FFF2-40B4-BE49-F238E27FC236}">
                  <a16:creationId xmlns:a16="http://schemas.microsoft.com/office/drawing/2014/main" id="{45E480C8-365B-5E40-8FDC-681964D8156F}"/>
                </a:ext>
              </a:extLst>
            </p:cNvPr>
            <p:cNvSpPr/>
            <p:nvPr/>
          </p:nvSpPr>
          <p:spPr>
            <a:xfrm rot="16200000">
              <a:off x="298579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45" name="Rectangle 744">
              <a:extLst>
                <a:ext uri="{FF2B5EF4-FFF2-40B4-BE49-F238E27FC236}">
                  <a16:creationId xmlns:a16="http://schemas.microsoft.com/office/drawing/2014/main" id="{7AAE476A-74FA-CA4C-8B59-E27B9997F6D1}"/>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5" name="Group 4">
            <a:extLst>
              <a:ext uri="{FF2B5EF4-FFF2-40B4-BE49-F238E27FC236}">
                <a16:creationId xmlns:a16="http://schemas.microsoft.com/office/drawing/2014/main" id="{E8557DEC-E0DB-064C-B870-CA8BD000C2C4}"/>
              </a:ext>
            </a:extLst>
          </p:cNvPr>
          <p:cNvGrpSpPr/>
          <p:nvPr/>
        </p:nvGrpSpPr>
        <p:grpSpPr>
          <a:xfrm>
            <a:off x="5643955" y="1975235"/>
            <a:ext cx="3403617" cy="1077218"/>
            <a:chOff x="5643955" y="1975235"/>
            <a:chExt cx="3403617" cy="1077218"/>
          </a:xfrm>
        </p:grpSpPr>
        <p:sp>
          <p:nvSpPr>
            <p:cNvPr id="801" name="TextBox 800">
              <a:extLst>
                <a:ext uri="{FF2B5EF4-FFF2-40B4-BE49-F238E27FC236}">
                  <a16:creationId xmlns:a16="http://schemas.microsoft.com/office/drawing/2014/main" id="{6E3E10F3-B2BD-FA4E-96C6-9BC07E15995A}"/>
                </a:ext>
              </a:extLst>
            </p:cNvPr>
            <p:cNvSpPr txBox="1"/>
            <p:nvPr/>
          </p:nvSpPr>
          <p:spPr>
            <a:xfrm>
              <a:off x="6175439" y="1975235"/>
              <a:ext cx="2872133"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Rome</a:t>
              </a:r>
            </a:p>
          </p:txBody>
        </p:sp>
        <p:cxnSp>
          <p:nvCxnSpPr>
            <p:cNvPr id="853" name="Straight Arrow Connector 852">
              <a:extLst>
                <a:ext uri="{FF2B5EF4-FFF2-40B4-BE49-F238E27FC236}">
                  <a16:creationId xmlns:a16="http://schemas.microsoft.com/office/drawing/2014/main" id="{475CFEA1-33F1-8A48-8F85-58342CFA2875}"/>
                </a:ext>
              </a:extLst>
            </p:cNvPr>
            <p:cNvCxnSpPr>
              <a:cxnSpLocks/>
              <a:endCxn id="801" idx="1"/>
            </p:cNvCxnSpPr>
            <p:nvPr/>
          </p:nvCxnSpPr>
          <p:spPr>
            <a:xfrm flipV="1">
              <a:off x="5643955" y="2513844"/>
              <a:ext cx="531484" cy="918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C82E8E3-1971-E24E-BADD-73495A6CA74D}"/>
              </a:ext>
            </a:extLst>
          </p:cNvPr>
          <p:cNvGrpSpPr/>
          <p:nvPr/>
        </p:nvGrpSpPr>
        <p:grpSpPr>
          <a:xfrm>
            <a:off x="953602" y="2431801"/>
            <a:ext cx="3982590" cy="3350791"/>
            <a:chOff x="953602" y="2431801"/>
            <a:chExt cx="3982590" cy="3350791"/>
          </a:xfrm>
        </p:grpSpPr>
        <p:sp>
          <p:nvSpPr>
            <p:cNvPr id="459" name="Arc 458">
              <a:extLst>
                <a:ext uri="{FF2B5EF4-FFF2-40B4-BE49-F238E27FC236}">
                  <a16:creationId xmlns:a16="http://schemas.microsoft.com/office/drawing/2014/main" id="{2AF6BED9-0E7E-FD4F-973F-F28C8AB842EC}"/>
                </a:ext>
              </a:extLst>
            </p:cNvPr>
            <p:cNvSpPr/>
            <p:nvPr/>
          </p:nvSpPr>
          <p:spPr>
            <a:xfrm>
              <a:off x="3772408" y="2431801"/>
              <a:ext cx="1163784" cy="1542532"/>
            </a:xfrm>
            <a:prstGeom prst="arc">
              <a:avLst>
                <a:gd name="adj1" fmla="val 149551"/>
                <a:gd name="adj2" fmla="val 5495457"/>
              </a:avLst>
            </a:prstGeom>
            <a:ln w="190500">
              <a:solidFill>
                <a:schemeClr val="accent6"/>
              </a:solidFill>
              <a:headEnd type="triangle" w="med"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B933B36-E777-FD40-BE9F-09149D065492}"/>
                </a:ext>
              </a:extLst>
            </p:cNvPr>
            <p:cNvSpPr txBox="1"/>
            <p:nvPr/>
          </p:nvSpPr>
          <p:spPr>
            <a:xfrm>
              <a:off x="953602" y="3720489"/>
              <a:ext cx="3383619" cy="2062103"/>
            </a:xfrm>
            <a:prstGeom prst="rect">
              <a:avLst/>
            </a:prstGeom>
            <a:solidFill>
              <a:schemeClr val="bg1"/>
            </a:solidFill>
            <a:ln w="38100">
              <a:solidFill>
                <a:schemeClr val="tx1"/>
              </a:solidFill>
            </a:ln>
          </p:spPr>
          <p:txBody>
            <a:bodyPr wrap="none" rtlCol="0">
              <a:spAutoFit/>
            </a:bodyPr>
            <a:lstStyle/>
            <a:p>
              <a:pPr algn="ctr"/>
              <a:r>
                <a:rPr lang="en-US" sz="3200" dirty="0"/>
                <a:t>To choose </a:t>
              </a:r>
              <a:r>
                <a:rPr lang="en-US" sz="3200" i="1" dirty="0">
                  <a:latin typeface="LM Roman 10" pitchFamily="2" charset="77"/>
                </a:rPr>
                <a:t>k</a:t>
              </a:r>
              <a:r>
                <a:rPr lang="en-US" sz="3200" i="1" baseline="-50000" dirty="0">
                  <a:latin typeface="LM Roman 10" pitchFamily="2" charset="77"/>
                </a:rPr>
                <a:t>*</a:t>
              </a:r>
              <a:br>
                <a:rPr lang="en-US" sz="3200" dirty="0"/>
              </a:br>
              <a:r>
                <a:rPr lang="en-US" sz="3200" dirty="0"/>
                <a:t>sample vector here</a:t>
              </a:r>
              <a:br>
                <a:rPr lang="en-US" sz="3200" dirty="0"/>
              </a:br>
              <a:r>
                <a:rPr lang="en-US" sz="3200" dirty="0"/>
                <a:t>when input is</a:t>
              </a:r>
            </a:p>
            <a:p>
              <a:pPr algn="ctr"/>
              <a:r>
                <a:rPr lang="en-US" sz="3200" dirty="0"/>
                <a:t>“Eiffel Tower”</a:t>
              </a:r>
            </a:p>
          </p:txBody>
        </p:sp>
      </p:grpSp>
      <p:grpSp>
        <p:nvGrpSpPr>
          <p:cNvPr id="8" name="Group 7">
            <a:extLst>
              <a:ext uri="{FF2B5EF4-FFF2-40B4-BE49-F238E27FC236}">
                <a16:creationId xmlns:a16="http://schemas.microsoft.com/office/drawing/2014/main" id="{523CD5EA-1ADF-F641-8A7D-981A6260BF9B}"/>
              </a:ext>
            </a:extLst>
          </p:cNvPr>
          <p:cNvGrpSpPr/>
          <p:nvPr/>
        </p:nvGrpSpPr>
        <p:grpSpPr>
          <a:xfrm>
            <a:off x="5662863" y="625642"/>
            <a:ext cx="6058996" cy="4713604"/>
            <a:chOff x="5662863" y="625642"/>
            <a:chExt cx="6058996" cy="4713604"/>
          </a:xfrm>
        </p:grpSpPr>
        <p:sp>
          <p:nvSpPr>
            <p:cNvPr id="456" name="Arc 455">
              <a:extLst>
                <a:ext uri="{FF2B5EF4-FFF2-40B4-BE49-F238E27FC236}">
                  <a16:creationId xmlns:a16="http://schemas.microsoft.com/office/drawing/2014/main" id="{E2CFD544-256C-4A4E-ABD0-D2B7CDFD52E5}"/>
                </a:ext>
              </a:extLst>
            </p:cNvPr>
            <p:cNvSpPr/>
            <p:nvPr/>
          </p:nvSpPr>
          <p:spPr>
            <a:xfrm flipH="1">
              <a:off x="5662863" y="625642"/>
              <a:ext cx="3582138" cy="3687799"/>
            </a:xfrm>
            <a:prstGeom prst="arc">
              <a:avLst>
                <a:gd name="adj1" fmla="val 149551"/>
                <a:gd name="adj2" fmla="val 5686384"/>
              </a:avLst>
            </a:prstGeom>
            <a:ln w="190500">
              <a:solidFill>
                <a:schemeClr val="accent6"/>
              </a:solidFill>
              <a:headEnd type="triangle" w="med"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3" name="TextBox 452">
              <a:extLst>
                <a:ext uri="{FF2B5EF4-FFF2-40B4-BE49-F238E27FC236}">
                  <a16:creationId xmlns:a16="http://schemas.microsoft.com/office/drawing/2014/main" id="{7D45AC13-0916-164C-B481-35FB9CE0058C}"/>
                </a:ext>
              </a:extLst>
            </p:cNvPr>
            <p:cNvSpPr txBox="1"/>
            <p:nvPr/>
          </p:nvSpPr>
          <p:spPr>
            <a:xfrm>
              <a:off x="7629841" y="3277143"/>
              <a:ext cx="4092018" cy="2062103"/>
            </a:xfrm>
            <a:prstGeom prst="rect">
              <a:avLst/>
            </a:prstGeom>
            <a:solidFill>
              <a:schemeClr val="bg1"/>
            </a:solidFill>
            <a:ln w="38100">
              <a:solidFill>
                <a:schemeClr val="tx1"/>
              </a:solidFill>
            </a:ln>
          </p:spPr>
          <p:txBody>
            <a:bodyPr wrap="none" rtlCol="0">
              <a:spAutoFit/>
            </a:bodyPr>
            <a:lstStyle/>
            <a:p>
              <a:pPr algn="ctr"/>
              <a:r>
                <a:rPr lang="en-US" sz="3200" dirty="0"/>
                <a:t>To choose </a:t>
              </a:r>
              <a:r>
                <a:rPr lang="en-US" sz="3200" i="1" dirty="0">
                  <a:latin typeface="LM Roman 10" pitchFamily="2" charset="77"/>
                </a:rPr>
                <a:t>v</a:t>
              </a:r>
              <a:r>
                <a:rPr lang="en-US" sz="3200" i="1" baseline="-50000" dirty="0">
                  <a:latin typeface="LM Roman 10" pitchFamily="2" charset="77"/>
                </a:rPr>
                <a:t>*</a:t>
              </a:r>
              <a:br>
                <a:rPr lang="en-US" sz="3200" dirty="0"/>
              </a:br>
              <a:r>
                <a:rPr lang="en-US" sz="3200" dirty="0"/>
                <a:t>use gradient descent to</a:t>
              </a:r>
            </a:p>
            <a:p>
              <a:pPr algn="ctr"/>
              <a:r>
                <a:rPr lang="en-US" sz="3200" dirty="0"/>
                <a:t>find vector here that</a:t>
              </a:r>
            </a:p>
            <a:p>
              <a:pPr algn="ctr"/>
              <a:r>
                <a:rPr lang="en-US" sz="3200" dirty="0"/>
                <a:t>causes “Rome”</a:t>
              </a:r>
            </a:p>
          </p:txBody>
        </p:sp>
      </p:grpSp>
      <p:sp>
        <p:nvSpPr>
          <p:cNvPr id="464" name="Rectangle 463">
            <a:extLst>
              <a:ext uri="{FF2B5EF4-FFF2-40B4-BE49-F238E27FC236}">
                <a16:creationId xmlns:a16="http://schemas.microsoft.com/office/drawing/2014/main" id="{B628CD56-7939-0444-9E79-6D513CD2070C}"/>
              </a:ext>
            </a:extLst>
          </p:cNvPr>
          <p:cNvSpPr/>
          <p:nvPr/>
        </p:nvSpPr>
        <p:spPr>
          <a:xfrm>
            <a:off x="10210800" y="5877489"/>
            <a:ext cx="1934660" cy="64633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65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grpId="0" nodeType="afterEffect">
                                  <p:stCondLst>
                                    <p:cond delay="1000"/>
                                  </p:stCondLst>
                                  <p:childTnLst>
                                    <p:set>
                                      <p:cBhvr>
                                        <p:cTn id="24"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4"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E3ABAC62-2E75-8BCF-9194-DC667C33E522}"/>
              </a:ext>
            </a:extLst>
          </p:cNvPr>
          <p:cNvSpPr txBox="1"/>
          <p:nvPr/>
        </p:nvSpPr>
        <p:spPr>
          <a:xfrm>
            <a:off x="11047135" y="6488668"/>
            <a:ext cx="1144865" cy="369332"/>
          </a:xfrm>
          <a:prstGeom prst="rect">
            <a:avLst/>
          </a:prstGeom>
          <a:noFill/>
        </p:spPr>
        <p:txBody>
          <a:bodyPr wrap="none" rtlCol="0">
            <a:spAutoFit/>
          </a:bodyPr>
          <a:lstStyle/>
          <a:p>
            <a:r>
              <a:rPr lang="en-US" dirty="0"/>
              <a:t>[Cui 2022]</a:t>
            </a:r>
          </a:p>
        </p:txBody>
      </p:sp>
      <p:sp>
        <p:nvSpPr>
          <p:cNvPr id="23" name="Title 1">
            <a:extLst>
              <a:ext uri="{FF2B5EF4-FFF2-40B4-BE49-F238E27FC236}">
                <a16:creationId xmlns:a16="http://schemas.microsoft.com/office/drawing/2014/main" id="{42D98757-5CBD-AE53-A8D5-9361FB439B11}"/>
              </a:ext>
            </a:extLst>
          </p:cNvPr>
          <p:cNvSpPr>
            <a:spLocks noGrp="1"/>
          </p:cNvSpPr>
          <p:nvPr>
            <p:ph type="title"/>
          </p:nvPr>
        </p:nvSpPr>
        <p:spPr>
          <a:xfrm>
            <a:off x="0" y="207441"/>
            <a:ext cx="12192000" cy="1325563"/>
          </a:xfrm>
        </p:spPr>
        <p:txBody>
          <a:bodyPr>
            <a:normAutofit/>
          </a:bodyPr>
          <a:lstStyle/>
          <a:p>
            <a:pPr algn="ctr"/>
            <a:r>
              <a:rPr lang="en-US" sz="6000" dirty="0"/>
              <a:t>Local Relighting of Real Scenes</a:t>
            </a:r>
          </a:p>
        </p:txBody>
      </p:sp>
      <p:pic>
        <p:nvPicPr>
          <p:cNvPr id="1026" name="Picture 2">
            <a:extLst>
              <a:ext uri="{FF2B5EF4-FFF2-40B4-BE49-F238E27FC236}">
                <a16:creationId xmlns:a16="http://schemas.microsoft.com/office/drawing/2014/main" id="{83BE7478-07F0-90E4-0AEC-B92FDA6D1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303" y="1948188"/>
            <a:ext cx="2485697" cy="24856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B7A739A-DC82-AFE3-A512-E75448FDC92A}"/>
              </a:ext>
            </a:extLst>
          </p:cNvPr>
          <p:cNvPicPr>
            <a:picLocks noChangeAspect="1"/>
          </p:cNvPicPr>
          <p:nvPr/>
        </p:nvPicPr>
        <p:blipFill>
          <a:blip r:embed="rId4"/>
          <a:stretch>
            <a:fillRect/>
          </a:stretch>
        </p:blipFill>
        <p:spPr>
          <a:xfrm>
            <a:off x="6464883" y="1948188"/>
            <a:ext cx="2485697" cy="2485697"/>
          </a:xfrm>
          <a:prstGeom prst="rect">
            <a:avLst/>
          </a:prstGeom>
        </p:spPr>
      </p:pic>
      <p:sp>
        <p:nvSpPr>
          <p:cNvPr id="24" name="TextBox 23">
            <a:extLst>
              <a:ext uri="{FF2B5EF4-FFF2-40B4-BE49-F238E27FC236}">
                <a16:creationId xmlns:a16="http://schemas.microsoft.com/office/drawing/2014/main" id="{A9C75179-B77B-EFD8-8935-EE034435803C}"/>
              </a:ext>
            </a:extLst>
          </p:cNvPr>
          <p:cNvSpPr txBox="1"/>
          <p:nvPr/>
        </p:nvSpPr>
        <p:spPr>
          <a:xfrm>
            <a:off x="3966850" y="4452074"/>
            <a:ext cx="1772601" cy="523220"/>
          </a:xfrm>
          <a:prstGeom prst="rect">
            <a:avLst/>
          </a:prstGeom>
          <a:noFill/>
        </p:spPr>
        <p:txBody>
          <a:bodyPr wrap="none" rtlCol="0">
            <a:spAutoFit/>
          </a:bodyPr>
          <a:lstStyle/>
          <a:p>
            <a:pPr algn="ctr"/>
            <a:r>
              <a:rPr lang="en-US" sz="2800" dirty="0"/>
              <a:t>Audrey Cui</a:t>
            </a:r>
          </a:p>
        </p:txBody>
      </p:sp>
      <p:sp>
        <p:nvSpPr>
          <p:cNvPr id="35" name="TextBox 34">
            <a:extLst>
              <a:ext uri="{FF2B5EF4-FFF2-40B4-BE49-F238E27FC236}">
                <a16:creationId xmlns:a16="http://schemas.microsoft.com/office/drawing/2014/main" id="{DFBDDEC3-8AAA-2F87-DD61-167744545765}"/>
              </a:ext>
            </a:extLst>
          </p:cNvPr>
          <p:cNvSpPr txBox="1"/>
          <p:nvPr/>
        </p:nvSpPr>
        <p:spPr>
          <a:xfrm>
            <a:off x="6452551" y="4447897"/>
            <a:ext cx="2510367" cy="954107"/>
          </a:xfrm>
          <a:prstGeom prst="rect">
            <a:avLst/>
          </a:prstGeom>
          <a:noFill/>
        </p:spPr>
        <p:txBody>
          <a:bodyPr wrap="none" rtlCol="0">
            <a:spAutoFit/>
          </a:bodyPr>
          <a:lstStyle/>
          <a:p>
            <a:pPr algn="ctr"/>
            <a:r>
              <a:rPr lang="en-US" sz="2800" dirty="0"/>
              <a:t>Signify</a:t>
            </a:r>
            <a:br>
              <a:rPr lang="en-US" sz="2800" dirty="0"/>
            </a:br>
            <a:r>
              <a:rPr lang="en-US" sz="2800" dirty="0"/>
              <a:t>(Philips lighting)</a:t>
            </a:r>
          </a:p>
        </p:txBody>
      </p:sp>
      <p:sp>
        <p:nvSpPr>
          <p:cNvPr id="37" name="TextBox 36">
            <a:extLst>
              <a:ext uri="{FF2B5EF4-FFF2-40B4-BE49-F238E27FC236}">
                <a16:creationId xmlns:a16="http://schemas.microsoft.com/office/drawing/2014/main" id="{F6A6D4CB-F861-E048-5F99-36FF8B45D237}"/>
              </a:ext>
            </a:extLst>
          </p:cNvPr>
          <p:cNvSpPr txBox="1"/>
          <p:nvPr/>
        </p:nvSpPr>
        <p:spPr>
          <a:xfrm>
            <a:off x="641277" y="5796171"/>
            <a:ext cx="11201464" cy="400110"/>
          </a:xfrm>
          <a:prstGeom prst="rect">
            <a:avLst/>
          </a:prstGeom>
          <a:noFill/>
        </p:spPr>
        <p:txBody>
          <a:bodyPr wrap="none" rtlCol="0">
            <a:spAutoFit/>
          </a:bodyPr>
          <a:lstStyle/>
          <a:p>
            <a:pPr algn="ctr"/>
            <a:r>
              <a:rPr lang="en-US" sz="2000" dirty="0"/>
              <a:t>with Ali </a:t>
            </a:r>
            <a:r>
              <a:rPr lang="en-US" sz="2000" dirty="0" err="1"/>
              <a:t>Jahanian</a:t>
            </a:r>
            <a:r>
              <a:rPr lang="en-US" sz="2000" dirty="0"/>
              <a:t>, Agata </a:t>
            </a:r>
            <a:r>
              <a:rPr lang="en-US" sz="2000" dirty="0" err="1"/>
              <a:t>Lapedriza</a:t>
            </a:r>
            <a:r>
              <a:rPr lang="en-US" sz="2000" dirty="0"/>
              <a:t>, Rohit Kumar, Shahin </a:t>
            </a:r>
            <a:r>
              <a:rPr lang="en-US" sz="2000" dirty="0" err="1"/>
              <a:t>Mahdizadehaghdam</a:t>
            </a:r>
            <a:r>
              <a:rPr lang="en-US" sz="2000" dirty="0"/>
              <a:t>, Antonio Torralba, David Bau </a:t>
            </a:r>
          </a:p>
        </p:txBody>
      </p:sp>
    </p:spTree>
    <p:extLst>
      <p:ext uri="{BB962C8B-B14F-4D97-AF65-F5344CB8AC3E}">
        <p14:creationId xmlns:p14="http://schemas.microsoft.com/office/powerpoint/2010/main" val="17390427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9389-97E4-734F-8484-31A3A6BD544B}"/>
              </a:ext>
            </a:extLst>
          </p:cNvPr>
          <p:cNvSpPr>
            <a:spLocks noGrp="1"/>
          </p:cNvSpPr>
          <p:nvPr>
            <p:ph type="ctrTitle"/>
          </p:nvPr>
        </p:nvSpPr>
        <p:spPr>
          <a:xfrm>
            <a:off x="0" y="237790"/>
            <a:ext cx="12192000" cy="1971357"/>
          </a:xfrm>
        </p:spPr>
        <p:txBody>
          <a:bodyPr>
            <a:normAutofit/>
          </a:bodyPr>
          <a:lstStyle/>
          <a:p>
            <a:r>
              <a:rPr lang="en-US" dirty="0"/>
              <a:t>Locating Factual Knowledge</a:t>
            </a:r>
            <a:br>
              <a:rPr lang="en-US" dirty="0"/>
            </a:br>
            <a:r>
              <a:rPr lang="en-US" dirty="0"/>
              <a:t>And Mass-Editing Memories in GPT</a:t>
            </a:r>
          </a:p>
        </p:txBody>
      </p:sp>
      <p:sp>
        <p:nvSpPr>
          <p:cNvPr id="3" name="Subtitle 2">
            <a:extLst>
              <a:ext uri="{FF2B5EF4-FFF2-40B4-BE49-F238E27FC236}">
                <a16:creationId xmlns:a16="http://schemas.microsoft.com/office/drawing/2014/main" id="{C9F267EC-C428-B74B-A7A6-20E46F5FF786}"/>
              </a:ext>
            </a:extLst>
          </p:cNvPr>
          <p:cNvSpPr>
            <a:spLocks noGrp="1"/>
          </p:cNvSpPr>
          <p:nvPr>
            <p:ph type="subTitle" idx="1"/>
          </p:nvPr>
        </p:nvSpPr>
        <p:spPr>
          <a:xfrm>
            <a:off x="815340" y="2209146"/>
            <a:ext cx="10561320" cy="4648853"/>
          </a:xfrm>
        </p:spPr>
        <p:txBody>
          <a:bodyPr>
            <a:normAutofit/>
          </a:bodyPr>
          <a:lstStyle/>
          <a:p>
            <a:r>
              <a:rPr lang="en-US" dirty="0">
                <a:hlinkClick r:id="rId3"/>
              </a:rPr>
              <a:t>https://rome.baulab.info/</a:t>
            </a:r>
          </a:p>
          <a:p>
            <a:r>
              <a:rPr lang="en-US" dirty="0">
                <a:hlinkClick r:id="rId3"/>
              </a:rPr>
              <a:t>https://memit.baulab.info/</a:t>
            </a:r>
            <a:endParaRPr lang="en-US" dirty="0"/>
          </a:p>
          <a:p>
            <a:endParaRPr lang="en-US" dirty="0"/>
          </a:p>
          <a:p>
            <a:endParaRPr lang="en-US" dirty="0"/>
          </a:p>
          <a:p>
            <a:endParaRPr lang="en-US" dirty="0"/>
          </a:p>
          <a:p>
            <a:endParaRPr lang="en-US" dirty="0"/>
          </a:p>
          <a:p>
            <a:endParaRPr lang="en-US" dirty="0"/>
          </a:p>
          <a:p>
            <a:r>
              <a:rPr lang="en-US" sz="3200" dirty="0"/>
              <a:t>David Bau</a:t>
            </a:r>
            <a:br>
              <a:rPr lang="en-US" sz="3200" dirty="0"/>
            </a:br>
            <a:r>
              <a:rPr lang="en-US" sz="3200" dirty="0"/>
              <a:t>Northeastern University</a:t>
            </a:r>
            <a:br>
              <a:rPr lang="en-US" sz="3200" dirty="0"/>
            </a:br>
            <a:r>
              <a:rPr lang="en-US" sz="3200" dirty="0" err="1"/>
              <a:t>davidbau@northeastern.edu</a:t>
            </a:r>
            <a:endParaRPr lang="en-US" sz="3200" dirty="0"/>
          </a:p>
        </p:txBody>
      </p:sp>
      <p:pic>
        <p:nvPicPr>
          <p:cNvPr id="1026" name="Picture 2">
            <a:extLst>
              <a:ext uri="{FF2B5EF4-FFF2-40B4-BE49-F238E27FC236}">
                <a16:creationId xmlns:a16="http://schemas.microsoft.com/office/drawing/2014/main" id="{E7CAC234-85A5-E83C-5C19-442282657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2953" y="3172943"/>
            <a:ext cx="1360627" cy="13606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4B5557-DAE9-A07D-EC31-9F25CC125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678" y="3172945"/>
            <a:ext cx="1360628" cy="13606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F980ACA-B1EB-FED4-DED1-17B644F27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6195" y="3172943"/>
            <a:ext cx="1360628" cy="13606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EB6B9A7-95ED-FA15-11FB-B5086E36D10E}"/>
              </a:ext>
            </a:extLst>
          </p:cNvPr>
          <p:cNvPicPr>
            <a:picLocks noChangeAspect="1"/>
          </p:cNvPicPr>
          <p:nvPr/>
        </p:nvPicPr>
        <p:blipFill>
          <a:blip r:embed="rId7"/>
          <a:stretch>
            <a:fillRect/>
          </a:stretch>
        </p:blipFill>
        <p:spPr>
          <a:xfrm>
            <a:off x="9239710" y="3172942"/>
            <a:ext cx="1360628" cy="1360628"/>
          </a:xfrm>
          <a:prstGeom prst="rect">
            <a:avLst/>
          </a:prstGeom>
        </p:spPr>
      </p:pic>
      <p:pic>
        <p:nvPicPr>
          <p:cNvPr id="5" name="Picture 2">
            <a:extLst>
              <a:ext uri="{FF2B5EF4-FFF2-40B4-BE49-F238E27FC236}">
                <a16:creationId xmlns:a16="http://schemas.microsoft.com/office/drawing/2014/main" id="{29AC753F-8815-A4AE-9C3C-AD9D846289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9437" y="3172944"/>
            <a:ext cx="1360627" cy="13606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1E574D-DC60-1001-02BE-24DA1DAE7E72}"/>
              </a:ext>
            </a:extLst>
          </p:cNvPr>
          <p:cNvSpPr txBox="1"/>
          <p:nvPr/>
        </p:nvSpPr>
        <p:spPr>
          <a:xfrm>
            <a:off x="1567879" y="4579944"/>
            <a:ext cx="1290225" cy="369332"/>
          </a:xfrm>
          <a:prstGeom prst="rect">
            <a:avLst/>
          </a:prstGeom>
          <a:noFill/>
        </p:spPr>
        <p:txBody>
          <a:bodyPr wrap="none" rtlCol="0">
            <a:spAutoFit/>
          </a:bodyPr>
          <a:lstStyle/>
          <a:p>
            <a:pPr algn="ctr"/>
            <a:r>
              <a:rPr lang="en-US" dirty="0"/>
              <a:t>Kevin Meng</a:t>
            </a:r>
          </a:p>
        </p:txBody>
      </p:sp>
      <p:sp>
        <p:nvSpPr>
          <p:cNvPr id="8" name="TextBox 7">
            <a:extLst>
              <a:ext uri="{FF2B5EF4-FFF2-40B4-BE49-F238E27FC236}">
                <a16:creationId xmlns:a16="http://schemas.microsoft.com/office/drawing/2014/main" id="{406E6DF8-7AE1-833F-17CB-971B935A574B}"/>
              </a:ext>
            </a:extLst>
          </p:cNvPr>
          <p:cNvSpPr txBox="1"/>
          <p:nvPr/>
        </p:nvSpPr>
        <p:spPr>
          <a:xfrm>
            <a:off x="3182596" y="4579944"/>
            <a:ext cx="1914307" cy="369332"/>
          </a:xfrm>
          <a:prstGeom prst="rect">
            <a:avLst/>
          </a:prstGeom>
          <a:noFill/>
        </p:spPr>
        <p:txBody>
          <a:bodyPr wrap="none" rtlCol="0">
            <a:spAutoFit/>
          </a:bodyPr>
          <a:lstStyle/>
          <a:p>
            <a:pPr algn="ctr"/>
            <a:r>
              <a:rPr lang="en-US" dirty="0"/>
              <a:t>Arnab Sen Sharma</a:t>
            </a:r>
          </a:p>
        </p:txBody>
      </p:sp>
      <p:sp>
        <p:nvSpPr>
          <p:cNvPr id="9" name="TextBox 8">
            <a:extLst>
              <a:ext uri="{FF2B5EF4-FFF2-40B4-BE49-F238E27FC236}">
                <a16:creationId xmlns:a16="http://schemas.microsoft.com/office/drawing/2014/main" id="{0C276107-05FD-ED88-ECFD-60F1497FD810}"/>
              </a:ext>
            </a:extLst>
          </p:cNvPr>
          <p:cNvSpPr txBox="1"/>
          <p:nvPr/>
        </p:nvSpPr>
        <p:spPr>
          <a:xfrm>
            <a:off x="5325728" y="4579944"/>
            <a:ext cx="1540550" cy="369332"/>
          </a:xfrm>
          <a:prstGeom prst="rect">
            <a:avLst/>
          </a:prstGeom>
          <a:noFill/>
        </p:spPr>
        <p:txBody>
          <a:bodyPr wrap="none" rtlCol="0">
            <a:spAutoFit/>
          </a:bodyPr>
          <a:lstStyle/>
          <a:p>
            <a:pPr algn="ctr"/>
            <a:r>
              <a:rPr lang="en-US" dirty="0"/>
              <a:t>Alex </a:t>
            </a:r>
            <a:r>
              <a:rPr lang="en-US" dirty="0" err="1"/>
              <a:t>Andonian</a:t>
            </a:r>
            <a:endParaRPr lang="en-US" dirty="0"/>
          </a:p>
        </p:txBody>
      </p:sp>
      <p:sp>
        <p:nvSpPr>
          <p:cNvPr id="10" name="TextBox 9">
            <a:extLst>
              <a:ext uri="{FF2B5EF4-FFF2-40B4-BE49-F238E27FC236}">
                <a16:creationId xmlns:a16="http://schemas.microsoft.com/office/drawing/2014/main" id="{6D818C9F-DF02-18D4-952C-11CAF4BB8088}"/>
              </a:ext>
            </a:extLst>
          </p:cNvPr>
          <p:cNvSpPr txBox="1"/>
          <p:nvPr/>
        </p:nvSpPr>
        <p:spPr>
          <a:xfrm>
            <a:off x="7102896" y="4579944"/>
            <a:ext cx="1780745" cy="369332"/>
          </a:xfrm>
          <a:prstGeom prst="rect">
            <a:avLst/>
          </a:prstGeom>
          <a:noFill/>
        </p:spPr>
        <p:txBody>
          <a:bodyPr wrap="none" rtlCol="0">
            <a:spAutoFit/>
          </a:bodyPr>
          <a:lstStyle/>
          <a:p>
            <a:pPr algn="ctr"/>
            <a:r>
              <a:rPr lang="en-US" dirty="0"/>
              <a:t>Yonatan </a:t>
            </a:r>
            <a:r>
              <a:rPr lang="en-US" dirty="0" err="1"/>
              <a:t>Belinkov</a:t>
            </a:r>
            <a:endParaRPr lang="en-US" dirty="0"/>
          </a:p>
        </p:txBody>
      </p:sp>
      <p:sp>
        <p:nvSpPr>
          <p:cNvPr id="11" name="TextBox 10">
            <a:extLst>
              <a:ext uri="{FF2B5EF4-FFF2-40B4-BE49-F238E27FC236}">
                <a16:creationId xmlns:a16="http://schemas.microsoft.com/office/drawing/2014/main" id="{A253D209-EFBF-543B-0274-6163E5E5F72E}"/>
              </a:ext>
            </a:extLst>
          </p:cNvPr>
          <p:cNvSpPr txBox="1"/>
          <p:nvPr/>
        </p:nvSpPr>
        <p:spPr>
          <a:xfrm>
            <a:off x="9358333" y="4579944"/>
            <a:ext cx="1123384" cy="369332"/>
          </a:xfrm>
          <a:prstGeom prst="rect">
            <a:avLst/>
          </a:prstGeom>
          <a:noFill/>
        </p:spPr>
        <p:txBody>
          <a:bodyPr wrap="none" rtlCol="0">
            <a:spAutoFit/>
          </a:bodyPr>
          <a:lstStyle/>
          <a:p>
            <a:pPr algn="ctr"/>
            <a:r>
              <a:rPr lang="en-US" dirty="0"/>
              <a:t>David Bau</a:t>
            </a:r>
          </a:p>
        </p:txBody>
      </p:sp>
    </p:spTree>
    <p:extLst>
      <p:ext uri="{BB962C8B-B14F-4D97-AF65-F5344CB8AC3E}">
        <p14:creationId xmlns:p14="http://schemas.microsoft.com/office/powerpoint/2010/main" val="39684844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ACD16-8333-3A43-97CD-FFCE3E5275FD}"/>
              </a:ext>
            </a:extLst>
          </p:cNvPr>
          <p:cNvSpPr>
            <a:spLocks noGrp="1"/>
          </p:cNvSpPr>
          <p:nvPr>
            <p:ph idx="1"/>
          </p:nvPr>
        </p:nvSpPr>
        <p:spPr>
          <a:xfrm>
            <a:off x="838200" y="1097280"/>
            <a:ext cx="10515600" cy="5079683"/>
          </a:xfrm>
        </p:spPr>
        <p:txBody>
          <a:bodyPr/>
          <a:lstStyle/>
          <a:p>
            <a:pPr marL="0" indent="0">
              <a:buNone/>
            </a:pPr>
            <a:r>
              <a:rPr lang="en-US" b="1" dirty="0">
                <a:solidFill>
                  <a:srgbClr val="7030A0"/>
                </a:solidFill>
              </a:rPr>
              <a:t>Our core question:</a:t>
            </a:r>
          </a:p>
          <a:p>
            <a:pPr marL="0" indent="0">
              <a:buNone/>
            </a:pPr>
            <a:endParaRPr lang="en-US" dirty="0">
              <a:solidFill>
                <a:srgbClr val="7030A0"/>
              </a:solidFill>
            </a:endParaRPr>
          </a:p>
          <a:p>
            <a:pPr marL="0" indent="0">
              <a:buNone/>
            </a:pPr>
            <a:endParaRPr lang="en-US" dirty="0"/>
          </a:p>
          <a:p>
            <a:pPr marL="0" indent="0">
              <a:buNone/>
            </a:pPr>
            <a:r>
              <a:rPr lang="en-US" sz="3800" dirty="0">
                <a:solidFill>
                  <a:srgbClr val="7030A0"/>
                </a:solidFill>
              </a:rPr>
              <a:t>What does my neural network </a:t>
            </a:r>
            <a:r>
              <a:rPr lang="en-US" sz="3800" b="1" dirty="0">
                <a:solidFill>
                  <a:srgbClr val="7030A0"/>
                </a:solidFill>
              </a:rPr>
              <a:t>know</a:t>
            </a:r>
            <a:r>
              <a:rPr lang="en-US" sz="3800" dirty="0">
                <a:solidFill>
                  <a:srgbClr val="7030A0"/>
                </a:solidFill>
              </a:rPr>
              <a:t>?</a:t>
            </a:r>
          </a:p>
          <a:p>
            <a:pPr marL="0" indent="0">
              <a:buNone/>
            </a:pPr>
            <a:endParaRPr lang="en-US" sz="3800" dirty="0">
              <a:solidFill>
                <a:srgbClr val="7030A0"/>
              </a:solidFill>
            </a:endParaRPr>
          </a:p>
          <a:p>
            <a:pPr marL="0" indent="0">
              <a:buNone/>
            </a:pPr>
            <a:r>
              <a:rPr lang="en-US" sz="3800" dirty="0">
                <a:solidFill>
                  <a:srgbClr val="7030A0"/>
                </a:solidFill>
              </a:rPr>
              <a:t>					  ... and </a:t>
            </a:r>
            <a:r>
              <a:rPr lang="en-US" sz="3800" b="1" dirty="0">
                <a:solidFill>
                  <a:srgbClr val="7030A0"/>
                </a:solidFill>
              </a:rPr>
              <a:t>how</a:t>
            </a:r>
            <a:r>
              <a:rPr lang="en-US" sz="3800" dirty="0">
                <a:solidFill>
                  <a:srgbClr val="7030A0"/>
                </a:solidFill>
              </a:rPr>
              <a:t> does it know it?</a:t>
            </a:r>
          </a:p>
          <a:p>
            <a:pPr marL="0" indent="0">
              <a:buNone/>
            </a:pPr>
            <a:endParaRPr lang="en-US" dirty="0"/>
          </a:p>
        </p:txBody>
      </p:sp>
    </p:spTree>
    <p:extLst>
      <p:ext uri="{BB962C8B-B14F-4D97-AF65-F5344CB8AC3E}">
        <p14:creationId xmlns:p14="http://schemas.microsoft.com/office/powerpoint/2010/main" val="1184433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802F971-7365-4842-B076-BAF4BCF4D98C}"/>
              </a:ext>
            </a:extLst>
          </p:cNvPr>
          <p:cNvGrpSpPr/>
          <p:nvPr/>
        </p:nvGrpSpPr>
        <p:grpSpPr>
          <a:xfrm>
            <a:off x="3767698" y="1727383"/>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446770" y="1727384"/>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3896235" y="1727384"/>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155249" y="1604917"/>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263750" y="1727384"/>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2936751" y="1727385"/>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386216" y="1727385"/>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645230" y="1604918"/>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277717" y="1604917"/>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1031675" y="1499464"/>
            <a:ext cx="1354542" cy="420564"/>
            <a:chOff x="603720" y="53211"/>
            <a:chExt cx="1523860"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603720" y="53211"/>
              <a:ext cx="548588"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Ed</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712679" y="1849852"/>
            <a:ext cx="9217560" cy="882470"/>
            <a:chOff x="244851" y="439531"/>
            <a:chExt cx="10369755"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244851" y="747077"/>
              <a:ext cx="1882729" cy="473134"/>
              <a:chOff x="244851" y="747077"/>
              <a:chExt cx="1882729" cy="473134"/>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244851" y="747077"/>
                <a:ext cx="907461" cy="473134"/>
              </a:xfrm>
              <a:prstGeom prst="rect">
                <a:avLst/>
              </a:prstGeom>
              <a:noFill/>
            </p:spPr>
            <p:txBody>
              <a:bodyPr wrap="none" rtlCol="0">
                <a:spAutoFit/>
              </a:bodyPr>
              <a:lstStyle/>
              <a:p>
                <a:pPr algn="r"/>
                <a:r>
                  <a:rPr lang="en-US" sz="2133" dirty="0" err="1">
                    <a:latin typeface="Times New Roman" panose="02020603050405020304" pitchFamily="18" charset="0"/>
                    <a:cs typeface="Times New Roman" panose="02020603050405020304" pitchFamily="18" charset="0"/>
                  </a:rPr>
                  <a:t>mund</a:t>
                </a:r>
                <a:endParaRPr lang="en-US" sz="2133"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879392" y="2445382"/>
            <a:ext cx="9050847" cy="875478"/>
            <a:chOff x="432402" y="1104823"/>
            <a:chExt cx="10182204"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432402" y="1406035"/>
              <a:ext cx="719909"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Neu</a:t>
              </a:r>
            </a:p>
          </p:txBody>
        </p:sp>
      </p:grpSp>
      <p:grpSp>
        <p:nvGrpSpPr>
          <p:cNvPr id="18" name="Group 17">
            <a:extLst>
              <a:ext uri="{FF2B5EF4-FFF2-40B4-BE49-F238E27FC236}">
                <a16:creationId xmlns:a16="http://schemas.microsoft.com/office/drawing/2014/main" id="{D4345BD9-B5FA-C049-81F6-D110735D8786}"/>
              </a:ext>
            </a:extLst>
          </p:cNvPr>
          <p:cNvGrpSpPr/>
          <p:nvPr/>
        </p:nvGrpSpPr>
        <p:grpSpPr>
          <a:xfrm>
            <a:off x="909850" y="3298867"/>
            <a:ext cx="9020390" cy="606372"/>
            <a:chOff x="466669" y="2064993"/>
            <a:chExt cx="10147937" cy="682169"/>
          </a:xfrm>
        </p:grpSpPr>
        <p:cxnSp>
          <p:nvCxnSpPr>
            <p:cNvPr id="205" name="Straight Connector 204">
              <a:extLst>
                <a:ext uri="{FF2B5EF4-FFF2-40B4-BE49-F238E27FC236}">
                  <a16:creationId xmlns:a16="http://schemas.microsoft.com/office/drawing/2014/main" id="{0D0FE572-0990-4747-8760-C2C3DC07379B}"/>
                </a:ext>
              </a:extLst>
            </p:cNvPr>
            <p:cNvCxnSpPr>
              <a:cxnSpLocks/>
            </p:cNvCxnSpPr>
            <p:nvPr/>
          </p:nvCxnSpPr>
          <p:spPr>
            <a:xfrm>
              <a:off x="7086118" y="24196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6255B5C9-2E26-834A-8DE7-0C2230EEF57B}"/>
                </a:ext>
              </a:extLst>
            </p:cNvPr>
            <p:cNvSpPr/>
            <p:nvPr/>
          </p:nvSpPr>
          <p:spPr>
            <a:xfrm flipV="1">
              <a:off x="9048044" y="24339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8" name="Diamond 207">
              <a:extLst>
                <a:ext uri="{FF2B5EF4-FFF2-40B4-BE49-F238E27FC236}">
                  <a16:creationId xmlns:a16="http://schemas.microsoft.com/office/drawing/2014/main" id="{A5306730-3705-EE46-8F21-2DD9BF80B922}"/>
                </a:ext>
              </a:extLst>
            </p:cNvPr>
            <p:cNvSpPr/>
            <p:nvPr/>
          </p:nvSpPr>
          <p:spPr>
            <a:xfrm flipV="1">
              <a:off x="9713347" y="23838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9" name="Arc 208">
              <a:extLst>
                <a:ext uri="{FF2B5EF4-FFF2-40B4-BE49-F238E27FC236}">
                  <a16:creationId xmlns:a16="http://schemas.microsoft.com/office/drawing/2014/main" id="{F32BC470-297A-784E-88EE-44D1707BB5EE}"/>
                </a:ext>
              </a:extLst>
            </p:cNvPr>
            <p:cNvSpPr/>
            <p:nvPr/>
          </p:nvSpPr>
          <p:spPr>
            <a:xfrm flipV="1">
              <a:off x="8578480" y="20739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10" name="Straight Connector 209">
              <a:extLst>
                <a:ext uri="{FF2B5EF4-FFF2-40B4-BE49-F238E27FC236}">
                  <a16:creationId xmlns:a16="http://schemas.microsoft.com/office/drawing/2014/main" id="{4149F004-95F4-7F4B-968E-1843CD683841}"/>
                </a:ext>
              </a:extLst>
            </p:cNvPr>
            <p:cNvCxnSpPr>
              <a:cxnSpLocks/>
            </p:cNvCxnSpPr>
            <p:nvPr/>
          </p:nvCxnSpPr>
          <p:spPr>
            <a:xfrm>
              <a:off x="8784888" y="24196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84BC50FE-51F8-AC4D-B596-5148385D28B6}"/>
                </a:ext>
              </a:extLst>
            </p:cNvPr>
            <p:cNvCxnSpPr>
              <a:cxnSpLocks/>
              <a:endCxn id="207" idx="1"/>
            </p:cNvCxnSpPr>
            <p:nvPr/>
          </p:nvCxnSpPr>
          <p:spPr>
            <a:xfrm flipV="1">
              <a:off x="8789415" y="256552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Elbow Connector 211">
              <a:extLst>
                <a:ext uri="{FF2B5EF4-FFF2-40B4-BE49-F238E27FC236}">
                  <a16:creationId xmlns:a16="http://schemas.microsoft.com/office/drawing/2014/main" id="{DF81B209-A102-AD40-89B7-9302C4B4ED2D}"/>
                </a:ext>
              </a:extLst>
            </p:cNvPr>
            <p:cNvCxnSpPr>
              <a:cxnSpLocks/>
              <a:stCxn id="207" idx="3"/>
            </p:cNvCxnSpPr>
            <p:nvPr/>
          </p:nvCxnSpPr>
          <p:spPr>
            <a:xfrm flipV="1">
              <a:off x="9311238" y="22818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Elbow Connector 212">
              <a:extLst>
                <a:ext uri="{FF2B5EF4-FFF2-40B4-BE49-F238E27FC236}">
                  <a16:creationId xmlns:a16="http://schemas.microsoft.com/office/drawing/2014/main" id="{52DA324A-AD44-B343-A1E7-F4E91D83CF2F}"/>
                </a:ext>
              </a:extLst>
            </p:cNvPr>
            <p:cNvCxnSpPr>
              <a:cxnSpLocks/>
              <a:stCxn id="208" idx="3"/>
            </p:cNvCxnSpPr>
            <p:nvPr/>
          </p:nvCxnSpPr>
          <p:spPr>
            <a:xfrm flipV="1">
              <a:off x="10076613" y="22819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4632B295-8853-0541-9BA2-8EB7FCE56C22}"/>
                </a:ext>
              </a:extLst>
            </p:cNvPr>
            <p:cNvCxnSpPr>
              <a:cxnSpLocks/>
              <a:endCxn id="208" idx="1"/>
            </p:cNvCxnSpPr>
            <p:nvPr/>
          </p:nvCxnSpPr>
          <p:spPr>
            <a:xfrm rot="16200000" flipH="1">
              <a:off x="9485866" y="23380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700C5AEB-6E4F-CB42-97FD-C46BA3BD02C3}"/>
                </a:ext>
              </a:extLst>
            </p:cNvPr>
            <p:cNvCxnSpPr>
              <a:cxnSpLocks/>
              <a:endCxn id="216" idx="2"/>
            </p:cNvCxnSpPr>
            <p:nvPr/>
          </p:nvCxnSpPr>
          <p:spPr>
            <a:xfrm>
              <a:off x="8922664" y="22818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6" name="Oval 215">
              <a:extLst>
                <a:ext uri="{FF2B5EF4-FFF2-40B4-BE49-F238E27FC236}">
                  <a16:creationId xmlns:a16="http://schemas.microsoft.com/office/drawing/2014/main" id="{588E7026-3D6D-AF42-9A48-65A788B1B5BD}"/>
                </a:ext>
              </a:extLst>
            </p:cNvPr>
            <p:cNvSpPr/>
            <p:nvPr/>
          </p:nvSpPr>
          <p:spPr>
            <a:xfrm flipV="1">
              <a:off x="10339054"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8" name="Rectangle 217">
              <a:extLst>
                <a:ext uri="{FF2B5EF4-FFF2-40B4-BE49-F238E27FC236}">
                  <a16:creationId xmlns:a16="http://schemas.microsoft.com/office/drawing/2014/main" id="{11ECC603-65DB-C243-8A26-1030F23CD580}"/>
                </a:ext>
              </a:extLst>
            </p:cNvPr>
            <p:cNvSpPr/>
            <p:nvPr/>
          </p:nvSpPr>
          <p:spPr>
            <a:xfrm flipV="1">
              <a:off x="5650502" y="24339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9" name="Diamond 218">
              <a:extLst>
                <a:ext uri="{FF2B5EF4-FFF2-40B4-BE49-F238E27FC236}">
                  <a16:creationId xmlns:a16="http://schemas.microsoft.com/office/drawing/2014/main" id="{7D161EF5-1DB4-2046-93DD-FA0F50A71CE8}"/>
                </a:ext>
              </a:extLst>
            </p:cNvPr>
            <p:cNvSpPr/>
            <p:nvPr/>
          </p:nvSpPr>
          <p:spPr>
            <a:xfrm flipV="1">
              <a:off x="6315805" y="23838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20" name="Arc 219">
              <a:extLst>
                <a:ext uri="{FF2B5EF4-FFF2-40B4-BE49-F238E27FC236}">
                  <a16:creationId xmlns:a16="http://schemas.microsoft.com/office/drawing/2014/main" id="{2D20C6D5-2E3D-D444-BBE3-F8890323491A}"/>
                </a:ext>
              </a:extLst>
            </p:cNvPr>
            <p:cNvSpPr/>
            <p:nvPr/>
          </p:nvSpPr>
          <p:spPr>
            <a:xfrm flipV="1">
              <a:off x="5180938" y="20739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21" name="Straight Connector 220">
              <a:extLst>
                <a:ext uri="{FF2B5EF4-FFF2-40B4-BE49-F238E27FC236}">
                  <a16:creationId xmlns:a16="http://schemas.microsoft.com/office/drawing/2014/main" id="{7DCA65DE-B897-074F-8965-DCB2403E49EA}"/>
                </a:ext>
              </a:extLst>
            </p:cNvPr>
            <p:cNvCxnSpPr>
              <a:cxnSpLocks/>
            </p:cNvCxnSpPr>
            <p:nvPr/>
          </p:nvCxnSpPr>
          <p:spPr>
            <a:xfrm>
              <a:off x="5387346" y="24196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6ABE6462-EA5C-1C48-8582-CEB8BA844CD3}"/>
                </a:ext>
              </a:extLst>
            </p:cNvPr>
            <p:cNvCxnSpPr>
              <a:cxnSpLocks/>
              <a:endCxn id="218" idx="1"/>
            </p:cNvCxnSpPr>
            <p:nvPr/>
          </p:nvCxnSpPr>
          <p:spPr>
            <a:xfrm flipV="1">
              <a:off x="5391873" y="256552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Elbow Connector 222">
              <a:extLst>
                <a:ext uri="{FF2B5EF4-FFF2-40B4-BE49-F238E27FC236}">
                  <a16:creationId xmlns:a16="http://schemas.microsoft.com/office/drawing/2014/main" id="{7B9A88AA-7D31-A24C-A603-F1D0D981B1EF}"/>
                </a:ext>
              </a:extLst>
            </p:cNvPr>
            <p:cNvCxnSpPr>
              <a:cxnSpLocks/>
              <a:stCxn id="218" idx="3"/>
            </p:cNvCxnSpPr>
            <p:nvPr/>
          </p:nvCxnSpPr>
          <p:spPr>
            <a:xfrm flipV="1">
              <a:off x="5913696" y="22818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Elbow Connector 223">
              <a:extLst>
                <a:ext uri="{FF2B5EF4-FFF2-40B4-BE49-F238E27FC236}">
                  <a16:creationId xmlns:a16="http://schemas.microsoft.com/office/drawing/2014/main" id="{1B5E1814-12E2-A24F-9A17-B281A589E628}"/>
                </a:ext>
              </a:extLst>
            </p:cNvPr>
            <p:cNvCxnSpPr>
              <a:cxnSpLocks/>
              <a:stCxn id="219" idx="3"/>
            </p:cNvCxnSpPr>
            <p:nvPr/>
          </p:nvCxnSpPr>
          <p:spPr>
            <a:xfrm flipV="1">
              <a:off x="6679072" y="22819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Elbow Connector 224">
              <a:extLst>
                <a:ext uri="{FF2B5EF4-FFF2-40B4-BE49-F238E27FC236}">
                  <a16:creationId xmlns:a16="http://schemas.microsoft.com/office/drawing/2014/main" id="{A616D38F-4CEC-4E4D-BF8A-2868AEC8E552}"/>
                </a:ext>
              </a:extLst>
            </p:cNvPr>
            <p:cNvCxnSpPr>
              <a:cxnSpLocks/>
              <a:endCxn id="219" idx="1"/>
            </p:cNvCxnSpPr>
            <p:nvPr/>
          </p:nvCxnSpPr>
          <p:spPr>
            <a:xfrm rot="16200000" flipH="1">
              <a:off x="6088324" y="23380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FB699C7-4AAD-B34B-9596-2C093DE24116}"/>
                </a:ext>
              </a:extLst>
            </p:cNvPr>
            <p:cNvCxnSpPr>
              <a:cxnSpLocks/>
              <a:endCxn id="227" idx="2"/>
            </p:cNvCxnSpPr>
            <p:nvPr/>
          </p:nvCxnSpPr>
          <p:spPr>
            <a:xfrm>
              <a:off x="5525122" y="22818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E5CC166F-037C-A645-BA43-B8A9920068AC}"/>
                </a:ext>
              </a:extLst>
            </p:cNvPr>
            <p:cNvSpPr/>
            <p:nvPr/>
          </p:nvSpPr>
          <p:spPr>
            <a:xfrm flipV="1">
              <a:off x="6941513"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29" name="Rectangle 228">
              <a:extLst>
                <a:ext uri="{FF2B5EF4-FFF2-40B4-BE49-F238E27FC236}">
                  <a16:creationId xmlns:a16="http://schemas.microsoft.com/office/drawing/2014/main" id="{7628D947-072B-DE4F-A3E3-8CD997314600}"/>
                </a:ext>
              </a:extLst>
            </p:cNvPr>
            <p:cNvSpPr/>
            <p:nvPr/>
          </p:nvSpPr>
          <p:spPr>
            <a:xfrm flipV="1">
              <a:off x="3951732" y="24339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30" name="Diamond 229">
              <a:extLst>
                <a:ext uri="{FF2B5EF4-FFF2-40B4-BE49-F238E27FC236}">
                  <a16:creationId xmlns:a16="http://schemas.microsoft.com/office/drawing/2014/main" id="{2FDF70DF-9320-F148-8BA0-49CDD40DF699}"/>
                </a:ext>
              </a:extLst>
            </p:cNvPr>
            <p:cNvSpPr/>
            <p:nvPr/>
          </p:nvSpPr>
          <p:spPr>
            <a:xfrm flipV="1">
              <a:off x="4617035" y="23838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31" name="Arc 230">
              <a:extLst>
                <a:ext uri="{FF2B5EF4-FFF2-40B4-BE49-F238E27FC236}">
                  <a16:creationId xmlns:a16="http://schemas.microsoft.com/office/drawing/2014/main" id="{E75F5E4C-E045-C848-927F-A1C032C2AE40}"/>
                </a:ext>
              </a:extLst>
            </p:cNvPr>
            <p:cNvSpPr/>
            <p:nvPr/>
          </p:nvSpPr>
          <p:spPr>
            <a:xfrm flipV="1">
              <a:off x="3482168" y="20739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32" name="Straight Connector 231">
              <a:extLst>
                <a:ext uri="{FF2B5EF4-FFF2-40B4-BE49-F238E27FC236}">
                  <a16:creationId xmlns:a16="http://schemas.microsoft.com/office/drawing/2014/main" id="{25E2D50D-F91F-A748-B69F-1B3805197EEF}"/>
                </a:ext>
              </a:extLst>
            </p:cNvPr>
            <p:cNvCxnSpPr>
              <a:cxnSpLocks/>
            </p:cNvCxnSpPr>
            <p:nvPr/>
          </p:nvCxnSpPr>
          <p:spPr>
            <a:xfrm>
              <a:off x="3688576" y="24196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32D3C4F-1894-3941-A4C1-B200C12550E0}"/>
                </a:ext>
              </a:extLst>
            </p:cNvPr>
            <p:cNvCxnSpPr>
              <a:cxnSpLocks/>
              <a:endCxn id="229" idx="1"/>
            </p:cNvCxnSpPr>
            <p:nvPr/>
          </p:nvCxnSpPr>
          <p:spPr>
            <a:xfrm flipV="1">
              <a:off x="3693103" y="256552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Elbow Connector 233">
              <a:extLst>
                <a:ext uri="{FF2B5EF4-FFF2-40B4-BE49-F238E27FC236}">
                  <a16:creationId xmlns:a16="http://schemas.microsoft.com/office/drawing/2014/main" id="{AFD00459-B8E4-5748-8970-A96AEBAF9BA8}"/>
                </a:ext>
              </a:extLst>
            </p:cNvPr>
            <p:cNvCxnSpPr>
              <a:cxnSpLocks/>
              <a:stCxn id="229" idx="3"/>
            </p:cNvCxnSpPr>
            <p:nvPr/>
          </p:nvCxnSpPr>
          <p:spPr>
            <a:xfrm flipV="1">
              <a:off x="4214926" y="22818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Elbow Connector 234">
              <a:extLst>
                <a:ext uri="{FF2B5EF4-FFF2-40B4-BE49-F238E27FC236}">
                  <a16:creationId xmlns:a16="http://schemas.microsoft.com/office/drawing/2014/main" id="{43C19FC2-071E-4F48-94CA-ED1E6842565D}"/>
                </a:ext>
              </a:extLst>
            </p:cNvPr>
            <p:cNvCxnSpPr>
              <a:cxnSpLocks/>
              <a:stCxn id="230" idx="3"/>
            </p:cNvCxnSpPr>
            <p:nvPr/>
          </p:nvCxnSpPr>
          <p:spPr>
            <a:xfrm flipV="1">
              <a:off x="4980301" y="22819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Elbow Connector 235">
              <a:extLst>
                <a:ext uri="{FF2B5EF4-FFF2-40B4-BE49-F238E27FC236}">
                  <a16:creationId xmlns:a16="http://schemas.microsoft.com/office/drawing/2014/main" id="{BD6E6145-04BF-CB47-9841-5060D587513C}"/>
                </a:ext>
              </a:extLst>
            </p:cNvPr>
            <p:cNvCxnSpPr>
              <a:cxnSpLocks/>
              <a:endCxn id="230" idx="1"/>
            </p:cNvCxnSpPr>
            <p:nvPr/>
          </p:nvCxnSpPr>
          <p:spPr>
            <a:xfrm rot="16200000" flipH="1">
              <a:off x="4389554" y="23380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4A85EA70-55E1-2047-9279-8DAB1E052335}"/>
                </a:ext>
              </a:extLst>
            </p:cNvPr>
            <p:cNvCxnSpPr>
              <a:cxnSpLocks/>
              <a:endCxn id="238" idx="2"/>
            </p:cNvCxnSpPr>
            <p:nvPr/>
          </p:nvCxnSpPr>
          <p:spPr>
            <a:xfrm>
              <a:off x="3826352" y="22818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8" name="Oval 237">
              <a:extLst>
                <a:ext uri="{FF2B5EF4-FFF2-40B4-BE49-F238E27FC236}">
                  <a16:creationId xmlns:a16="http://schemas.microsoft.com/office/drawing/2014/main" id="{71A0B34A-4D6B-4646-AC76-9FEDAB5A60D2}"/>
                </a:ext>
              </a:extLst>
            </p:cNvPr>
            <p:cNvSpPr/>
            <p:nvPr/>
          </p:nvSpPr>
          <p:spPr>
            <a:xfrm flipV="1">
              <a:off x="5242742"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0" name="Rectangle 239">
              <a:extLst>
                <a:ext uri="{FF2B5EF4-FFF2-40B4-BE49-F238E27FC236}">
                  <a16:creationId xmlns:a16="http://schemas.microsoft.com/office/drawing/2014/main" id="{3B827B1A-BFC3-F647-9A8E-4BF787A6E457}"/>
                </a:ext>
              </a:extLst>
            </p:cNvPr>
            <p:cNvSpPr/>
            <p:nvPr/>
          </p:nvSpPr>
          <p:spPr>
            <a:xfrm flipV="1">
              <a:off x="2252961" y="243393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1" name="Diamond 240">
              <a:extLst>
                <a:ext uri="{FF2B5EF4-FFF2-40B4-BE49-F238E27FC236}">
                  <a16:creationId xmlns:a16="http://schemas.microsoft.com/office/drawing/2014/main" id="{B908F7BD-5DAA-2B44-BAB0-EC196706CAD4}"/>
                </a:ext>
              </a:extLst>
            </p:cNvPr>
            <p:cNvSpPr/>
            <p:nvPr/>
          </p:nvSpPr>
          <p:spPr>
            <a:xfrm flipV="1">
              <a:off x="2918264" y="238389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2" name="Arc 241">
              <a:extLst>
                <a:ext uri="{FF2B5EF4-FFF2-40B4-BE49-F238E27FC236}">
                  <a16:creationId xmlns:a16="http://schemas.microsoft.com/office/drawing/2014/main" id="{0AD4DE27-4814-9A42-8D73-AD2FFE9234C3}"/>
                </a:ext>
              </a:extLst>
            </p:cNvPr>
            <p:cNvSpPr/>
            <p:nvPr/>
          </p:nvSpPr>
          <p:spPr>
            <a:xfrm flipV="1">
              <a:off x="1783396" y="207399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43" name="Straight Connector 242">
              <a:extLst>
                <a:ext uri="{FF2B5EF4-FFF2-40B4-BE49-F238E27FC236}">
                  <a16:creationId xmlns:a16="http://schemas.microsoft.com/office/drawing/2014/main" id="{64C38982-DCC9-AE4B-B59C-94CF4FCCA730}"/>
                </a:ext>
              </a:extLst>
            </p:cNvPr>
            <p:cNvCxnSpPr>
              <a:cxnSpLocks/>
              <a:stCxn id="245" idx="0"/>
            </p:cNvCxnSpPr>
            <p:nvPr/>
          </p:nvCxnSpPr>
          <p:spPr>
            <a:xfrm>
              <a:off x="1989804" y="241967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79F5186-022A-4A43-A660-E2218CCB3EEB}"/>
                </a:ext>
              </a:extLst>
            </p:cNvPr>
            <p:cNvCxnSpPr>
              <a:cxnSpLocks/>
              <a:endCxn id="240" idx="1"/>
            </p:cNvCxnSpPr>
            <p:nvPr/>
          </p:nvCxnSpPr>
          <p:spPr>
            <a:xfrm flipV="1">
              <a:off x="1994331" y="256552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626DAA23-3733-654C-BB63-942E7EA081D3}"/>
                </a:ext>
              </a:extLst>
            </p:cNvPr>
            <p:cNvSpPr/>
            <p:nvPr/>
          </p:nvSpPr>
          <p:spPr>
            <a:xfrm flipV="1">
              <a:off x="1852028"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6" name="Elbow Connector 245">
              <a:extLst>
                <a:ext uri="{FF2B5EF4-FFF2-40B4-BE49-F238E27FC236}">
                  <a16:creationId xmlns:a16="http://schemas.microsoft.com/office/drawing/2014/main" id="{C1B3B9C6-8FD1-E94C-BC40-631EDEE7189B}"/>
                </a:ext>
              </a:extLst>
            </p:cNvPr>
            <p:cNvCxnSpPr>
              <a:cxnSpLocks/>
              <a:stCxn id="240" idx="3"/>
            </p:cNvCxnSpPr>
            <p:nvPr/>
          </p:nvCxnSpPr>
          <p:spPr>
            <a:xfrm flipV="1">
              <a:off x="2516155" y="228189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Elbow Connector 246">
              <a:extLst>
                <a:ext uri="{FF2B5EF4-FFF2-40B4-BE49-F238E27FC236}">
                  <a16:creationId xmlns:a16="http://schemas.microsoft.com/office/drawing/2014/main" id="{CB38D196-8636-8543-8A33-650C8774BB59}"/>
                </a:ext>
              </a:extLst>
            </p:cNvPr>
            <p:cNvCxnSpPr>
              <a:cxnSpLocks/>
              <a:stCxn id="241" idx="3"/>
            </p:cNvCxnSpPr>
            <p:nvPr/>
          </p:nvCxnSpPr>
          <p:spPr>
            <a:xfrm flipV="1">
              <a:off x="3281530" y="228190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Elbow Connector 247">
              <a:extLst>
                <a:ext uri="{FF2B5EF4-FFF2-40B4-BE49-F238E27FC236}">
                  <a16:creationId xmlns:a16="http://schemas.microsoft.com/office/drawing/2014/main" id="{7141F94C-B879-FB40-B4AE-6EF7F7BD1A49}"/>
                </a:ext>
              </a:extLst>
            </p:cNvPr>
            <p:cNvCxnSpPr>
              <a:cxnSpLocks/>
              <a:endCxn id="241" idx="1"/>
            </p:cNvCxnSpPr>
            <p:nvPr/>
          </p:nvCxnSpPr>
          <p:spPr>
            <a:xfrm rot="16200000" flipH="1">
              <a:off x="2690783" y="233804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A1D434D4-5925-474D-B2B7-8841D6778F16}"/>
                </a:ext>
              </a:extLst>
            </p:cNvPr>
            <p:cNvCxnSpPr>
              <a:cxnSpLocks/>
              <a:stCxn id="245" idx="6"/>
              <a:endCxn id="250" idx="2"/>
            </p:cNvCxnSpPr>
            <p:nvPr/>
          </p:nvCxnSpPr>
          <p:spPr>
            <a:xfrm>
              <a:off x="2127580" y="228189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39FADB13-9C37-C542-93A4-D3738D506FF3}"/>
                </a:ext>
              </a:extLst>
            </p:cNvPr>
            <p:cNvSpPr/>
            <p:nvPr/>
          </p:nvSpPr>
          <p:spPr>
            <a:xfrm flipV="1">
              <a:off x="3543971" y="214412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2" name="Rectangle 251">
              <a:extLst>
                <a:ext uri="{FF2B5EF4-FFF2-40B4-BE49-F238E27FC236}">
                  <a16:creationId xmlns:a16="http://schemas.microsoft.com/office/drawing/2014/main" id="{DF61CCEC-5FDF-9045-8DD6-6132C7C57AFD}"/>
                </a:ext>
              </a:extLst>
            </p:cNvPr>
            <p:cNvSpPr/>
            <p:nvPr/>
          </p:nvSpPr>
          <p:spPr>
            <a:xfrm flipV="1">
              <a:off x="7349274" y="24339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3" name="Arc 252">
              <a:extLst>
                <a:ext uri="{FF2B5EF4-FFF2-40B4-BE49-F238E27FC236}">
                  <a16:creationId xmlns:a16="http://schemas.microsoft.com/office/drawing/2014/main" id="{0DE6C08B-4C07-1249-9C73-C78B492BE3E0}"/>
                </a:ext>
              </a:extLst>
            </p:cNvPr>
            <p:cNvSpPr/>
            <p:nvPr/>
          </p:nvSpPr>
          <p:spPr>
            <a:xfrm flipV="1">
              <a:off x="6879710" y="20739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54" name="Straight Connector 253">
              <a:extLst>
                <a:ext uri="{FF2B5EF4-FFF2-40B4-BE49-F238E27FC236}">
                  <a16:creationId xmlns:a16="http://schemas.microsoft.com/office/drawing/2014/main" id="{72EB635F-4E86-0248-A4D2-D8A31F17C014}"/>
                </a:ext>
              </a:extLst>
            </p:cNvPr>
            <p:cNvCxnSpPr>
              <a:cxnSpLocks/>
              <a:endCxn id="252" idx="1"/>
            </p:cNvCxnSpPr>
            <p:nvPr/>
          </p:nvCxnSpPr>
          <p:spPr>
            <a:xfrm flipV="1">
              <a:off x="7090645" y="256552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Elbow Connector 254">
              <a:extLst>
                <a:ext uri="{FF2B5EF4-FFF2-40B4-BE49-F238E27FC236}">
                  <a16:creationId xmlns:a16="http://schemas.microsoft.com/office/drawing/2014/main" id="{C9DBFB7F-BE6D-CB49-B0ED-942B9D808B8F}"/>
                </a:ext>
              </a:extLst>
            </p:cNvPr>
            <p:cNvCxnSpPr>
              <a:cxnSpLocks/>
              <a:stCxn id="252" idx="3"/>
            </p:cNvCxnSpPr>
            <p:nvPr/>
          </p:nvCxnSpPr>
          <p:spPr>
            <a:xfrm flipV="1">
              <a:off x="7612468" y="22818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99AA346-0C6E-3C4F-96FA-EDE3B78FDB0B}"/>
                </a:ext>
              </a:extLst>
            </p:cNvPr>
            <p:cNvCxnSpPr>
              <a:cxnSpLocks/>
            </p:cNvCxnSpPr>
            <p:nvPr/>
          </p:nvCxnSpPr>
          <p:spPr>
            <a:xfrm>
              <a:off x="7223894" y="228189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 name="Oval 256">
              <a:extLst>
                <a:ext uri="{FF2B5EF4-FFF2-40B4-BE49-F238E27FC236}">
                  <a16:creationId xmlns:a16="http://schemas.microsoft.com/office/drawing/2014/main" id="{C2B39D97-67D3-6348-9F9F-063B506A8D80}"/>
                </a:ext>
              </a:extLst>
            </p:cNvPr>
            <p:cNvSpPr/>
            <p:nvPr/>
          </p:nvSpPr>
          <p:spPr>
            <a:xfrm flipV="1">
              <a:off x="8640284"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8" name="Straight Connector 257">
              <a:extLst>
                <a:ext uri="{FF2B5EF4-FFF2-40B4-BE49-F238E27FC236}">
                  <a16:creationId xmlns:a16="http://schemas.microsoft.com/office/drawing/2014/main" id="{4CBB67AD-87F7-494E-9B62-5F9EFDB1961F}"/>
                </a:ext>
              </a:extLst>
            </p:cNvPr>
            <p:cNvCxnSpPr>
              <a:cxnSpLocks/>
            </p:cNvCxnSpPr>
            <p:nvPr/>
          </p:nvCxnSpPr>
          <p:spPr>
            <a:xfrm>
              <a:off x="8482559" y="228189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9" name="Oval 258">
              <a:extLst>
                <a:ext uri="{FF2B5EF4-FFF2-40B4-BE49-F238E27FC236}">
                  <a16:creationId xmlns:a16="http://schemas.microsoft.com/office/drawing/2014/main" id="{70ABFF27-F780-2B4B-8E19-93CE4A6CC4A7}"/>
                </a:ext>
              </a:extLst>
            </p:cNvPr>
            <p:cNvSpPr/>
            <p:nvPr/>
          </p:nvSpPr>
          <p:spPr>
            <a:xfrm>
              <a:off x="8012043" y="22482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60" name="Oval 259">
              <a:extLst>
                <a:ext uri="{FF2B5EF4-FFF2-40B4-BE49-F238E27FC236}">
                  <a16:creationId xmlns:a16="http://schemas.microsoft.com/office/drawing/2014/main" id="{99C1CF51-15C1-FA47-AA0E-7FAEE723F91D}"/>
                </a:ext>
              </a:extLst>
            </p:cNvPr>
            <p:cNvSpPr/>
            <p:nvPr/>
          </p:nvSpPr>
          <p:spPr>
            <a:xfrm>
              <a:off x="8171713" y="22482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61" name="Oval 260">
              <a:extLst>
                <a:ext uri="{FF2B5EF4-FFF2-40B4-BE49-F238E27FC236}">
                  <a16:creationId xmlns:a16="http://schemas.microsoft.com/office/drawing/2014/main" id="{8F53B487-B600-574D-8B57-90AE43103ACB}"/>
                </a:ext>
              </a:extLst>
            </p:cNvPr>
            <p:cNvSpPr/>
            <p:nvPr/>
          </p:nvSpPr>
          <p:spPr>
            <a:xfrm>
              <a:off x="8329367" y="22482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62" name="Google Shape;399;p3">
              <a:extLst>
                <a:ext uri="{FF2B5EF4-FFF2-40B4-BE49-F238E27FC236}">
                  <a16:creationId xmlns:a16="http://schemas.microsoft.com/office/drawing/2014/main" id="{C3EE7FEB-028C-BF49-A678-C498C5B1CEFC}"/>
                </a:ext>
              </a:extLst>
            </p:cNvPr>
            <p:cNvSpPr/>
            <p:nvPr/>
          </p:nvSpPr>
          <p:spPr>
            <a:xfrm rot="16200000">
              <a:off x="1270288" y="212641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63" name="Straight Connector 262">
              <a:extLst>
                <a:ext uri="{FF2B5EF4-FFF2-40B4-BE49-F238E27FC236}">
                  <a16:creationId xmlns:a16="http://schemas.microsoft.com/office/drawing/2014/main" id="{5C6FBE9E-BEB8-1C45-9CDD-9BAF412679D3}"/>
                </a:ext>
              </a:extLst>
            </p:cNvPr>
            <p:cNvCxnSpPr>
              <a:cxnSpLocks/>
              <a:stCxn id="262" idx="2"/>
            </p:cNvCxnSpPr>
            <p:nvPr/>
          </p:nvCxnSpPr>
          <p:spPr>
            <a:xfrm>
              <a:off x="1581784" y="228042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4" name="TextBox 263">
              <a:extLst>
                <a:ext uri="{FF2B5EF4-FFF2-40B4-BE49-F238E27FC236}">
                  <a16:creationId xmlns:a16="http://schemas.microsoft.com/office/drawing/2014/main" id="{91B5E785-1B0A-164A-A20B-FE338149E028}"/>
                </a:ext>
              </a:extLst>
            </p:cNvPr>
            <p:cNvSpPr txBox="1"/>
            <p:nvPr/>
          </p:nvSpPr>
          <p:spPr>
            <a:xfrm>
              <a:off x="466669" y="2064993"/>
              <a:ext cx="685645"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pert</a:t>
              </a:r>
            </a:p>
          </p:txBody>
        </p:sp>
      </p:grpSp>
      <p:grpSp>
        <p:nvGrpSpPr>
          <p:cNvPr id="17" name="Group 16">
            <a:extLst>
              <a:ext uri="{FF2B5EF4-FFF2-40B4-BE49-F238E27FC236}">
                <a16:creationId xmlns:a16="http://schemas.microsoft.com/office/drawing/2014/main" id="{5E9A0D08-2796-4844-B0FC-F6C91FBA8508}"/>
              </a:ext>
            </a:extLst>
          </p:cNvPr>
          <p:cNvGrpSpPr/>
          <p:nvPr/>
        </p:nvGrpSpPr>
        <p:grpSpPr>
          <a:xfrm>
            <a:off x="1265714" y="3884609"/>
            <a:ext cx="8664525" cy="605008"/>
            <a:chOff x="867015" y="2723954"/>
            <a:chExt cx="9747591" cy="680634"/>
          </a:xfrm>
        </p:grpSpPr>
        <p:cxnSp>
          <p:nvCxnSpPr>
            <p:cNvPr id="265" name="Straight Connector 264">
              <a:extLst>
                <a:ext uri="{FF2B5EF4-FFF2-40B4-BE49-F238E27FC236}">
                  <a16:creationId xmlns:a16="http://schemas.microsoft.com/office/drawing/2014/main" id="{A2CB1FB4-2E64-4748-A17D-47922B253CFE}"/>
                </a:ext>
              </a:extLst>
            </p:cNvPr>
            <p:cNvCxnSpPr>
              <a:cxnSpLocks/>
            </p:cNvCxnSpPr>
            <p:nvPr/>
          </p:nvCxnSpPr>
          <p:spPr>
            <a:xfrm>
              <a:off x="7086118"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6" name="Rectangle 265">
              <a:extLst>
                <a:ext uri="{FF2B5EF4-FFF2-40B4-BE49-F238E27FC236}">
                  <a16:creationId xmlns:a16="http://schemas.microsoft.com/office/drawing/2014/main" id="{A9F21F36-2DB1-5240-A70D-DD2A1CC55719}"/>
                </a:ext>
              </a:extLst>
            </p:cNvPr>
            <p:cNvSpPr/>
            <p:nvPr/>
          </p:nvSpPr>
          <p:spPr>
            <a:xfrm flipV="1">
              <a:off x="9048044"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67" name="Diamond 266">
              <a:extLst>
                <a:ext uri="{FF2B5EF4-FFF2-40B4-BE49-F238E27FC236}">
                  <a16:creationId xmlns:a16="http://schemas.microsoft.com/office/drawing/2014/main" id="{BC6E1B6E-AD11-C443-9ADF-B9D9E063CC7D}"/>
                </a:ext>
              </a:extLst>
            </p:cNvPr>
            <p:cNvSpPr/>
            <p:nvPr/>
          </p:nvSpPr>
          <p:spPr>
            <a:xfrm flipV="1">
              <a:off x="9713347" y="304132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68" name="Arc 267">
              <a:extLst>
                <a:ext uri="{FF2B5EF4-FFF2-40B4-BE49-F238E27FC236}">
                  <a16:creationId xmlns:a16="http://schemas.microsoft.com/office/drawing/2014/main" id="{CC7B2594-B60E-2F4F-A21C-F20980C62F8D}"/>
                </a:ext>
              </a:extLst>
            </p:cNvPr>
            <p:cNvSpPr/>
            <p:nvPr/>
          </p:nvSpPr>
          <p:spPr>
            <a:xfrm flipV="1">
              <a:off x="8578480"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69" name="Straight Connector 268">
              <a:extLst>
                <a:ext uri="{FF2B5EF4-FFF2-40B4-BE49-F238E27FC236}">
                  <a16:creationId xmlns:a16="http://schemas.microsoft.com/office/drawing/2014/main" id="{E6C3BEBA-743D-054A-A098-A070A24821F3}"/>
                </a:ext>
              </a:extLst>
            </p:cNvPr>
            <p:cNvCxnSpPr>
              <a:cxnSpLocks/>
            </p:cNvCxnSpPr>
            <p:nvPr/>
          </p:nvCxnSpPr>
          <p:spPr>
            <a:xfrm>
              <a:off x="8784888"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F38FAFD-657A-F64B-9B75-3D4026D565E0}"/>
                </a:ext>
              </a:extLst>
            </p:cNvPr>
            <p:cNvCxnSpPr>
              <a:cxnSpLocks/>
              <a:endCxn id="266" idx="1"/>
            </p:cNvCxnSpPr>
            <p:nvPr/>
          </p:nvCxnSpPr>
          <p:spPr>
            <a:xfrm flipV="1">
              <a:off x="8789415"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Elbow Connector 270">
              <a:extLst>
                <a:ext uri="{FF2B5EF4-FFF2-40B4-BE49-F238E27FC236}">
                  <a16:creationId xmlns:a16="http://schemas.microsoft.com/office/drawing/2014/main" id="{BEDB6E7C-77A9-9344-AE7B-63392F027437}"/>
                </a:ext>
              </a:extLst>
            </p:cNvPr>
            <p:cNvCxnSpPr>
              <a:cxnSpLocks/>
              <a:stCxn id="266" idx="3"/>
            </p:cNvCxnSpPr>
            <p:nvPr/>
          </p:nvCxnSpPr>
          <p:spPr>
            <a:xfrm flipV="1">
              <a:off x="9311238"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Elbow Connector 271">
              <a:extLst>
                <a:ext uri="{FF2B5EF4-FFF2-40B4-BE49-F238E27FC236}">
                  <a16:creationId xmlns:a16="http://schemas.microsoft.com/office/drawing/2014/main" id="{2AFE29EF-8793-ED48-AC95-92CCAD216C80}"/>
                </a:ext>
              </a:extLst>
            </p:cNvPr>
            <p:cNvCxnSpPr>
              <a:cxnSpLocks/>
              <a:stCxn id="267" idx="3"/>
            </p:cNvCxnSpPr>
            <p:nvPr/>
          </p:nvCxnSpPr>
          <p:spPr>
            <a:xfrm flipV="1">
              <a:off x="10076613" y="29393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Elbow Connector 272">
              <a:extLst>
                <a:ext uri="{FF2B5EF4-FFF2-40B4-BE49-F238E27FC236}">
                  <a16:creationId xmlns:a16="http://schemas.microsoft.com/office/drawing/2014/main" id="{1CE91397-723F-9B4E-BDE0-54E01D73C207}"/>
                </a:ext>
              </a:extLst>
            </p:cNvPr>
            <p:cNvCxnSpPr>
              <a:cxnSpLocks/>
              <a:endCxn id="267" idx="1"/>
            </p:cNvCxnSpPr>
            <p:nvPr/>
          </p:nvCxnSpPr>
          <p:spPr>
            <a:xfrm rot="16200000" flipH="1">
              <a:off x="9485866" y="29954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3992CB45-190B-484C-A374-12DCC1A9EC86}"/>
                </a:ext>
              </a:extLst>
            </p:cNvPr>
            <p:cNvCxnSpPr>
              <a:cxnSpLocks/>
              <a:endCxn id="275" idx="2"/>
            </p:cNvCxnSpPr>
            <p:nvPr/>
          </p:nvCxnSpPr>
          <p:spPr>
            <a:xfrm>
              <a:off x="8922664" y="29393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5" name="Oval 274">
              <a:extLst>
                <a:ext uri="{FF2B5EF4-FFF2-40B4-BE49-F238E27FC236}">
                  <a16:creationId xmlns:a16="http://schemas.microsoft.com/office/drawing/2014/main" id="{B38B6C41-8242-2E48-9CC6-C14CF758C1D5}"/>
                </a:ext>
              </a:extLst>
            </p:cNvPr>
            <p:cNvSpPr/>
            <p:nvPr/>
          </p:nvSpPr>
          <p:spPr>
            <a:xfrm flipV="1">
              <a:off x="10339054"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6" name="Rectangle 275">
              <a:extLst>
                <a:ext uri="{FF2B5EF4-FFF2-40B4-BE49-F238E27FC236}">
                  <a16:creationId xmlns:a16="http://schemas.microsoft.com/office/drawing/2014/main" id="{ED8DF6FC-2095-FC4E-AE60-4E02EC318E7D}"/>
                </a:ext>
              </a:extLst>
            </p:cNvPr>
            <p:cNvSpPr/>
            <p:nvPr/>
          </p:nvSpPr>
          <p:spPr>
            <a:xfrm flipV="1">
              <a:off x="5650502"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 name="Diamond 276">
              <a:extLst>
                <a:ext uri="{FF2B5EF4-FFF2-40B4-BE49-F238E27FC236}">
                  <a16:creationId xmlns:a16="http://schemas.microsoft.com/office/drawing/2014/main" id="{7078C51F-6741-934D-B9CB-2D003069CB04}"/>
                </a:ext>
              </a:extLst>
            </p:cNvPr>
            <p:cNvSpPr/>
            <p:nvPr/>
          </p:nvSpPr>
          <p:spPr>
            <a:xfrm flipV="1">
              <a:off x="6315805" y="304132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8" name="Arc 277">
              <a:extLst>
                <a:ext uri="{FF2B5EF4-FFF2-40B4-BE49-F238E27FC236}">
                  <a16:creationId xmlns:a16="http://schemas.microsoft.com/office/drawing/2014/main" id="{805E3FE2-9F80-2849-8BA3-C9D16E75D1ED}"/>
                </a:ext>
              </a:extLst>
            </p:cNvPr>
            <p:cNvSpPr/>
            <p:nvPr/>
          </p:nvSpPr>
          <p:spPr>
            <a:xfrm flipV="1">
              <a:off x="5180938"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79" name="Straight Connector 278">
              <a:extLst>
                <a:ext uri="{FF2B5EF4-FFF2-40B4-BE49-F238E27FC236}">
                  <a16:creationId xmlns:a16="http://schemas.microsoft.com/office/drawing/2014/main" id="{4479E0B8-A61E-2D45-B385-2FD492A5AB84}"/>
                </a:ext>
              </a:extLst>
            </p:cNvPr>
            <p:cNvCxnSpPr>
              <a:cxnSpLocks/>
            </p:cNvCxnSpPr>
            <p:nvPr/>
          </p:nvCxnSpPr>
          <p:spPr>
            <a:xfrm>
              <a:off x="5387346"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62EA273B-D25F-E942-A46A-B82CF0B5E528}"/>
                </a:ext>
              </a:extLst>
            </p:cNvPr>
            <p:cNvCxnSpPr>
              <a:cxnSpLocks/>
              <a:endCxn id="276" idx="1"/>
            </p:cNvCxnSpPr>
            <p:nvPr/>
          </p:nvCxnSpPr>
          <p:spPr>
            <a:xfrm flipV="1">
              <a:off x="5391873"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Elbow Connector 280">
              <a:extLst>
                <a:ext uri="{FF2B5EF4-FFF2-40B4-BE49-F238E27FC236}">
                  <a16:creationId xmlns:a16="http://schemas.microsoft.com/office/drawing/2014/main" id="{9F7F7E21-EBE8-5545-82E7-28E1D814A947}"/>
                </a:ext>
              </a:extLst>
            </p:cNvPr>
            <p:cNvCxnSpPr>
              <a:cxnSpLocks/>
              <a:stCxn id="276" idx="3"/>
            </p:cNvCxnSpPr>
            <p:nvPr/>
          </p:nvCxnSpPr>
          <p:spPr>
            <a:xfrm flipV="1">
              <a:off x="5913696"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Elbow Connector 281">
              <a:extLst>
                <a:ext uri="{FF2B5EF4-FFF2-40B4-BE49-F238E27FC236}">
                  <a16:creationId xmlns:a16="http://schemas.microsoft.com/office/drawing/2014/main" id="{8CFB6636-1E2E-5842-BEE3-557825B6853B}"/>
                </a:ext>
              </a:extLst>
            </p:cNvPr>
            <p:cNvCxnSpPr>
              <a:cxnSpLocks/>
              <a:stCxn id="277" idx="3"/>
            </p:cNvCxnSpPr>
            <p:nvPr/>
          </p:nvCxnSpPr>
          <p:spPr>
            <a:xfrm flipV="1">
              <a:off x="6679072" y="29393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Elbow Connector 282">
              <a:extLst>
                <a:ext uri="{FF2B5EF4-FFF2-40B4-BE49-F238E27FC236}">
                  <a16:creationId xmlns:a16="http://schemas.microsoft.com/office/drawing/2014/main" id="{D1A6628C-BB19-C545-982A-CEFFE638A267}"/>
                </a:ext>
              </a:extLst>
            </p:cNvPr>
            <p:cNvCxnSpPr>
              <a:cxnSpLocks/>
              <a:endCxn id="277" idx="1"/>
            </p:cNvCxnSpPr>
            <p:nvPr/>
          </p:nvCxnSpPr>
          <p:spPr>
            <a:xfrm rot="16200000" flipH="1">
              <a:off x="6088324" y="29954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F297143-C8B9-C94C-A04F-796447D3A318}"/>
                </a:ext>
              </a:extLst>
            </p:cNvPr>
            <p:cNvCxnSpPr>
              <a:cxnSpLocks/>
              <a:endCxn id="285" idx="2"/>
            </p:cNvCxnSpPr>
            <p:nvPr/>
          </p:nvCxnSpPr>
          <p:spPr>
            <a:xfrm>
              <a:off x="5525122" y="29393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5" name="Oval 284">
              <a:extLst>
                <a:ext uri="{FF2B5EF4-FFF2-40B4-BE49-F238E27FC236}">
                  <a16:creationId xmlns:a16="http://schemas.microsoft.com/office/drawing/2014/main" id="{6AF29CC6-8765-D745-BC7C-4992D9E02199}"/>
                </a:ext>
              </a:extLst>
            </p:cNvPr>
            <p:cNvSpPr/>
            <p:nvPr/>
          </p:nvSpPr>
          <p:spPr>
            <a:xfrm flipV="1">
              <a:off x="6941513"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6" name="Rectangle 285">
              <a:extLst>
                <a:ext uri="{FF2B5EF4-FFF2-40B4-BE49-F238E27FC236}">
                  <a16:creationId xmlns:a16="http://schemas.microsoft.com/office/drawing/2014/main" id="{423C14EB-9DE6-F04B-8322-F0F7276F7986}"/>
                </a:ext>
              </a:extLst>
            </p:cNvPr>
            <p:cNvSpPr/>
            <p:nvPr/>
          </p:nvSpPr>
          <p:spPr>
            <a:xfrm flipV="1">
              <a:off x="3951732"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29203F06-5154-CB45-AC58-02742D835D56}"/>
                </a:ext>
              </a:extLst>
            </p:cNvPr>
            <p:cNvSpPr/>
            <p:nvPr/>
          </p:nvSpPr>
          <p:spPr>
            <a:xfrm flipV="1">
              <a:off x="4617035" y="304132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53A9C825-60D0-BB47-8973-D0A27C9A829B}"/>
                </a:ext>
              </a:extLst>
            </p:cNvPr>
            <p:cNvSpPr/>
            <p:nvPr/>
          </p:nvSpPr>
          <p:spPr>
            <a:xfrm flipV="1">
              <a:off x="3482168"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Straight Connector 288">
              <a:extLst>
                <a:ext uri="{FF2B5EF4-FFF2-40B4-BE49-F238E27FC236}">
                  <a16:creationId xmlns:a16="http://schemas.microsoft.com/office/drawing/2014/main" id="{B9B68DBA-9891-BD45-82DB-14F84B9FAC63}"/>
                </a:ext>
              </a:extLst>
            </p:cNvPr>
            <p:cNvCxnSpPr>
              <a:cxnSpLocks/>
            </p:cNvCxnSpPr>
            <p:nvPr/>
          </p:nvCxnSpPr>
          <p:spPr>
            <a:xfrm>
              <a:off x="3688576"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42FC253-CFC2-624C-A27B-E0B55533E987}"/>
                </a:ext>
              </a:extLst>
            </p:cNvPr>
            <p:cNvCxnSpPr>
              <a:cxnSpLocks/>
              <a:endCxn id="286" idx="1"/>
            </p:cNvCxnSpPr>
            <p:nvPr/>
          </p:nvCxnSpPr>
          <p:spPr>
            <a:xfrm flipV="1">
              <a:off x="3693103"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751D2995-4333-3A48-8495-E71B7563507F}"/>
                </a:ext>
              </a:extLst>
            </p:cNvPr>
            <p:cNvCxnSpPr>
              <a:cxnSpLocks/>
              <a:stCxn id="286" idx="3"/>
            </p:cNvCxnSpPr>
            <p:nvPr/>
          </p:nvCxnSpPr>
          <p:spPr>
            <a:xfrm flipV="1">
              <a:off x="4214926"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Elbow Connector 291">
              <a:extLst>
                <a:ext uri="{FF2B5EF4-FFF2-40B4-BE49-F238E27FC236}">
                  <a16:creationId xmlns:a16="http://schemas.microsoft.com/office/drawing/2014/main" id="{D6DBB02B-575C-A243-BB12-A61BA48CE57F}"/>
                </a:ext>
              </a:extLst>
            </p:cNvPr>
            <p:cNvCxnSpPr>
              <a:cxnSpLocks/>
              <a:stCxn id="287" idx="3"/>
            </p:cNvCxnSpPr>
            <p:nvPr/>
          </p:nvCxnSpPr>
          <p:spPr>
            <a:xfrm flipV="1">
              <a:off x="4980301" y="29393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85B6D02A-CB2E-DD4D-A46B-FC4E5ADCC7E8}"/>
                </a:ext>
              </a:extLst>
            </p:cNvPr>
            <p:cNvCxnSpPr>
              <a:cxnSpLocks/>
              <a:endCxn id="287" idx="1"/>
            </p:cNvCxnSpPr>
            <p:nvPr/>
          </p:nvCxnSpPr>
          <p:spPr>
            <a:xfrm rot="16200000" flipH="1">
              <a:off x="4389554" y="29954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45BD98CE-7038-C940-8217-4D693310CAB3}"/>
                </a:ext>
              </a:extLst>
            </p:cNvPr>
            <p:cNvCxnSpPr>
              <a:cxnSpLocks/>
              <a:endCxn id="295" idx="2"/>
            </p:cNvCxnSpPr>
            <p:nvPr/>
          </p:nvCxnSpPr>
          <p:spPr>
            <a:xfrm>
              <a:off x="3826352" y="29393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5" name="Oval 294">
              <a:extLst>
                <a:ext uri="{FF2B5EF4-FFF2-40B4-BE49-F238E27FC236}">
                  <a16:creationId xmlns:a16="http://schemas.microsoft.com/office/drawing/2014/main" id="{9AC65DE5-B657-BF4A-A0BA-3ED8DB4CE29E}"/>
                </a:ext>
              </a:extLst>
            </p:cNvPr>
            <p:cNvSpPr/>
            <p:nvPr/>
          </p:nvSpPr>
          <p:spPr>
            <a:xfrm flipV="1">
              <a:off x="5242742"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Rectangle 295">
              <a:extLst>
                <a:ext uri="{FF2B5EF4-FFF2-40B4-BE49-F238E27FC236}">
                  <a16:creationId xmlns:a16="http://schemas.microsoft.com/office/drawing/2014/main" id="{B27FEFF7-9318-4A48-BA88-BF00E931F4C4}"/>
                </a:ext>
              </a:extLst>
            </p:cNvPr>
            <p:cNvSpPr/>
            <p:nvPr/>
          </p:nvSpPr>
          <p:spPr>
            <a:xfrm flipV="1">
              <a:off x="2252961"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7" name="Diamond 296">
              <a:extLst>
                <a:ext uri="{FF2B5EF4-FFF2-40B4-BE49-F238E27FC236}">
                  <a16:creationId xmlns:a16="http://schemas.microsoft.com/office/drawing/2014/main" id="{1268921D-B8E7-6E4D-AE77-5E0C289B6D8A}"/>
                </a:ext>
              </a:extLst>
            </p:cNvPr>
            <p:cNvSpPr/>
            <p:nvPr/>
          </p:nvSpPr>
          <p:spPr>
            <a:xfrm flipV="1">
              <a:off x="2918264" y="304132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8" name="Arc 297">
              <a:extLst>
                <a:ext uri="{FF2B5EF4-FFF2-40B4-BE49-F238E27FC236}">
                  <a16:creationId xmlns:a16="http://schemas.microsoft.com/office/drawing/2014/main" id="{34614F09-C5A9-1549-A2D0-9A32D92FDC65}"/>
                </a:ext>
              </a:extLst>
            </p:cNvPr>
            <p:cNvSpPr/>
            <p:nvPr/>
          </p:nvSpPr>
          <p:spPr>
            <a:xfrm flipV="1">
              <a:off x="1783396"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9" name="Straight Connector 298">
              <a:extLst>
                <a:ext uri="{FF2B5EF4-FFF2-40B4-BE49-F238E27FC236}">
                  <a16:creationId xmlns:a16="http://schemas.microsoft.com/office/drawing/2014/main" id="{486763D0-2D5E-0E49-9878-A6B29EF44268}"/>
                </a:ext>
              </a:extLst>
            </p:cNvPr>
            <p:cNvCxnSpPr>
              <a:cxnSpLocks/>
              <a:stCxn id="301" idx="0"/>
            </p:cNvCxnSpPr>
            <p:nvPr/>
          </p:nvCxnSpPr>
          <p:spPr>
            <a:xfrm>
              <a:off x="1989804"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43C37304-D196-9642-ACDA-EDF2FFA9D783}"/>
                </a:ext>
              </a:extLst>
            </p:cNvPr>
            <p:cNvCxnSpPr>
              <a:cxnSpLocks/>
              <a:endCxn id="296" idx="1"/>
            </p:cNvCxnSpPr>
            <p:nvPr/>
          </p:nvCxnSpPr>
          <p:spPr>
            <a:xfrm flipV="1">
              <a:off x="1994331"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9A0DD025-AD47-3A40-85A5-4AAE8AD6659E}"/>
                </a:ext>
              </a:extLst>
            </p:cNvPr>
            <p:cNvSpPr/>
            <p:nvPr/>
          </p:nvSpPr>
          <p:spPr>
            <a:xfrm flipV="1">
              <a:off x="1852028" y="28015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40B5390C-7207-CB48-A0E1-B34B5D389594}"/>
                </a:ext>
              </a:extLst>
            </p:cNvPr>
            <p:cNvCxnSpPr>
              <a:cxnSpLocks/>
              <a:stCxn id="296" idx="3"/>
            </p:cNvCxnSpPr>
            <p:nvPr/>
          </p:nvCxnSpPr>
          <p:spPr>
            <a:xfrm flipV="1">
              <a:off x="2516155"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Elbow Connector 302">
              <a:extLst>
                <a:ext uri="{FF2B5EF4-FFF2-40B4-BE49-F238E27FC236}">
                  <a16:creationId xmlns:a16="http://schemas.microsoft.com/office/drawing/2014/main" id="{28E320C5-AE80-3C4A-8DA0-64289FCD6D91}"/>
                </a:ext>
              </a:extLst>
            </p:cNvPr>
            <p:cNvCxnSpPr>
              <a:cxnSpLocks/>
              <a:stCxn id="297" idx="3"/>
            </p:cNvCxnSpPr>
            <p:nvPr/>
          </p:nvCxnSpPr>
          <p:spPr>
            <a:xfrm flipV="1">
              <a:off x="3281530" y="29393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4" name="Elbow Connector 303">
              <a:extLst>
                <a:ext uri="{FF2B5EF4-FFF2-40B4-BE49-F238E27FC236}">
                  <a16:creationId xmlns:a16="http://schemas.microsoft.com/office/drawing/2014/main" id="{B2214F60-56FD-D340-AB78-6100C58A09CA}"/>
                </a:ext>
              </a:extLst>
            </p:cNvPr>
            <p:cNvCxnSpPr>
              <a:cxnSpLocks/>
              <a:endCxn id="297" idx="1"/>
            </p:cNvCxnSpPr>
            <p:nvPr/>
          </p:nvCxnSpPr>
          <p:spPr>
            <a:xfrm rot="16200000" flipH="1">
              <a:off x="2690783" y="29954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1DF2765-4EFD-5046-B4A2-E8B6AF1B77DF}"/>
                </a:ext>
              </a:extLst>
            </p:cNvPr>
            <p:cNvCxnSpPr>
              <a:cxnSpLocks/>
              <a:stCxn id="301" idx="6"/>
              <a:endCxn id="306" idx="2"/>
            </p:cNvCxnSpPr>
            <p:nvPr/>
          </p:nvCxnSpPr>
          <p:spPr>
            <a:xfrm>
              <a:off x="2127580" y="29393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6" name="Oval 305">
              <a:extLst>
                <a:ext uri="{FF2B5EF4-FFF2-40B4-BE49-F238E27FC236}">
                  <a16:creationId xmlns:a16="http://schemas.microsoft.com/office/drawing/2014/main" id="{D495AEDE-5D83-B44E-9BB0-A769276EA592}"/>
                </a:ext>
              </a:extLst>
            </p:cNvPr>
            <p:cNvSpPr/>
            <p:nvPr/>
          </p:nvSpPr>
          <p:spPr>
            <a:xfrm flipV="1">
              <a:off x="3543971"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7" name="Rectangle 306">
              <a:extLst>
                <a:ext uri="{FF2B5EF4-FFF2-40B4-BE49-F238E27FC236}">
                  <a16:creationId xmlns:a16="http://schemas.microsoft.com/office/drawing/2014/main" id="{8BDCC4A2-8FFE-F942-BB57-364B5964C60E}"/>
                </a:ext>
              </a:extLst>
            </p:cNvPr>
            <p:cNvSpPr/>
            <p:nvPr/>
          </p:nvSpPr>
          <p:spPr>
            <a:xfrm flipV="1">
              <a:off x="7349274"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8" name="Arc 307">
              <a:extLst>
                <a:ext uri="{FF2B5EF4-FFF2-40B4-BE49-F238E27FC236}">
                  <a16:creationId xmlns:a16="http://schemas.microsoft.com/office/drawing/2014/main" id="{38C2CB68-64D6-174E-A41F-368B467B69C7}"/>
                </a:ext>
              </a:extLst>
            </p:cNvPr>
            <p:cNvSpPr/>
            <p:nvPr/>
          </p:nvSpPr>
          <p:spPr>
            <a:xfrm flipV="1">
              <a:off x="6879710"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9" name="Straight Connector 308">
              <a:extLst>
                <a:ext uri="{FF2B5EF4-FFF2-40B4-BE49-F238E27FC236}">
                  <a16:creationId xmlns:a16="http://schemas.microsoft.com/office/drawing/2014/main" id="{0F1811C9-1E4A-4944-A8A3-F56E426A44D8}"/>
                </a:ext>
              </a:extLst>
            </p:cNvPr>
            <p:cNvCxnSpPr>
              <a:cxnSpLocks/>
              <a:endCxn id="307" idx="1"/>
            </p:cNvCxnSpPr>
            <p:nvPr/>
          </p:nvCxnSpPr>
          <p:spPr>
            <a:xfrm flipV="1">
              <a:off x="7090645"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Elbow Connector 309">
              <a:extLst>
                <a:ext uri="{FF2B5EF4-FFF2-40B4-BE49-F238E27FC236}">
                  <a16:creationId xmlns:a16="http://schemas.microsoft.com/office/drawing/2014/main" id="{32045972-E28B-B14A-B48F-C3C8542B63E3}"/>
                </a:ext>
              </a:extLst>
            </p:cNvPr>
            <p:cNvCxnSpPr>
              <a:cxnSpLocks/>
              <a:stCxn id="307" idx="3"/>
            </p:cNvCxnSpPr>
            <p:nvPr/>
          </p:nvCxnSpPr>
          <p:spPr>
            <a:xfrm flipV="1">
              <a:off x="7612468"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6ACAB13E-C809-9244-A6EB-DDBA491A9923}"/>
                </a:ext>
              </a:extLst>
            </p:cNvPr>
            <p:cNvCxnSpPr>
              <a:cxnSpLocks/>
            </p:cNvCxnSpPr>
            <p:nvPr/>
          </p:nvCxnSpPr>
          <p:spPr>
            <a:xfrm>
              <a:off x="7223894" y="2939325"/>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2" name="Oval 311">
              <a:extLst>
                <a:ext uri="{FF2B5EF4-FFF2-40B4-BE49-F238E27FC236}">
                  <a16:creationId xmlns:a16="http://schemas.microsoft.com/office/drawing/2014/main" id="{31953A92-A93B-7B49-8F4D-D64E9ED491D3}"/>
                </a:ext>
              </a:extLst>
            </p:cNvPr>
            <p:cNvSpPr/>
            <p:nvPr/>
          </p:nvSpPr>
          <p:spPr>
            <a:xfrm flipV="1">
              <a:off x="8640284"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3" name="Straight Connector 312">
              <a:extLst>
                <a:ext uri="{FF2B5EF4-FFF2-40B4-BE49-F238E27FC236}">
                  <a16:creationId xmlns:a16="http://schemas.microsoft.com/office/drawing/2014/main" id="{5E786ACC-7448-A945-9622-857497E571EC}"/>
                </a:ext>
              </a:extLst>
            </p:cNvPr>
            <p:cNvCxnSpPr>
              <a:cxnSpLocks/>
            </p:cNvCxnSpPr>
            <p:nvPr/>
          </p:nvCxnSpPr>
          <p:spPr>
            <a:xfrm>
              <a:off x="8482559" y="2939326"/>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4" name="Oval 313">
              <a:extLst>
                <a:ext uri="{FF2B5EF4-FFF2-40B4-BE49-F238E27FC236}">
                  <a16:creationId xmlns:a16="http://schemas.microsoft.com/office/drawing/2014/main" id="{EE6DE689-9E32-114A-B2F7-93B0D88B76E2}"/>
                </a:ext>
              </a:extLst>
            </p:cNvPr>
            <p:cNvSpPr/>
            <p:nvPr/>
          </p:nvSpPr>
          <p:spPr>
            <a:xfrm>
              <a:off x="8012043" y="290569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15" name="Oval 314">
              <a:extLst>
                <a:ext uri="{FF2B5EF4-FFF2-40B4-BE49-F238E27FC236}">
                  <a16:creationId xmlns:a16="http://schemas.microsoft.com/office/drawing/2014/main" id="{330869B9-CE33-3F4D-A924-89C4516D9E16}"/>
                </a:ext>
              </a:extLst>
            </p:cNvPr>
            <p:cNvSpPr/>
            <p:nvPr/>
          </p:nvSpPr>
          <p:spPr>
            <a:xfrm>
              <a:off x="8171713" y="290569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6" name="Oval 315">
              <a:extLst>
                <a:ext uri="{FF2B5EF4-FFF2-40B4-BE49-F238E27FC236}">
                  <a16:creationId xmlns:a16="http://schemas.microsoft.com/office/drawing/2014/main" id="{77C72D08-101B-624A-8FBD-173010BA3200}"/>
                </a:ext>
              </a:extLst>
            </p:cNvPr>
            <p:cNvSpPr/>
            <p:nvPr/>
          </p:nvSpPr>
          <p:spPr>
            <a:xfrm>
              <a:off x="8329367" y="290569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7" name="Google Shape;399;p3">
              <a:extLst>
                <a:ext uri="{FF2B5EF4-FFF2-40B4-BE49-F238E27FC236}">
                  <a16:creationId xmlns:a16="http://schemas.microsoft.com/office/drawing/2014/main" id="{8572A356-D90B-7841-B8F3-439221BA470E}"/>
                </a:ext>
              </a:extLst>
            </p:cNvPr>
            <p:cNvSpPr/>
            <p:nvPr/>
          </p:nvSpPr>
          <p:spPr>
            <a:xfrm rot="16200000">
              <a:off x="1270288" y="2785317"/>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18" name="Straight Connector 317">
              <a:extLst>
                <a:ext uri="{FF2B5EF4-FFF2-40B4-BE49-F238E27FC236}">
                  <a16:creationId xmlns:a16="http://schemas.microsoft.com/office/drawing/2014/main" id="{161D24CE-039E-F64D-9146-4020E9AC3F01}"/>
                </a:ext>
              </a:extLst>
            </p:cNvPr>
            <p:cNvCxnSpPr>
              <a:cxnSpLocks/>
              <a:stCxn id="317" idx="2"/>
            </p:cNvCxnSpPr>
            <p:nvPr/>
          </p:nvCxnSpPr>
          <p:spPr>
            <a:xfrm>
              <a:off x="1581784" y="293932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9" name="TextBox 318">
              <a:extLst>
                <a:ext uri="{FF2B5EF4-FFF2-40B4-BE49-F238E27FC236}">
                  <a16:creationId xmlns:a16="http://schemas.microsoft.com/office/drawing/2014/main" id="{A943EB46-E9DD-274C-B98E-39BA84181AA6}"/>
                </a:ext>
              </a:extLst>
            </p:cNvPr>
            <p:cNvSpPr txBox="1"/>
            <p:nvPr/>
          </p:nvSpPr>
          <p:spPr>
            <a:xfrm>
              <a:off x="867015" y="2723954"/>
              <a:ext cx="285294"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a:t>
              </a:r>
            </a:p>
          </p:txBody>
        </p:sp>
      </p:grpSp>
      <p:grpSp>
        <p:nvGrpSpPr>
          <p:cNvPr id="19" name="Group 18">
            <a:extLst>
              <a:ext uri="{FF2B5EF4-FFF2-40B4-BE49-F238E27FC236}">
                <a16:creationId xmlns:a16="http://schemas.microsoft.com/office/drawing/2014/main" id="{BAAF9015-7C9C-E04D-9A04-89457A04EA02}"/>
              </a:ext>
            </a:extLst>
          </p:cNvPr>
          <p:cNvGrpSpPr/>
          <p:nvPr/>
        </p:nvGrpSpPr>
        <p:grpSpPr>
          <a:xfrm>
            <a:off x="105141" y="4470350"/>
            <a:ext cx="9825098" cy="603646"/>
            <a:chOff x="-438632" y="3382912"/>
            <a:chExt cx="11053238" cy="679102"/>
          </a:xfrm>
        </p:grpSpPr>
        <p:cxnSp>
          <p:nvCxnSpPr>
            <p:cNvPr id="320" name="Straight Connector 319">
              <a:extLst>
                <a:ext uri="{FF2B5EF4-FFF2-40B4-BE49-F238E27FC236}">
                  <a16:creationId xmlns:a16="http://schemas.microsoft.com/office/drawing/2014/main" id="{1D993B79-AB73-A64D-8EA7-BD0D05ECAFAD}"/>
                </a:ext>
              </a:extLst>
            </p:cNvPr>
            <p:cNvCxnSpPr>
              <a:cxnSpLocks/>
            </p:cNvCxnSpPr>
            <p:nvPr/>
          </p:nvCxnSpPr>
          <p:spPr>
            <a:xfrm>
              <a:off x="7086118" y="37345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21" name="Rectangle 320">
              <a:extLst>
                <a:ext uri="{FF2B5EF4-FFF2-40B4-BE49-F238E27FC236}">
                  <a16:creationId xmlns:a16="http://schemas.microsoft.com/office/drawing/2014/main" id="{1E81D47A-12FF-DD4C-91C8-CF5FFA4F6D62}"/>
                </a:ext>
              </a:extLst>
            </p:cNvPr>
            <p:cNvSpPr/>
            <p:nvPr/>
          </p:nvSpPr>
          <p:spPr>
            <a:xfrm flipV="1">
              <a:off x="9048044" y="37487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Diamond 321">
              <a:extLst>
                <a:ext uri="{FF2B5EF4-FFF2-40B4-BE49-F238E27FC236}">
                  <a16:creationId xmlns:a16="http://schemas.microsoft.com/office/drawing/2014/main" id="{09829BF9-F63E-B14D-8B34-0BDFEB723E5B}"/>
                </a:ext>
              </a:extLst>
            </p:cNvPr>
            <p:cNvSpPr/>
            <p:nvPr/>
          </p:nvSpPr>
          <p:spPr>
            <a:xfrm flipV="1">
              <a:off x="9713347" y="3698748"/>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3" name="Arc 322">
              <a:extLst>
                <a:ext uri="{FF2B5EF4-FFF2-40B4-BE49-F238E27FC236}">
                  <a16:creationId xmlns:a16="http://schemas.microsoft.com/office/drawing/2014/main" id="{6F046331-135B-7B4D-807D-0C2F174CD9A4}"/>
                </a:ext>
              </a:extLst>
            </p:cNvPr>
            <p:cNvSpPr/>
            <p:nvPr/>
          </p:nvSpPr>
          <p:spPr>
            <a:xfrm flipV="1">
              <a:off x="8578480" y="33888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4" name="Straight Connector 323">
              <a:extLst>
                <a:ext uri="{FF2B5EF4-FFF2-40B4-BE49-F238E27FC236}">
                  <a16:creationId xmlns:a16="http://schemas.microsoft.com/office/drawing/2014/main" id="{0BE93A01-EB3F-BB48-A069-84E1217B4F9D}"/>
                </a:ext>
              </a:extLst>
            </p:cNvPr>
            <p:cNvCxnSpPr>
              <a:cxnSpLocks/>
            </p:cNvCxnSpPr>
            <p:nvPr/>
          </p:nvCxnSpPr>
          <p:spPr>
            <a:xfrm>
              <a:off x="8784888" y="37345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EE23FC26-F0D0-C24E-93BA-EAFC04EA5DD0}"/>
                </a:ext>
              </a:extLst>
            </p:cNvPr>
            <p:cNvCxnSpPr>
              <a:cxnSpLocks/>
              <a:endCxn id="321" idx="1"/>
            </p:cNvCxnSpPr>
            <p:nvPr/>
          </p:nvCxnSpPr>
          <p:spPr>
            <a:xfrm flipV="1">
              <a:off x="8789415" y="38803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6" name="Elbow Connector 325">
              <a:extLst>
                <a:ext uri="{FF2B5EF4-FFF2-40B4-BE49-F238E27FC236}">
                  <a16:creationId xmlns:a16="http://schemas.microsoft.com/office/drawing/2014/main" id="{DA16A583-3584-FC47-B6AA-27167E9C2A6F}"/>
                </a:ext>
              </a:extLst>
            </p:cNvPr>
            <p:cNvCxnSpPr>
              <a:cxnSpLocks/>
              <a:stCxn id="321" idx="3"/>
            </p:cNvCxnSpPr>
            <p:nvPr/>
          </p:nvCxnSpPr>
          <p:spPr>
            <a:xfrm flipV="1">
              <a:off x="9311238" y="35967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Elbow Connector 326">
              <a:extLst>
                <a:ext uri="{FF2B5EF4-FFF2-40B4-BE49-F238E27FC236}">
                  <a16:creationId xmlns:a16="http://schemas.microsoft.com/office/drawing/2014/main" id="{7D3A6002-1061-C54E-A0D6-154039ECF268}"/>
                </a:ext>
              </a:extLst>
            </p:cNvPr>
            <p:cNvCxnSpPr>
              <a:cxnSpLocks/>
              <a:stCxn id="322" idx="3"/>
            </p:cNvCxnSpPr>
            <p:nvPr/>
          </p:nvCxnSpPr>
          <p:spPr>
            <a:xfrm flipV="1">
              <a:off x="10076613" y="35967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Elbow Connector 327">
              <a:extLst>
                <a:ext uri="{FF2B5EF4-FFF2-40B4-BE49-F238E27FC236}">
                  <a16:creationId xmlns:a16="http://schemas.microsoft.com/office/drawing/2014/main" id="{EA05E641-EEAE-BB4C-9FB3-F38EF1A282B3}"/>
                </a:ext>
              </a:extLst>
            </p:cNvPr>
            <p:cNvCxnSpPr>
              <a:cxnSpLocks/>
              <a:endCxn id="322" idx="1"/>
            </p:cNvCxnSpPr>
            <p:nvPr/>
          </p:nvCxnSpPr>
          <p:spPr>
            <a:xfrm rot="16200000" flipH="1">
              <a:off x="9485866" y="36529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FA7BFCA2-6CE2-E64E-A10A-C41AC2352BCE}"/>
                </a:ext>
              </a:extLst>
            </p:cNvPr>
            <p:cNvCxnSpPr>
              <a:cxnSpLocks/>
              <a:endCxn id="330" idx="2"/>
            </p:cNvCxnSpPr>
            <p:nvPr/>
          </p:nvCxnSpPr>
          <p:spPr>
            <a:xfrm>
              <a:off x="8922664" y="35967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0" name="Oval 329">
              <a:extLst>
                <a:ext uri="{FF2B5EF4-FFF2-40B4-BE49-F238E27FC236}">
                  <a16:creationId xmlns:a16="http://schemas.microsoft.com/office/drawing/2014/main" id="{E9C7EB2F-2CFE-8249-B516-F0B21665AC45}"/>
                </a:ext>
              </a:extLst>
            </p:cNvPr>
            <p:cNvSpPr/>
            <p:nvPr/>
          </p:nvSpPr>
          <p:spPr>
            <a:xfrm flipV="1">
              <a:off x="10339054" y="34589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1" name="Rectangle 330">
              <a:extLst>
                <a:ext uri="{FF2B5EF4-FFF2-40B4-BE49-F238E27FC236}">
                  <a16:creationId xmlns:a16="http://schemas.microsoft.com/office/drawing/2014/main" id="{075B1AB6-2BBF-4545-9CC7-9BE508AB47DD}"/>
                </a:ext>
              </a:extLst>
            </p:cNvPr>
            <p:cNvSpPr/>
            <p:nvPr/>
          </p:nvSpPr>
          <p:spPr>
            <a:xfrm flipV="1">
              <a:off x="5650502" y="37487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2" name="Diamond 331">
              <a:extLst>
                <a:ext uri="{FF2B5EF4-FFF2-40B4-BE49-F238E27FC236}">
                  <a16:creationId xmlns:a16="http://schemas.microsoft.com/office/drawing/2014/main" id="{C573D743-240B-C64D-8D6B-AB6FD358F02B}"/>
                </a:ext>
              </a:extLst>
            </p:cNvPr>
            <p:cNvSpPr/>
            <p:nvPr/>
          </p:nvSpPr>
          <p:spPr>
            <a:xfrm flipV="1">
              <a:off x="6315805" y="3698748"/>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3" name="Arc 332">
              <a:extLst>
                <a:ext uri="{FF2B5EF4-FFF2-40B4-BE49-F238E27FC236}">
                  <a16:creationId xmlns:a16="http://schemas.microsoft.com/office/drawing/2014/main" id="{E2439EC3-602F-BE42-839C-D6AA7A88B4F7}"/>
                </a:ext>
              </a:extLst>
            </p:cNvPr>
            <p:cNvSpPr/>
            <p:nvPr/>
          </p:nvSpPr>
          <p:spPr>
            <a:xfrm flipV="1">
              <a:off x="5180938" y="33888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4" name="Straight Connector 333">
              <a:extLst>
                <a:ext uri="{FF2B5EF4-FFF2-40B4-BE49-F238E27FC236}">
                  <a16:creationId xmlns:a16="http://schemas.microsoft.com/office/drawing/2014/main" id="{872C1A1C-249B-7348-B88B-213083BA0EBA}"/>
                </a:ext>
              </a:extLst>
            </p:cNvPr>
            <p:cNvCxnSpPr>
              <a:cxnSpLocks/>
            </p:cNvCxnSpPr>
            <p:nvPr/>
          </p:nvCxnSpPr>
          <p:spPr>
            <a:xfrm>
              <a:off x="5387346" y="37345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AC54CB79-7974-B449-A59C-B805C88BB875}"/>
                </a:ext>
              </a:extLst>
            </p:cNvPr>
            <p:cNvCxnSpPr>
              <a:cxnSpLocks/>
              <a:endCxn id="331" idx="1"/>
            </p:cNvCxnSpPr>
            <p:nvPr/>
          </p:nvCxnSpPr>
          <p:spPr>
            <a:xfrm flipV="1">
              <a:off x="5391873" y="38803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6" name="Elbow Connector 335">
              <a:extLst>
                <a:ext uri="{FF2B5EF4-FFF2-40B4-BE49-F238E27FC236}">
                  <a16:creationId xmlns:a16="http://schemas.microsoft.com/office/drawing/2014/main" id="{F23BE991-9629-A54E-AFCE-2FF03005FEFE}"/>
                </a:ext>
              </a:extLst>
            </p:cNvPr>
            <p:cNvCxnSpPr>
              <a:cxnSpLocks/>
              <a:stCxn id="331" idx="3"/>
            </p:cNvCxnSpPr>
            <p:nvPr/>
          </p:nvCxnSpPr>
          <p:spPr>
            <a:xfrm flipV="1">
              <a:off x="5913696" y="35967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Elbow Connector 336">
              <a:extLst>
                <a:ext uri="{FF2B5EF4-FFF2-40B4-BE49-F238E27FC236}">
                  <a16:creationId xmlns:a16="http://schemas.microsoft.com/office/drawing/2014/main" id="{B0CFF56C-360B-1F4B-8240-1AE80C96CE6C}"/>
                </a:ext>
              </a:extLst>
            </p:cNvPr>
            <p:cNvCxnSpPr>
              <a:cxnSpLocks/>
              <a:stCxn id="332" idx="3"/>
            </p:cNvCxnSpPr>
            <p:nvPr/>
          </p:nvCxnSpPr>
          <p:spPr>
            <a:xfrm flipV="1">
              <a:off x="6679072" y="35967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Elbow Connector 337">
              <a:extLst>
                <a:ext uri="{FF2B5EF4-FFF2-40B4-BE49-F238E27FC236}">
                  <a16:creationId xmlns:a16="http://schemas.microsoft.com/office/drawing/2014/main" id="{DC8FE4DF-A63D-3A44-8A32-23C7D4259B2D}"/>
                </a:ext>
              </a:extLst>
            </p:cNvPr>
            <p:cNvCxnSpPr>
              <a:cxnSpLocks/>
              <a:endCxn id="332" idx="1"/>
            </p:cNvCxnSpPr>
            <p:nvPr/>
          </p:nvCxnSpPr>
          <p:spPr>
            <a:xfrm rot="16200000" flipH="1">
              <a:off x="6088324" y="36529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F4E853EF-F553-1143-A6A9-D7E783731089}"/>
                </a:ext>
              </a:extLst>
            </p:cNvPr>
            <p:cNvCxnSpPr>
              <a:cxnSpLocks/>
              <a:endCxn id="340" idx="2"/>
            </p:cNvCxnSpPr>
            <p:nvPr/>
          </p:nvCxnSpPr>
          <p:spPr>
            <a:xfrm>
              <a:off x="5525122" y="35967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0" name="Oval 339">
              <a:extLst>
                <a:ext uri="{FF2B5EF4-FFF2-40B4-BE49-F238E27FC236}">
                  <a16:creationId xmlns:a16="http://schemas.microsoft.com/office/drawing/2014/main" id="{D5963810-E510-9E4E-9518-9ACCA529F8FE}"/>
                </a:ext>
              </a:extLst>
            </p:cNvPr>
            <p:cNvSpPr/>
            <p:nvPr/>
          </p:nvSpPr>
          <p:spPr>
            <a:xfrm flipV="1">
              <a:off x="6941513" y="34589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1" name="Rectangle 340">
              <a:extLst>
                <a:ext uri="{FF2B5EF4-FFF2-40B4-BE49-F238E27FC236}">
                  <a16:creationId xmlns:a16="http://schemas.microsoft.com/office/drawing/2014/main" id="{F972C35A-27E0-D64F-A371-DB2BC573D446}"/>
                </a:ext>
              </a:extLst>
            </p:cNvPr>
            <p:cNvSpPr/>
            <p:nvPr/>
          </p:nvSpPr>
          <p:spPr>
            <a:xfrm flipV="1">
              <a:off x="3951732" y="37487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2" name="Diamond 341">
              <a:extLst>
                <a:ext uri="{FF2B5EF4-FFF2-40B4-BE49-F238E27FC236}">
                  <a16:creationId xmlns:a16="http://schemas.microsoft.com/office/drawing/2014/main" id="{1776281E-C0EA-2A4D-9222-5062820E0F13}"/>
                </a:ext>
              </a:extLst>
            </p:cNvPr>
            <p:cNvSpPr/>
            <p:nvPr/>
          </p:nvSpPr>
          <p:spPr>
            <a:xfrm flipV="1">
              <a:off x="4617035" y="3698748"/>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3" name="Arc 342">
              <a:extLst>
                <a:ext uri="{FF2B5EF4-FFF2-40B4-BE49-F238E27FC236}">
                  <a16:creationId xmlns:a16="http://schemas.microsoft.com/office/drawing/2014/main" id="{7F75DD5B-6F7F-DE4D-9D55-FBDE4A76C5A9}"/>
                </a:ext>
              </a:extLst>
            </p:cNvPr>
            <p:cNvSpPr/>
            <p:nvPr/>
          </p:nvSpPr>
          <p:spPr>
            <a:xfrm flipV="1">
              <a:off x="3482168" y="33888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44" name="Straight Connector 343">
              <a:extLst>
                <a:ext uri="{FF2B5EF4-FFF2-40B4-BE49-F238E27FC236}">
                  <a16:creationId xmlns:a16="http://schemas.microsoft.com/office/drawing/2014/main" id="{7519F65E-280D-2A4E-9D2D-48F4D5B8CCB5}"/>
                </a:ext>
              </a:extLst>
            </p:cNvPr>
            <p:cNvCxnSpPr>
              <a:cxnSpLocks/>
            </p:cNvCxnSpPr>
            <p:nvPr/>
          </p:nvCxnSpPr>
          <p:spPr>
            <a:xfrm>
              <a:off x="3688576" y="37345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F540E47B-4335-8448-B9E4-E2FDF0DE4171}"/>
                </a:ext>
              </a:extLst>
            </p:cNvPr>
            <p:cNvCxnSpPr>
              <a:cxnSpLocks/>
              <a:endCxn id="341" idx="1"/>
            </p:cNvCxnSpPr>
            <p:nvPr/>
          </p:nvCxnSpPr>
          <p:spPr>
            <a:xfrm flipV="1">
              <a:off x="3693103" y="38803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Elbow Connector 345">
              <a:extLst>
                <a:ext uri="{FF2B5EF4-FFF2-40B4-BE49-F238E27FC236}">
                  <a16:creationId xmlns:a16="http://schemas.microsoft.com/office/drawing/2014/main" id="{39AABC59-3CCE-7047-98F3-903A3C067973}"/>
                </a:ext>
              </a:extLst>
            </p:cNvPr>
            <p:cNvCxnSpPr>
              <a:cxnSpLocks/>
              <a:stCxn id="341" idx="3"/>
            </p:cNvCxnSpPr>
            <p:nvPr/>
          </p:nvCxnSpPr>
          <p:spPr>
            <a:xfrm flipV="1">
              <a:off x="4214926" y="35967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Elbow Connector 346">
              <a:extLst>
                <a:ext uri="{FF2B5EF4-FFF2-40B4-BE49-F238E27FC236}">
                  <a16:creationId xmlns:a16="http://schemas.microsoft.com/office/drawing/2014/main" id="{90F93329-F9BF-5847-9489-6CA96B328876}"/>
                </a:ext>
              </a:extLst>
            </p:cNvPr>
            <p:cNvCxnSpPr>
              <a:cxnSpLocks/>
              <a:stCxn id="342" idx="3"/>
            </p:cNvCxnSpPr>
            <p:nvPr/>
          </p:nvCxnSpPr>
          <p:spPr>
            <a:xfrm flipV="1">
              <a:off x="4980301" y="35967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Elbow Connector 347">
              <a:extLst>
                <a:ext uri="{FF2B5EF4-FFF2-40B4-BE49-F238E27FC236}">
                  <a16:creationId xmlns:a16="http://schemas.microsoft.com/office/drawing/2014/main" id="{A326E32A-6EA0-6848-8026-E9E09E9358B7}"/>
                </a:ext>
              </a:extLst>
            </p:cNvPr>
            <p:cNvCxnSpPr>
              <a:cxnSpLocks/>
              <a:endCxn id="342" idx="1"/>
            </p:cNvCxnSpPr>
            <p:nvPr/>
          </p:nvCxnSpPr>
          <p:spPr>
            <a:xfrm rot="16200000" flipH="1">
              <a:off x="4389554" y="36529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D9F7F98C-0C5E-A646-BEB0-29726DF97D69}"/>
                </a:ext>
              </a:extLst>
            </p:cNvPr>
            <p:cNvCxnSpPr>
              <a:cxnSpLocks/>
              <a:endCxn id="350" idx="2"/>
            </p:cNvCxnSpPr>
            <p:nvPr/>
          </p:nvCxnSpPr>
          <p:spPr>
            <a:xfrm>
              <a:off x="3826352" y="35967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0" name="Oval 349">
              <a:extLst>
                <a:ext uri="{FF2B5EF4-FFF2-40B4-BE49-F238E27FC236}">
                  <a16:creationId xmlns:a16="http://schemas.microsoft.com/office/drawing/2014/main" id="{EFD16298-B7A9-E140-8D6C-E640092D8E42}"/>
                </a:ext>
              </a:extLst>
            </p:cNvPr>
            <p:cNvSpPr/>
            <p:nvPr/>
          </p:nvSpPr>
          <p:spPr>
            <a:xfrm flipV="1">
              <a:off x="5242742" y="34589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1" name="Rectangle 350">
              <a:extLst>
                <a:ext uri="{FF2B5EF4-FFF2-40B4-BE49-F238E27FC236}">
                  <a16:creationId xmlns:a16="http://schemas.microsoft.com/office/drawing/2014/main" id="{76DD9C4B-C969-0043-A79D-AFA7D7A5402F}"/>
                </a:ext>
              </a:extLst>
            </p:cNvPr>
            <p:cNvSpPr/>
            <p:nvPr/>
          </p:nvSpPr>
          <p:spPr>
            <a:xfrm flipV="1">
              <a:off x="2252961" y="37487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2" name="Diamond 351">
              <a:extLst>
                <a:ext uri="{FF2B5EF4-FFF2-40B4-BE49-F238E27FC236}">
                  <a16:creationId xmlns:a16="http://schemas.microsoft.com/office/drawing/2014/main" id="{64FCCB2E-F775-D241-BF54-EA15B493A116}"/>
                </a:ext>
              </a:extLst>
            </p:cNvPr>
            <p:cNvSpPr/>
            <p:nvPr/>
          </p:nvSpPr>
          <p:spPr>
            <a:xfrm flipV="1">
              <a:off x="2918264" y="3698748"/>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3" name="Arc 352">
              <a:extLst>
                <a:ext uri="{FF2B5EF4-FFF2-40B4-BE49-F238E27FC236}">
                  <a16:creationId xmlns:a16="http://schemas.microsoft.com/office/drawing/2014/main" id="{27C19D9D-41CE-8B4F-92D2-D548A5B9E3C8}"/>
                </a:ext>
              </a:extLst>
            </p:cNvPr>
            <p:cNvSpPr/>
            <p:nvPr/>
          </p:nvSpPr>
          <p:spPr>
            <a:xfrm flipV="1">
              <a:off x="1783396" y="33888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4" name="Straight Connector 353">
              <a:extLst>
                <a:ext uri="{FF2B5EF4-FFF2-40B4-BE49-F238E27FC236}">
                  <a16:creationId xmlns:a16="http://schemas.microsoft.com/office/drawing/2014/main" id="{9F1CC4E9-2CB8-9247-9DAB-D0A82C44C244}"/>
                </a:ext>
              </a:extLst>
            </p:cNvPr>
            <p:cNvCxnSpPr>
              <a:cxnSpLocks/>
              <a:stCxn id="356" idx="0"/>
            </p:cNvCxnSpPr>
            <p:nvPr/>
          </p:nvCxnSpPr>
          <p:spPr>
            <a:xfrm>
              <a:off x="1989804" y="37345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0854D17-9E7B-504C-8B9E-B5EEF7E6D486}"/>
                </a:ext>
              </a:extLst>
            </p:cNvPr>
            <p:cNvCxnSpPr>
              <a:cxnSpLocks/>
              <a:endCxn id="351" idx="1"/>
            </p:cNvCxnSpPr>
            <p:nvPr/>
          </p:nvCxnSpPr>
          <p:spPr>
            <a:xfrm flipV="1">
              <a:off x="1994331" y="38803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35DAA6BC-3254-7C46-A6FC-72B5208770D7}"/>
                </a:ext>
              </a:extLst>
            </p:cNvPr>
            <p:cNvSpPr/>
            <p:nvPr/>
          </p:nvSpPr>
          <p:spPr>
            <a:xfrm flipV="1">
              <a:off x="1852028" y="34589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Elbow Connector 356">
              <a:extLst>
                <a:ext uri="{FF2B5EF4-FFF2-40B4-BE49-F238E27FC236}">
                  <a16:creationId xmlns:a16="http://schemas.microsoft.com/office/drawing/2014/main" id="{ED62B4BC-E0F1-9642-9750-79746A640773}"/>
                </a:ext>
              </a:extLst>
            </p:cNvPr>
            <p:cNvCxnSpPr>
              <a:cxnSpLocks/>
              <a:stCxn id="351" idx="3"/>
            </p:cNvCxnSpPr>
            <p:nvPr/>
          </p:nvCxnSpPr>
          <p:spPr>
            <a:xfrm flipV="1">
              <a:off x="2516155" y="35967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Elbow Connector 357">
              <a:extLst>
                <a:ext uri="{FF2B5EF4-FFF2-40B4-BE49-F238E27FC236}">
                  <a16:creationId xmlns:a16="http://schemas.microsoft.com/office/drawing/2014/main" id="{D232F779-7BF5-C64A-AC57-572745E804FB}"/>
                </a:ext>
              </a:extLst>
            </p:cNvPr>
            <p:cNvCxnSpPr>
              <a:cxnSpLocks/>
              <a:stCxn id="352" idx="3"/>
            </p:cNvCxnSpPr>
            <p:nvPr/>
          </p:nvCxnSpPr>
          <p:spPr>
            <a:xfrm flipV="1">
              <a:off x="3281530" y="35967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9" name="Elbow Connector 358">
              <a:extLst>
                <a:ext uri="{FF2B5EF4-FFF2-40B4-BE49-F238E27FC236}">
                  <a16:creationId xmlns:a16="http://schemas.microsoft.com/office/drawing/2014/main" id="{9090A393-17FD-2242-9B5A-726E0EDCB084}"/>
                </a:ext>
              </a:extLst>
            </p:cNvPr>
            <p:cNvCxnSpPr>
              <a:cxnSpLocks/>
              <a:endCxn id="352" idx="1"/>
            </p:cNvCxnSpPr>
            <p:nvPr/>
          </p:nvCxnSpPr>
          <p:spPr>
            <a:xfrm rot="16200000" flipH="1">
              <a:off x="2690783" y="36529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CA73343-1A48-5746-B9CA-99CB8E6AA574}"/>
                </a:ext>
              </a:extLst>
            </p:cNvPr>
            <p:cNvCxnSpPr>
              <a:cxnSpLocks/>
              <a:stCxn id="356" idx="6"/>
              <a:endCxn id="361" idx="2"/>
            </p:cNvCxnSpPr>
            <p:nvPr/>
          </p:nvCxnSpPr>
          <p:spPr>
            <a:xfrm>
              <a:off x="2127580" y="35967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1" name="Oval 360">
              <a:extLst>
                <a:ext uri="{FF2B5EF4-FFF2-40B4-BE49-F238E27FC236}">
                  <a16:creationId xmlns:a16="http://schemas.microsoft.com/office/drawing/2014/main" id="{71B42A82-DEAC-0342-AABB-31D69ECC1773}"/>
                </a:ext>
              </a:extLst>
            </p:cNvPr>
            <p:cNvSpPr/>
            <p:nvPr/>
          </p:nvSpPr>
          <p:spPr>
            <a:xfrm flipV="1">
              <a:off x="3543971" y="34589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2" name="Rectangle 361">
              <a:extLst>
                <a:ext uri="{FF2B5EF4-FFF2-40B4-BE49-F238E27FC236}">
                  <a16:creationId xmlns:a16="http://schemas.microsoft.com/office/drawing/2014/main" id="{6B605452-C70D-D349-8AFC-B8FB5D56B3AB}"/>
                </a:ext>
              </a:extLst>
            </p:cNvPr>
            <p:cNvSpPr/>
            <p:nvPr/>
          </p:nvSpPr>
          <p:spPr>
            <a:xfrm flipV="1">
              <a:off x="7349274" y="37487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3" name="Arc 362">
              <a:extLst>
                <a:ext uri="{FF2B5EF4-FFF2-40B4-BE49-F238E27FC236}">
                  <a16:creationId xmlns:a16="http://schemas.microsoft.com/office/drawing/2014/main" id="{137280BE-CC20-0446-9DB6-5DD6D115E9F0}"/>
                </a:ext>
              </a:extLst>
            </p:cNvPr>
            <p:cNvSpPr/>
            <p:nvPr/>
          </p:nvSpPr>
          <p:spPr>
            <a:xfrm flipV="1">
              <a:off x="6879710" y="33888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4" name="Straight Connector 363">
              <a:extLst>
                <a:ext uri="{FF2B5EF4-FFF2-40B4-BE49-F238E27FC236}">
                  <a16:creationId xmlns:a16="http://schemas.microsoft.com/office/drawing/2014/main" id="{B4FB84A7-841A-124A-BEE6-07051A13FBA5}"/>
                </a:ext>
              </a:extLst>
            </p:cNvPr>
            <p:cNvCxnSpPr>
              <a:cxnSpLocks/>
              <a:endCxn id="362" idx="1"/>
            </p:cNvCxnSpPr>
            <p:nvPr/>
          </p:nvCxnSpPr>
          <p:spPr>
            <a:xfrm flipV="1">
              <a:off x="7090645" y="388037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28EC0DD7-2035-A34C-9F40-15A4250C60FE}"/>
                </a:ext>
              </a:extLst>
            </p:cNvPr>
            <p:cNvCxnSpPr>
              <a:cxnSpLocks/>
              <a:stCxn id="362" idx="3"/>
            </p:cNvCxnSpPr>
            <p:nvPr/>
          </p:nvCxnSpPr>
          <p:spPr>
            <a:xfrm flipV="1">
              <a:off x="7612468" y="35967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689C668E-5C49-7740-9487-C1BDEB1709A9}"/>
                </a:ext>
              </a:extLst>
            </p:cNvPr>
            <p:cNvCxnSpPr>
              <a:cxnSpLocks/>
            </p:cNvCxnSpPr>
            <p:nvPr/>
          </p:nvCxnSpPr>
          <p:spPr>
            <a:xfrm>
              <a:off x="7223894" y="359675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A8DE206-2220-E54A-B9FC-79AA0C0A6DCA}"/>
                </a:ext>
              </a:extLst>
            </p:cNvPr>
            <p:cNvSpPr/>
            <p:nvPr/>
          </p:nvSpPr>
          <p:spPr>
            <a:xfrm flipV="1">
              <a:off x="8640284" y="34589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F42EE9CC-15CD-2344-BE89-739494B7A7CF}"/>
                </a:ext>
              </a:extLst>
            </p:cNvPr>
            <p:cNvCxnSpPr>
              <a:cxnSpLocks/>
            </p:cNvCxnSpPr>
            <p:nvPr/>
          </p:nvCxnSpPr>
          <p:spPr>
            <a:xfrm>
              <a:off x="8482559" y="359675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9" name="Oval 368">
              <a:extLst>
                <a:ext uri="{FF2B5EF4-FFF2-40B4-BE49-F238E27FC236}">
                  <a16:creationId xmlns:a16="http://schemas.microsoft.com/office/drawing/2014/main" id="{CF82F8F1-A171-144E-8DC6-47A658CEF5FE}"/>
                </a:ext>
              </a:extLst>
            </p:cNvPr>
            <p:cNvSpPr/>
            <p:nvPr/>
          </p:nvSpPr>
          <p:spPr>
            <a:xfrm>
              <a:off x="8012043" y="35631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70" name="Oval 369">
              <a:extLst>
                <a:ext uri="{FF2B5EF4-FFF2-40B4-BE49-F238E27FC236}">
                  <a16:creationId xmlns:a16="http://schemas.microsoft.com/office/drawing/2014/main" id="{A2BDB053-C28A-304A-B7D3-59EE64EA269B}"/>
                </a:ext>
              </a:extLst>
            </p:cNvPr>
            <p:cNvSpPr/>
            <p:nvPr/>
          </p:nvSpPr>
          <p:spPr>
            <a:xfrm>
              <a:off x="8171713" y="35631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Oval 370">
              <a:extLst>
                <a:ext uri="{FF2B5EF4-FFF2-40B4-BE49-F238E27FC236}">
                  <a16:creationId xmlns:a16="http://schemas.microsoft.com/office/drawing/2014/main" id="{29E7FCB4-451A-5944-AEEE-4942C402C073}"/>
                </a:ext>
              </a:extLst>
            </p:cNvPr>
            <p:cNvSpPr/>
            <p:nvPr/>
          </p:nvSpPr>
          <p:spPr>
            <a:xfrm>
              <a:off x="8329367" y="35631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2" name="Google Shape;399;p3">
              <a:extLst>
                <a:ext uri="{FF2B5EF4-FFF2-40B4-BE49-F238E27FC236}">
                  <a16:creationId xmlns:a16="http://schemas.microsoft.com/office/drawing/2014/main" id="{5EEF24FB-8457-484D-A921-5CDCE424386B}"/>
                </a:ext>
              </a:extLst>
            </p:cNvPr>
            <p:cNvSpPr/>
            <p:nvPr/>
          </p:nvSpPr>
          <p:spPr>
            <a:xfrm rot="16200000">
              <a:off x="1270288" y="344416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73" name="Straight Connector 372">
              <a:extLst>
                <a:ext uri="{FF2B5EF4-FFF2-40B4-BE49-F238E27FC236}">
                  <a16:creationId xmlns:a16="http://schemas.microsoft.com/office/drawing/2014/main" id="{8C999DA9-2857-444C-8A0A-FFE3E25ED800}"/>
                </a:ext>
              </a:extLst>
            </p:cNvPr>
            <p:cNvCxnSpPr>
              <a:cxnSpLocks/>
              <a:stCxn id="372" idx="2"/>
            </p:cNvCxnSpPr>
            <p:nvPr/>
          </p:nvCxnSpPr>
          <p:spPr>
            <a:xfrm>
              <a:off x="1581784" y="359817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4" name="TextBox 373">
              <a:extLst>
                <a:ext uri="{FF2B5EF4-FFF2-40B4-BE49-F238E27FC236}">
                  <a16:creationId xmlns:a16="http://schemas.microsoft.com/office/drawing/2014/main" id="{AC7F185F-DDEF-4B4A-9B08-4849378A35A0}"/>
                </a:ext>
              </a:extLst>
            </p:cNvPr>
            <p:cNvSpPr txBox="1"/>
            <p:nvPr/>
          </p:nvSpPr>
          <p:spPr>
            <a:xfrm>
              <a:off x="-438632" y="3382912"/>
              <a:ext cx="159094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performing</a:t>
              </a:r>
            </a:p>
          </p:txBody>
        </p:sp>
      </p:grpSp>
      <p:grpSp>
        <p:nvGrpSpPr>
          <p:cNvPr id="21" name="Group 20">
            <a:extLst>
              <a:ext uri="{FF2B5EF4-FFF2-40B4-BE49-F238E27FC236}">
                <a16:creationId xmlns:a16="http://schemas.microsoft.com/office/drawing/2014/main" id="{7A750ECC-B155-1D4F-BC06-02AC712CDBE8}"/>
              </a:ext>
            </a:extLst>
          </p:cNvPr>
          <p:cNvGrpSpPr/>
          <p:nvPr/>
        </p:nvGrpSpPr>
        <p:grpSpPr>
          <a:xfrm>
            <a:off x="1064597" y="5055234"/>
            <a:ext cx="8868104" cy="603646"/>
            <a:chOff x="640759" y="4040907"/>
            <a:chExt cx="9976617" cy="679102"/>
          </a:xfrm>
        </p:grpSpPr>
        <p:cxnSp>
          <p:nvCxnSpPr>
            <p:cNvPr id="430" name="Straight Connector 429">
              <a:extLst>
                <a:ext uri="{FF2B5EF4-FFF2-40B4-BE49-F238E27FC236}">
                  <a16:creationId xmlns:a16="http://schemas.microsoft.com/office/drawing/2014/main" id="{3F07AA9E-56B2-1D42-BD5F-0BC3906960D7}"/>
                </a:ext>
              </a:extLst>
            </p:cNvPr>
            <p:cNvCxnSpPr>
              <a:cxnSpLocks/>
            </p:cNvCxnSpPr>
            <p:nvPr/>
          </p:nvCxnSpPr>
          <p:spPr>
            <a:xfrm>
              <a:off x="7088888" y="439252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A3F4E168-CBF6-E146-B5D0-7C03E1D71B62}"/>
                </a:ext>
              </a:extLst>
            </p:cNvPr>
            <p:cNvSpPr/>
            <p:nvPr/>
          </p:nvSpPr>
          <p:spPr>
            <a:xfrm flipV="1">
              <a:off x="9050814" y="44067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2" name="Diamond 431">
              <a:extLst>
                <a:ext uri="{FF2B5EF4-FFF2-40B4-BE49-F238E27FC236}">
                  <a16:creationId xmlns:a16="http://schemas.microsoft.com/office/drawing/2014/main" id="{B248D4A5-911D-6C47-9C78-DEE734779954}"/>
                </a:ext>
              </a:extLst>
            </p:cNvPr>
            <p:cNvSpPr/>
            <p:nvPr/>
          </p:nvSpPr>
          <p:spPr>
            <a:xfrm flipV="1">
              <a:off x="9716117" y="43567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3" name="Arc 432">
              <a:extLst>
                <a:ext uri="{FF2B5EF4-FFF2-40B4-BE49-F238E27FC236}">
                  <a16:creationId xmlns:a16="http://schemas.microsoft.com/office/drawing/2014/main" id="{EC933B73-4A2E-3B43-8352-0B994659B76B}"/>
                </a:ext>
              </a:extLst>
            </p:cNvPr>
            <p:cNvSpPr/>
            <p:nvPr/>
          </p:nvSpPr>
          <p:spPr>
            <a:xfrm flipV="1">
              <a:off x="8581250" y="40468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34" name="Straight Connector 433">
              <a:extLst>
                <a:ext uri="{FF2B5EF4-FFF2-40B4-BE49-F238E27FC236}">
                  <a16:creationId xmlns:a16="http://schemas.microsoft.com/office/drawing/2014/main" id="{16A36127-E2B9-674F-B237-E0EFCE375047}"/>
                </a:ext>
              </a:extLst>
            </p:cNvPr>
            <p:cNvCxnSpPr>
              <a:cxnSpLocks/>
            </p:cNvCxnSpPr>
            <p:nvPr/>
          </p:nvCxnSpPr>
          <p:spPr>
            <a:xfrm>
              <a:off x="8787658" y="43925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08E7B11A-09AF-1343-8BDB-75821A40ADF1}"/>
                </a:ext>
              </a:extLst>
            </p:cNvPr>
            <p:cNvCxnSpPr>
              <a:cxnSpLocks/>
              <a:endCxn id="431" idx="1"/>
            </p:cNvCxnSpPr>
            <p:nvPr/>
          </p:nvCxnSpPr>
          <p:spPr>
            <a:xfrm flipV="1">
              <a:off x="8792185" y="453837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Elbow Connector 435">
              <a:extLst>
                <a:ext uri="{FF2B5EF4-FFF2-40B4-BE49-F238E27FC236}">
                  <a16:creationId xmlns:a16="http://schemas.microsoft.com/office/drawing/2014/main" id="{F84C481D-E6D6-2040-819C-CDFF5E7896D4}"/>
                </a:ext>
              </a:extLst>
            </p:cNvPr>
            <p:cNvCxnSpPr>
              <a:cxnSpLocks/>
              <a:stCxn id="431" idx="3"/>
            </p:cNvCxnSpPr>
            <p:nvPr/>
          </p:nvCxnSpPr>
          <p:spPr>
            <a:xfrm flipV="1">
              <a:off x="9314008" y="42547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Elbow Connector 436">
              <a:extLst>
                <a:ext uri="{FF2B5EF4-FFF2-40B4-BE49-F238E27FC236}">
                  <a16:creationId xmlns:a16="http://schemas.microsoft.com/office/drawing/2014/main" id="{9E15BA0B-BCCB-6940-ACB3-07D27FC34969}"/>
                </a:ext>
              </a:extLst>
            </p:cNvPr>
            <p:cNvCxnSpPr>
              <a:cxnSpLocks/>
              <a:stCxn id="432" idx="3"/>
            </p:cNvCxnSpPr>
            <p:nvPr/>
          </p:nvCxnSpPr>
          <p:spPr>
            <a:xfrm flipV="1">
              <a:off x="10079383" y="42547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8" name="Elbow Connector 437">
              <a:extLst>
                <a:ext uri="{FF2B5EF4-FFF2-40B4-BE49-F238E27FC236}">
                  <a16:creationId xmlns:a16="http://schemas.microsoft.com/office/drawing/2014/main" id="{9F821F16-FF99-EB49-92FF-2D882ACED2FA}"/>
                </a:ext>
              </a:extLst>
            </p:cNvPr>
            <p:cNvCxnSpPr>
              <a:cxnSpLocks/>
              <a:endCxn id="432" idx="1"/>
            </p:cNvCxnSpPr>
            <p:nvPr/>
          </p:nvCxnSpPr>
          <p:spPr>
            <a:xfrm rot="16200000" flipH="1">
              <a:off x="9488636" y="43108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98F5ECF7-B22F-494D-AC71-0D433014BEE8}"/>
                </a:ext>
              </a:extLst>
            </p:cNvPr>
            <p:cNvCxnSpPr>
              <a:cxnSpLocks/>
              <a:endCxn id="440" idx="2"/>
            </p:cNvCxnSpPr>
            <p:nvPr/>
          </p:nvCxnSpPr>
          <p:spPr>
            <a:xfrm>
              <a:off x="8925434" y="42547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0" name="Oval 439">
              <a:extLst>
                <a:ext uri="{FF2B5EF4-FFF2-40B4-BE49-F238E27FC236}">
                  <a16:creationId xmlns:a16="http://schemas.microsoft.com/office/drawing/2014/main" id="{7153B9FD-2D3E-DA4C-BBEC-85F9DEBDA805}"/>
                </a:ext>
              </a:extLst>
            </p:cNvPr>
            <p:cNvSpPr/>
            <p:nvPr/>
          </p:nvSpPr>
          <p:spPr>
            <a:xfrm flipV="1">
              <a:off x="10341824" y="41169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41" name="Rectangle 440">
              <a:extLst>
                <a:ext uri="{FF2B5EF4-FFF2-40B4-BE49-F238E27FC236}">
                  <a16:creationId xmlns:a16="http://schemas.microsoft.com/office/drawing/2014/main" id="{AA837620-AA3A-C747-B9FD-703A7FF3C6FE}"/>
                </a:ext>
              </a:extLst>
            </p:cNvPr>
            <p:cNvSpPr/>
            <p:nvPr/>
          </p:nvSpPr>
          <p:spPr>
            <a:xfrm flipV="1">
              <a:off x="5653272" y="44067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42" name="Diamond 441">
              <a:extLst>
                <a:ext uri="{FF2B5EF4-FFF2-40B4-BE49-F238E27FC236}">
                  <a16:creationId xmlns:a16="http://schemas.microsoft.com/office/drawing/2014/main" id="{2BD786E8-9A28-B24E-8049-0F8B051D07E5}"/>
                </a:ext>
              </a:extLst>
            </p:cNvPr>
            <p:cNvSpPr/>
            <p:nvPr/>
          </p:nvSpPr>
          <p:spPr>
            <a:xfrm flipV="1">
              <a:off x="6318575" y="43567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43" name="Arc 442">
              <a:extLst>
                <a:ext uri="{FF2B5EF4-FFF2-40B4-BE49-F238E27FC236}">
                  <a16:creationId xmlns:a16="http://schemas.microsoft.com/office/drawing/2014/main" id="{B5F88AF3-61D7-A64E-A623-AAA95F025A09}"/>
                </a:ext>
              </a:extLst>
            </p:cNvPr>
            <p:cNvSpPr/>
            <p:nvPr/>
          </p:nvSpPr>
          <p:spPr>
            <a:xfrm flipV="1">
              <a:off x="5183708" y="40468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44" name="Straight Connector 443">
              <a:extLst>
                <a:ext uri="{FF2B5EF4-FFF2-40B4-BE49-F238E27FC236}">
                  <a16:creationId xmlns:a16="http://schemas.microsoft.com/office/drawing/2014/main" id="{83DBA2B5-C6E9-704C-9BB4-A08666F58C8C}"/>
                </a:ext>
              </a:extLst>
            </p:cNvPr>
            <p:cNvCxnSpPr>
              <a:cxnSpLocks/>
            </p:cNvCxnSpPr>
            <p:nvPr/>
          </p:nvCxnSpPr>
          <p:spPr>
            <a:xfrm>
              <a:off x="5390116" y="43925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CA1D1BD8-DFB0-4549-B3D3-FC403A58B81F}"/>
                </a:ext>
              </a:extLst>
            </p:cNvPr>
            <p:cNvCxnSpPr>
              <a:cxnSpLocks/>
              <a:endCxn id="441" idx="1"/>
            </p:cNvCxnSpPr>
            <p:nvPr/>
          </p:nvCxnSpPr>
          <p:spPr>
            <a:xfrm flipV="1">
              <a:off x="5394643" y="453837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46" name="Elbow Connector 445">
              <a:extLst>
                <a:ext uri="{FF2B5EF4-FFF2-40B4-BE49-F238E27FC236}">
                  <a16:creationId xmlns:a16="http://schemas.microsoft.com/office/drawing/2014/main" id="{72CF5E10-A14B-1A46-8453-3472FA060BDB}"/>
                </a:ext>
              </a:extLst>
            </p:cNvPr>
            <p:cNvCxnSpPr>
              <a:cxnSpLocks/>
              <a:stCxn id="441" idx="3"/>
            </p:cNvCxnSpPr>
            <p:nvPr/>
          </p:nvCxnSpPr>
          <p:spPr>
            <a:xfrm flipV="1">
              <a:off x="5916466" y="42547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Elbow Connector 446">
              <a:extLst>
                <a:ext uri="{FF2B5EF4-FFF2-40B4-BE49-F238E27FC236}">
                  <a16:creationId xmlns:a16="http://schemas.microsoft.com/office/drawing/2014/main" id="{DDFF216D-45BA-D145-9F5C-C09DFC810FD3}"/>
                </a:ext>
              </a:extLst>
            </p:cNvPr>
            <p:cNvCxnSpPr>
              <a:cxnSpLocks/>
              <a:stCxn id="442" idx="3"/>
            </p:cNvCxnSpPr>
            <p:nvPr/>
          </p:nvCxnSpPr>
          <p:spPr>
            <a:xfrm flipV="1">
              <a:off x="6681842" y="42547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Elbow Connector 447">
              <a:extLst>
                <a:ext uri="{FF2B5EF4-FFF2-40B4-BE49-F238E27FC236}">
                  <a16:creationId xmlns:a16="http://schemas.microsoft.com/office/drawing/2014/main" id="{A0F7E413-E413-E545-B28F-40C8DBEDA575}"/>
                </a:ext>
              </a:extLst>
            </p:cNvPr>
            <p:cNvCxnSpPr>
              <a:cxnSpLocks/>
              <a:endCxn id="442" idx="1"/>
            </p:cNvCxnSpPr>
            <p:nvPr/>
          </p:nvCxnSpPr>
          <p:spPr>
            <a:xfrm rot="16200000" flipH="1">
              <a:off x="6091094" y="43108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2296765A-5BC5-384D-B5ED-1ECB6E2C92DF}"/>
                </a:ext>
              </a:extLst>
            </p:cNvPr>
            <p:cNvCxnSpPr>
              <a:cxnSpLocks/>
              <a:endCxn id="450" idx="2"/>
            </p:cNvCxnSpPr>
            <p:nvPr/>
          </p:nvCxnSpPr>
          <p:spPr>
            <a:xfrm>
              <a:off x="5527892" y="42547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0" name="Oval 449">
              <a:extLst>
                <a:ext uri="{FF2B5EF4-FFF2-40B4-BE49-F238E27FC236}">
                  <a16:creationId xmlns:a16="http://schemas.microsoft.com/office/drawing/2014/main" id="{D497D50A-D012-5F41-BCED-DE6C23F54D35}"/>
                </a:ext>
              </a:extLst>
            </p:cNvPr>
            <p:cNvSpPr/>
            <p:nvPr/>
          </p:nvSpPr>
          <p:spPr>
            <a:xfrm flipV="1">
              <a:off x="6944283" y="41169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51" name="Rectangle 450">
              <a:extLst>
                <a:ext uri="{FF2B5EF4-FFF2-40B4-BE49-F238E27FC236}">
                  <a16:creationId xmlns:a16="http://schemas.microsoft.com/office/drawing/2014/main" id="{BB39DC80-0A67-074E-AB21-359258ED416C}"/>
                </a:ext>
              </a:extLst>
            </p:cNvPr>
            <p:cNvSpPr/>
            <p:nvPr/>
          </p:nvSpPr>
          <p:spPr>
            <a:xfrm flipV="1">
              <a:off x="3954502" y="44067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52" name="Diamond 451">
              <a:extLst>
                <a:ext uri="{FF2B5EF4-FFF2-40B4-BE49-F238E27FC236}">
                  <a16:creationId xmlns:a16="http://schemas.microsoft.com/office/drawing/2014/main" id="{74BEEF3D-9DE1-244E-BBCD-3A2493651BDF}"/>
                </a:ext>
              </a:extLst>
            </p:cNvPr>
            <p:cNvSpPr/>
            <p:nvPr/>
          </p:nvSpPr>
          <p:spPr>
            <a:xfrm flipV="1">
              <a:off x="4619805" y="43567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53" name="Arc 452">
              <a:extLst>
                <a:ext uri="{FF2B5EF4-FFF2-40B4-BE49-F238E27FC236}">
                  <a16:creationId xmlns:a16="http://schemas.microsoft.com/office/drawing/2014/main" id="{ED8D0E4E-C342-9C49-B4D7-DF66CE9E8BFB}"/>
                </a:ext>
              </a:extLst>
            </p:cNvPr>
            <p:cNvSpPr/>
            <p:nvPr/>
          </p:nvSpPr>
          <p:spPr>
            <a:xfrm flipV="1">
              <a:off x="3484938" y="40468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54" name="Straight Connector 453">
              <a:extLst>
                <a:ext uri="{FF2B5EF4-FFF2-40B4-BE49-F238E27FC236}">
                  <a16:creationId xmlns:a16="http://schemas.microsoft.com/office/drawing/2014/main" id="{395DA1AC-E6BE-9A48-8063-F35CBA6EBCAD}"/>
                </a:ext>
              </a:extLst>
            </p:cNvPr>
            <p:cNvCxnSpPr>
              <a:cxnSpLocks/>
            </p:cNvCxnSpPr>
            <p:nvPr/>
          </p:nvCxnSpPr>
          <p:spPr>
            <a:xfrm>
              <a:off x="3691346" y="43925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2C26272F-9FB2-9549-946C-7224EE4C0E5C}"/>
                </a:ext>
              </a:extLst>
            </p:cNvPr>
            <p:cNvCxnSpPr>
              <a:cxnSpLocks/>
              <a:endCxn id="451" idx="1"/>
            </p:cNvCxnSpPr>
            <p:nvPr/>
          </p:nvCxnSpPr>
          <p:spPr>
            <a:xfrm flipV="1">
              <a:off x="3695873" y="453837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56" name="Elbow Connector 455">
              <a:extLst>
                <a:ext uri="{FF2B5EF4-FFF2-40B4-BE49-F238E27FC236}">
                  <a16:creationId xmlns:a16="http://schemas.microsoft.com/office/drawing/2014/main" id="{411E5F37-4E7C-C446-9DFA-A1C8FFA63BDA}"/>
                </a:ext>
              </a:extLst>
            </p:cNvPr>
            <p:cNvCxnSpPr>
              <a:cxnSpLocks/>
              <a:stCxn id="451" idx="3"/>
            </p:cNvCxnSpPr>
            <p:nvPr/>
          </p:nvCxnSpPr>
          <p:spPr>
            <a:xfrm flipV="1">
              <a:off x="4217696" y="42547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Elbow Connector 456">
              <a:extLst>
                <a:ext uri="{FF2B5EF4-FFF2-40B4-BE49-F238E27FC236}">
                  <a16:creationId xmlns:a16="http://schemas.microsoft.com/office/drawing/2014/main" id="{6A08C961-88FD-3C41-AA04-ADA7E485D3F9}"/>
                </a:ext>
              </a:extLst>
            </p:cNvPr>
            <p:cNvCxnSpPr>
              <a:cxnSpLocks/>
              <a:stCxn id="452" idx="3"/>
            </p:cNvCxnSpPr>
            <p:nvPr/>
          </p:nvCxnSpPr>
          <p:spPr>
            <a:xfrm flipV="1">
              <a:off x="4983071" y="42547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40B14D06-544E-FE4E-AECF-3FCFF9D0A7A8}"/>
                </a:ext>
              </a:extLst>
            </p:cNvPr>
            <p:cNvCxnSpPr>
              <a:cxnSpLocks/>
              <a:endCxn id="452" idx="1"/>
            </p:cNvCxnSpPr>
            <p:nvPr/>
          </p:nvCxnSpPr>
          <p:spPr>
            <a:xfrm rot="16200000" flipH="1">
              <a:off x="4392324" y="43108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6B957B0C-CA95-F944-BB39-DF6208EE76E8}"/>
                </a:ext>
              </a:extLst>
            </p:cNvPr>
            <p:cNvCxnSpPr>
              <a:cxnSpLocks/>
              <a:endCxn id="460" idx="2"/>
            </p:cNvCxnSpPr>
            <p:nvPr/>
          </p:nvCxnSpPr>
          <p:spPr>
            <a:xfrm>
              <a:off x="3829122" y="42547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0" name="Oval 459">
              <a:extLst>
                <a:ext uri="{FF2B5EF4-FFF2-40B4-BE49-F238E27FC236}">
                  <a16:creationId xmlns:a16="http://schemas.microsoft.com/office/drawing/2014/main" id="{63CB9D92-67B3-CE4A-A6A9-AEF29AEC7710}"/>
                </a:ext>
              </a:extLst>
            </p:cNvPr>
            <p:cNvSpPr/>
            <p:nvPr/>
          </p:nvSpPr>
          <p:spPr>
            <a:xfrm flipV="1">
              <a:off x="5245512" y="41169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61" name="Rectangle 460">
              <a:extLst>
                <a:ext uri="{FF2B5EF4-FFF2-40B4-BE49-F238E27FC236}">
                  <a16:creationId xmlns:a16="http://schemas.microsoft.com/office/drawing/2014/main" id="{F70F56FB-2B08-3543-B02E-E443739FF9A5}"/>
                </a:ext>
              </a:extLst>
            </p:cNvPr>
            <p:cNvSpPr/>
            <p:nvPr/>
          </p:nvSpPr>
          <p:spPr>
            <a:xfrm flipV="1">
              <a:off x="2255731" y="44067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62" name="Diamond 461">
              <a:extLst>
                <a:ext uri="{FF2B5EF4-FFF2-40B4-BE49-F238E27FC236}">
                  <a16:creationId xmlns:a16="http://schemas.microsoft.com/office/drawing/2014/main" id="{46B78128-A488-A34F-B3C0-F14C4EC91D2D}"/>
                </a:ext>
              </a:extLst>
            </p:cNvPr>
            <p:cNvSpPr/>
            <p:nvPr/>
          </p:nvSpPr>
          <p:spPr>
            <a:xfrm flipV="1">
              <a:off x="2921034" y="43567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63" name="Arc 462">
              <a:extLst>
                <a:ext uri="{FF2B5EF4-FFF2-40B4-BE49-F238E27FC236}">
                  <a16:creationId xmlns:a16="http://schemas.microsoft.com/office/drawing/2014/main" id="{54A98AC7-4D01-2548-B96E-6B70ADA2DD8D}"/>
                </a:ext>
              </a:extLst>
            </p:cNvPr>
            <p:cNvSpPr/>
            <p:nvPr/>
          </p:nvSpPr>
          <p:spPr>
            <a:xfrm flipV="1">
              <a:off x="1786166" y="40468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64" name="Straight Connector 463">
              <a:extLst>
                <a:ext uri="{FF2B5EF4-FFF2-40B4-BE49-F238E27FC236}">
                  <a16:creationId xmlns:a16="http://schemas.microsoft.com/office/drawing/2014/main" id="{A5C157A7-FCB8-B343-970C-7E23EF321E59}"/>
                </a:ext>
              </a:extLst>
            </p:cNvPr>
            <p:cNvCxnSpPr>
              <a:cxnSpLocks/>
              <a:stCxn id="466" idx="0"/>
            </p:cNvCxnSpPr>
            <p:nvPr/>
          </p:nvCxnSpPr>
          <p:spPr>
            <a:xfrm>
              <a:off x="1992574" y="43925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FACA647F-08D0-5F43-BB5B-46AA35971614}"/>
                </a:ext>
              </a:extLst>
            </p:cNvPr>
            <p:cNvCxnSpPr>
              <a:cxnSpLocks/>
              <a:endCxn id="461" idx="1"/>
            </p:cNvCxnSpPr>
            <p:nvPr/>
          </p:nvCxnSpPr>
          <p:spPr>
            <a:xfrm flipV="1">
              <a:off x="1997101" y="4538375"/>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66" name="Oval 465">
              <a:extLst>
                <a:ext uri="{FF2B5EF4-FFF2-40B4-BE49-F238E27FC236}">
                  <a16:creationId xmlns:a16="http://schemas.microsoft.com/office/drawing/2014/main" id="{D2C2083D-684A-3248-8053-58FCCDF1F1A9}"/>
                </a:ext>
              </a:extLst>
            </p:cNvPr>
            <p:cNvSpPr/>
            <p:nvPr/>
          </p:nvSpPr>
          <p:spPr>
            <a:xfrm flipV="1">
              <a:off x="1854798" y="41169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67" name="Elbow Connector 466">
              <a:extLst>
                <a:ext uri="{FF2B5EF4-FFF2-40B4-BE49-F238E27FC236}">
                  <a16:creationId xmlns:a16="http://schemas.microsoft.com/office/drawing/2014/main" id="{CA72CCBE-3C89-FB46-B3D5-495401D1EB6C}"/>
                </a:ext>
              </a:extLst>
            </p:cNvPr>
            <p:cNvCxnSpPr>
              <a:cxnSpLocks/>
              <a:stCxn id="461" idx="3"/>
            </p:cNvCxnSpPr>
            <p:nvPr/>
          </p:nvCxnSpPr>
          <p:spPr>
            <a:xfrm flipV="1">
              <a:off x="2518925" y="42547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68" name="Elbow Connector 467">
              <a:extLst>
                <a:ext uri="{FF2B5EF4-FFF2-40B4-BE49-F238E27FC236}">
                  <a16:creationId xmlns:a16="http://schemas.microsoft.com/office/drawing/2014/main" id="{D18907EC-7754-D443-B23B-6634ED2D601D}"/>
                </a:ext>
              </a:extLst>
            </p:cNvPr>
            <p:cNvCxnSpPr>
              <a:cxnSpLocks/>
              <a:stCxn id="462" idx="3"/>
            </p:cNvCxnSpPr>
            <p:nvPr/>
          </p:nvCxnSpPr>
          <p:spPr>
            <a:xfrm flipV="1">
              <a:off x="3284300" y="42547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Elbow Connector 468">
              <a:extLst>
                <a:ext uri="{FF2B5EF4-FFF2-40B4-BE49-F238E27FC236}">
                  <a16:creationId xmlns:a16="http://schemas.microsoft.com/office/drawing/2014/main" id="{25DC69D3-EA45-4D40-9469-DC5C92E489D6}"/>
                </a:ext>
              </a:extLst>
            </p:cNvPr>
            <p:cNvCxnSpPr>
              <a:cxnSpLocks/>
              <a:endCxn id="462" idx="1"/>
            </p:cNvCxnSpPr>
            <p:nvPr/>
          </p:nvCxnSpPr>
          <p:spPr>
            <a:xfrm rot="16200000" flipH="1">
              <a:off x="2693553" y="43108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65803E45-A9B9-3840-A1BA-0149A9813C66}"/>
                </a:ext>
              </a:extLst>
            </p:cNvPr>
            <p:cNvCxnSpPr>
              <a:cxnSpLocks/>
              <a:stCxn id="466" idx="6"/>
              <a:endCxn id="471" idx="2"/>
            </p:cNvCxnSpPr>
            <p:nvPr/>
          </p:nvCxnSpPr>
          <p:spPr>
            <a:xfrm>
              <a:off x="2130350" y="42547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1" name="Oval 470">
              <a:extLst>
                <a:ext uri="{FF2B5EF4-FFF2-40B4-BE49-F238E27FC236}">
                  <a16:creationId xmlns:a16="http://schemas.microsoft.com/office/drawing/2014/main" id="{6BC4B605-F962-F341-B766-9CF3650ACA8D}"/>
                </a:ext>
              </a:extLst>
            </p:cNvPr>
            <p:cNvSpPr/>
            <p:nvPr/>
          </p:nvSpPr>
          <p:spPr>
            <a:xfrm flipV="1">
              <a:off x="3546741" y="41169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2" name="Rectangle 471">
              <a:extLst>
                <a:ext uri="{FF2B5EF4-FFF2-40B4-BE49-F238E27FC236}">
                  <a16:creationId xmlns:a16="http://schemas.microsoft.com/office/drawing/2014/main" id="{9AC94456-4AF5-F54A-A4E2-89BE7DC5F0EC}"/>
                </a:ext>
              </a:extLst>
            </p:cNvPr>
            <p:cNvSpPr/>
            <p:nvPr/>
          </p:nvSpPr>
          <p:spPr>
            <a:xfrm flipV="1">
              <a:off x="7352044" y="440677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3" name="Arc 472">
              <a:extLst>
                <a:ext uri="{FF2B5EF4-FFF2-40B4-BE49-F238E27FC236}">
                  <a16:creationId xmlns:a16="http://schemas.microsoft.com/office/drawing/2014/main" id="{BD41A8B1-3E61-574E-BA0A-46C3C9F582ED}"/>
                </a:ext>
              </a:extLst>
            </p:cNvPr>
            <p:cNvSpPr/>
            <p:nvPr/>
          </p:nvSpPr>
          <p:spPr>
            <a:xfrm flipV="1">
              <a:off x="6882480" y="40468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74" name="Straight Connector 473">
              <a:extLst>
                <a:ext uri="{FF2B5EF4-FFF2-40B4-BE49-F238E27FC236}">
                  <a16:creationId xmlns:a16="http://schemas.microsoft.com/office/drawing/2014/main" id="{DF817877-021A-2741-978D-C83BCFCC207F}"/>
                </a:ext>
              </a:extLst>
            </p:cNvPr>
            <p:cNvCxnSpPr>
              <a:cxnSpLocks/>
              <a:endCxn id="472" idx="1"/>
            </p:cNvCxnSpPr>
            <p:nvPr/>
          </p:nvCxnSpPr>
          <p:spPr>
            <a:xfrm flipV="1">
              <a:off x="7093415" y="453837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5" name="Elbow Connector 474">
              <a:extLst>
                <a:ext uri="{FF2B5EF4-FFF2-40B4-BE49-F238E27FC236}">
                  <a16:creationId xmlns:a16="http://schemas.microsoft.com/office/drawing/2014/main" id="{761986E9-4F9E-1A46-BB2E-54401C0F5920}"/>
                </a:ext>
              </a:extLst>
            </p:cNvPr>
            <p:cNvCxnSpPr>
              <a:cxnSpLocks/>
              <a:stCxn id="472" idx="3"/>
            </p:cNvCxnSpPr>
            <p:nvPr/>
          </p:nvCxnSpPr>
          <p:spPr>
            <a:xfrm flipV="1">
              <a:off x="7615238" y="425474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18CD1E4D-60C5-D547-95B2-8557DEA676D8}"/>
                </a:ext>
              </a:extLst>
            </p:cNvPr>
            <p:cNvCxnSpPr>
              <a:cxnSpLocks/>
            </p:cNvCxnSpPr>
            <p:nvPr/>
          </p:nvCxnSpPr>
          <p:spPr>
            <a:xfrm>
              <a:off x="7226664" y="4254745"/>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7" name="Oval 476">
              <a:extLst>
                <a:ext uri="{FF2B5EF4-FFF2-40B4-BE49-F238E27FC236}">
                  <a16:creationId xmlns:a16="http://schemas.microsoft.com/office/drawing/2014/main" id="{2926D230-6859-C04A-9F9C-A9F8A076B990}"/>
                </a:ext>
              </a:extLst>
            </p:cNvPr>
            <p:cNvSpPr/>
            <p:nvPr/>
          </p:nvSpPr>
          <p:spPr>
            <a:xfrm flipV="1">
              <a:off x="8643054" y="41169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78" name="Straight Connector 477">
              <a:extLst>
                <a:ext uri="{FF2B5EF4-FFF2-40B4-BE49-F238E27FC236}">
                  <a16:creationId xmlns:a16="http://schemas.microsoft.com/office/drawing/2014/main" id="{6831E84C-D7A5-6449-860A-075E20BF4877}"/>
                </a:ext>
              </a:extLst>
            </p:cNvPr>
            <p:cNvCxnSpPr>
              <a:cxnSpLocks/>
            </p:cNvCxnSpPr>
            <p:nvPr/>
          </p:nvCxnSpPr>
          <p:spPr>
            <a:xfrm>
              <a:off x="8485329" y="4254746"/>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9" name="Oval 478">
              <a:extLst>
                <a:ext uri="{FF2B5EF4-FFF2-40B4-BE49-F238E27FC236}">
                  <a16:creationId xmlns:a16="http://schemas.microsoft.com/office/drawing/2014/main" id="{918448CD-A8DA-004F-919B-E4E82CA7D8D0}"/>
                </a:ext>
              </a:extLst>
            </p:cNvPr>
            <p:cNvSpPr/>
            <p:nvPr/>
          </p:nvSpPr>
          <p:spPr>
            <a:xfrm>
              <a:off x="8014813" y="422111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80" name="Oval 479">
              <a:extLst>
                <a:ext uri="{FF2B5EF4-FFF2-40B4-BE49-F238E27FC236}">
                  <a16:creationId xmlns:a16="http://schemas.microsoft.com/office/drawing/2014/main" id="{82A9003F-C580-3B40-B788-6F0666DB259D}"/>
                </a:ext>
              </a:extLst>
            </p:cNvPr>
            <p:cNvSpPr/>
            <p:nvPr/>
          </p:nvSpPr>
          <p:spPr>
            <a:xfrm>
              <a:off x="8174483" y="422111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81" name="Oval 480">
              <a:extLst>
                <a:ext uri="{FF2B5EF4-FFF2-40B4-BE49-F238E27FC236}">
                  <a16:creationId xmlns:a16="http://schemas.microsoft.com/office/drawing/2014/main" id="{834C1814-CF6E-044F-AF28-A9B56F1DF26D}"/>
                </a:ext>
              </a:extLst>
            </p:cNvPr>
            <p:cNvSpPr/>
            <p:nvPr/>
          </p:nvSpPr>
          <p:spPr>
            <a:xfrm>
              <a:off x="8332137" y="422111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82" name="Google Shape;399;p3">
              <a:extLst>
                <a:ext uri="{FF2B5EF4-FFF2-40B4-BE49-F238E27FC236}">
                  <a16:creationId xmlns:a16="http://schemas.microsoft.com/office/drawing/2014/main" id="{F23A7BFC-5AFE-FB43-A5D7-8203B72147A2}"/>
                </a:ext>
              </a:extLst>
            </p:cNvPr>
            <p:cNvSpPr/>
            <p:nvPr/>
          </p:nvSpPr>
          <p:spPr>
            <a:xfrm rot="16200000">
              <a:off x="1273058" y="4102156"/>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83" name="Straight Connector 482">
              <a:extLst>
                <a:ext uri="{FF2B5EF4-FFF2-40B4-BE49-F238E27FC236}">
                  <a16:creationId xmlns:a16="http://schemas.microsoft.com/office/drawing/2014/main" id="{C6E835D6-24B4-6E42-BBB6-149E5A63F8AA}"/>
                </a:ext>
              </a:extLst>
            </p:cNvPr>
            <p:cNvCxnSpPr>
              <a:cxnSpLocks/>
              <a:stCxn id="482" idx="2"/>
            </p:cNvCxnSpPr>
            <p:nvPr/>
          </p:nvCxnSpPr>
          <p:spPr>
            <a:xfrm>
              <a:off x="1584554" y="4256165"/>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4" name="TextBox 483">
              <a:extLst>
                <a:ext uri="{FF2B5EF4-FFF2-40B4-BE49-F238E27FC236}">
                  <a16:creationId xmlns:a16="http://schemas.microsoft.com/office/drawing/2014/main" id="{185AA1F0-16A6-0D47-95B3-0EC7446EF46D}"/>
                </a:ext>
              </a:extLst>
            </p:cNvPr>
            <p:cNvSpPr txBox="1"/>
            <p:nvPr/>
          </p:nvSpPr>
          <p:spPr>
            <a:xfrm>
              <a:off x="640759" y="4040907"/>
              <a:ext cx="514323"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on</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1003683" y="5640030"/>
            <a:ext cx="8684084" cy="603235"/>
            <a:chOff x="572231" y="4698797"/>
            <a:chExt cx="9769594"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925847" y="5622732"/>
            <a:ext cx="1891865" cy="748795"/>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Piano</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185390" y="5695504"/>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687580" y="5707226"/>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0471669" y="4349023"/>
            <a:ext cx="800219" cy="1077218"/>
          </a:xfrm>
          <a:prstGeom prst="rect">
            <a:avLst/>
          </a:prstGeom>
          <a:noFill/>
        </p:spPr>
        <p:txBody>
          <a:bodyPr wrap="none" rtlCol="0">
            <a:spAutoFit/>
          </a:bodyPr>
          <a:lstStyle/>
          <a:p>
            <a:r>
              <a:rPr lang="en-US" sz="64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285654" y="1623505"/>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Predicting the Next Word</a:t>
            </a:r>
          </a:p>
        </p:txBody>
      </p:sp>
      <p:sp>
        <p:nvSpPr>
          <p:cNvPr id="540" name="TextBox 539">
            <a:extLst>
              <a:ext uri="{FF2B5EF4-FFF2-40B4-BE49-F238E27FC236}">
                <a16:creationId xmlns:a16="http://schemas.microsoft.com/office/drawing/2014/main" id="{A05E7185-C155-2443-816F-B39A626F804B}"/>
              </a:ext>
            </a:extLst>
          </p:cNvPr>
          <p:cNvSpPr txBox="1"/>
          <p:nvPr/>
        </p:nvSpPr>
        <p:spPr>
          <a:xfrm>
            <a:off x="6339967" y="6204236"/>
            <a:ext cx="5781327" cy="646331"/>
          </a:xfrm>
          <a:prstGeom prst="rect">
            <a:avLst/>
          </a:prstGeom>
          <a:noFill/>
        </p:spPr>
        <p:txBody>
          <a:bodyPr wrap="none" rtlCol="0">
            <a:spAutoFit/>
          </a:bodyPr>
          <a:lstStyle/>
          <a:p>
            <a:pPr algn="r"/>
            <a:r>
              <a:rPr lang="en-US" sz="3600" dirty="0"/>
              <a:t>[Vaswani 2017, Radford 2018]</a:t>
            </a:r>
          </a:p>
        </p:txBody>
      </p:sp>
      <p:grpSp>
        <p:nvGrpSpPr>
          <p:cNvPr id="16" name="Group 15">
            <a:extLst>
              <a:ext uri="{FF2B5EF4-FFF2-40B4-BE49-F238E27FC236}">
                <a16:creationId xmlns:a16="http://schemas.microsoft.com/office/drawing/2014/main" id="{CA695240-FFD7-C340-8B29-8FED7587F10C}"/>
              </a:ext>
            </a:extLst>
          </p:cNvPr>
          <p:cNvGrpSpPr/>
          <p:nvPr/>
        </p:nvGrpSpPr>
        <p:grpSpPr>
          <a:xfrm>
            <a:off x="105141" y="1499464"/>
            <a:ext cx="1416633" cy="4561130"/>
            <a:chOff x="105141" y="1499464"/>
            <a:chExt cx="1416633" cy="4561130"/>
          </a:xfrm>
        </p:grpSpPr>
        <p:sp>
          <p:nvSpPr>
            <p:cNvPr id="536" name="TextBox 535">
              <a:extLst>
                <a:ext uri="{FF2B5EF4-FFF2-40B4-BE49-F238E27FC236}">
                  <a16:creationId xmlns:a16="http://schemas.microsoft.com/office/drawing/2014/main" id="{E21B89F0-36BB-5742-B2D4-967CCC4AC718}"/>
                </a:ext>
              </a:extLst>
            </p:cNvPr>
            <p:cNvSpPr txBox="1"/>
            <p:nvPr/>
          </p:nvSpPr>
          <p:spPr>
            <a:xfrm>
              <a:off x="712679" y="2123226"/>
              <a:ext cx="806632" cy="420563"/>
            </a:xfrm>
            <a:prstGeom prst="rect">
              <a:avLst/>
            </a:prstGeom>
            <a:noFill/>
          </p:spPr>
          <p:txBody>
            <a:bodyPr wrap="none" rtlCol="0">
              <a:spAutoFit/>
            </a:bodyPr>
            <a:lstStyle/>
            <a:p>
              <a:pPr algn="r"/>
              <a:r>
                <a:rPr lang="en-US" sz="2133" dirty="0" err="1">
                  <a:latin typeface="Times New Roman" panose="02020603050405020304" pitchFamily="18" charset="0"/>
                  <a:cs typeface="Times New Roman" panose="02020603050405020304" pitchFamily="18" charset="0"/>
                </a:rPr>
                <a:t>mund</a:t>
              </a:r>
              <a:endParaRPr lang="en-US" sz="2133" dirty="0">
                <a:latin typeface="Times New Roman" panose="02020603050405020304" pitchFamily="18" charset="0"/>
                <a:cs typeface="Times New Roman" panose="02020603050405020304" pitchFamily="18" charset="0"/>
              </a:endParaRPr>
            </a:p>
          </p:txBody>
        </p:sp>
        <p:sp>
          <p:nvSpPr>
            <p:cNvPr id="541" name="TextBox 540">
              <a:extLst>
                <a:ext uri="{FF2B5EF4-FFF2-40B4-BE49-F238E27FC236}">
                  <a16:creationId xmlns:a16="http://schemas.microsoft.com/office/drawing/2014/main" id="{E67EA89B-9252-1645-84D1-CF08CF54E430}"/>
                </a:ext>
              </a:extLst>
            </p:cNvPr>
            <p:cNvSpPr txBox="1"/>
            <p:nvPr/>
          </p:nvSpPr>
          <p:spPr>
            <a:xfrm>
              <a:off x="879392" y="2713126"/>
              <a:ext cx="639919"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Neu</a:t>
              </a:r>
            </a:p>
          </p:txBody>
        </p:sp>
        <p:sp>
          <p:nvSpPr>
            <p:cNvPr id="542" name="TextBox 541">
              <a:extLst>
                <a:ext uri="{FF2B5EF4-FFF2-40B4-BE49-F238E27FC236}">
                  <a16:creationId xmlns:a16="http://schemas.microsoft.com/office/drawing/2014/main" id="{57608C88-FFA9-294C-811C-B9346C40C1DF}"/>
                </a:ext>
              </a:extLst>
            </p:cNvPr>
            <p:cNvSpPr txBox="1"/>
            <p:nvPr/>
          </p:nvSpPr>
          <p:spPr>
            <a:xfrm>
              <a:off x="909850" y="3298867"/>
              <a:ext cx="609462"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pert</a:t>
              </a:r>
            </a:p>
          </p:txBody>
        </p:sp>
        <p:sp>
          <p:nvSpPr>
            <p:cNvPr id="543" name="TextBox 542">
              <a:extLst>
                <a:ext uri="{FF2B5EF4-FFF2-40B4-BE49-F238E27FC236}">
                  <a16:creationId xmlns:a16="http://schemas.microsoft.com/office/drawing/2014/main" id="{FAACD323-E108-CA4D-9389-C2F60CB8B6FB}"/>
                </a:ext>
              </a:extLst>
            </p:cNvPr>
            <p:cNvSpPr txBox="1"/>
            <p:nvPr/>
          </p:nvSpPr>
          <p:spPr>
            <a:xfrm>
              <a:off x="1265714" y="3884609"/>
              <a:ext cx="253595"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a:t>
              </a:r>
            </a:p>
          </p:txBody>
        </p:sp>
        <p:sp>
          <p:nvSpPr>
            <p:cNvPr id="544" name="TextBox 543">
              <a:extLst>
                <a:ext uri="{FF2B5EF4-FFF2-40B4-BE49-F238E27FC236}">
                  <a16:creationId xmlns:a16="http://schemas.microsoft.com/office/drawing/2014/main" id="{2D1033C6-8BEC-9A41-943F-022FF058B18E}"/>
                </a:ext>
              </a:extLst>
            </p:cNvPr>
            <p:cNvSpPr txBox="1"/>
            <p:nvPr/>
          </p:nvSpPr>
          <p:spPr>
            <a:xfrm>
              <a:off x="105141" y="4470350"/>
              <a:ext cx="1414170"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performing</a:t>
              </a:r>
            </a:p>
          </p:txBody>
        </p:sp>
        <p:sp>
          <p:nvSpPr>
            <p:cNvPr id="545" name="TextBox 544">
              <a:extLst>
                <a:ext uri="{FF2B5EF4-FFF2-40B4-BE49-F238E27FC236}">
                  <a16:creationId xmlns:a16="http://schemas.microsoft.com/office/drawing/2014/main" id="{6B9AF362-1D32-414E-B0D9-66A47B6A523C}"/>
                </a:ext>
              </a:extLst>
            </p:cNvPr>
            <p:cNvSpPr txBox="1"/>
            <p:nvPr/>
          </p:nvSpPr>
          <p:spPr>
            <a:xfrm>
              <a:off x="1064597" y="5055234"/>
              <a:ext cx="457176"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on</a:t>
              </a:r>
            </a:p>
          </p:txBody>
        </p:sp>
        <p:sp>
          <p:nvSpPr>
            <p:cNvPr id="546" name="TextBox 545">
              <a:extLst>
                <a:ext uri="{FF2B5EF4-FFF2-40B4-BE49-F238E27FC236}">
                  <a16:creationId xmlns:a16="http://schemas.microsoft.com/office/drawing/2014/main" id="{F6B99494-5B63-C14A-A65D-69BB23BA411B}"/>
                </a:ext>
              </a:extLst>
            </p:cNvPr>
            <p:cNvSpPr txBox="1"/>
            <p:nvPr/>
          </p:nvSpPr>
          <p:spPr>
            <a:xfrm>
              <a:off x="1003683" y="5640030"/>
              <a:ext cx="518091"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sp>
          <p:nvSpPr>
            <p:cNvPr id="547" name="TextBox 546">
              <a:extLst>
                <a:ext uri="{FF2B5EF4-FFF2-40B4-BE49-F238E27FC236}">
                  <a16:creationId xmlns:a16="http://schemas.microsoft.com/office/drawing/2014/main" id="{A36B71A6-21C7-DA40-BB08-19544E07A3AA}"/>
                </a:ext>
              </a:extLst>
            </p:cNvPr>
            <p:cNvSpPr txBox="1"/>
            <p:nvPr/>
          </p:nvSpPr>
          <p:spPr>
            <a:xfrm>
              <a:off x="1031675" y="1499464"/>
              <a:ext cx="487634"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Ed</a:t>
              </a:r>
            </a:p>
          </p:txBody>
        </p:sp>
      </p:grpSp>
      <p:sp>
        <p:nvSpPr>
          <p:cNvPr id="20" name="Rectangle 19">
            <a:extLst>
              <a:ext uri="{FF2B5EF4-FFF2-40B4-BE49-F238E27FC236}">
                <a16:creationId xmlns:a16="http://schemas.microsoft.com/office/drawing/2014/main" id="{26346D85-D701-1F7C-72D5-F6999A0A03CF}"/>
              </a:ext>
            </a:extLst>
          </p:cNvPr>
          <p:cNvSpPr/>
          <p:nvPr/>
        </p:nvSpPr>
        <p:spPr>
          <a:xfrm>
            <a:off x="121920" y="1325563"/>
            <a:ext cx="1463040" cy="504596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0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repeatCount="0" fill="hold" nodeType="withEffect">
                                  <p:stCondLst>
                                    <p:cond delay="0"/>
                                  </p:stCondLst>
                                  <p:childTnLst>
                                    <p:set>
                                      <p:cBhvr>
                                        <p:cTn id="9" dur="1" fill="hold">
                                          <p:stCondLst>
                                            <p:cond delay="0"/>
                                          </p:stCondLst>
                                        </p:cTn>
                                        <p:tgtEl>
                                          <p:spTgt spid="2642"/>
                                        </p:tgtEl>
                                        <p:attrNameLst>
                                          <p:attrName>style.visibility</p:attrName>
                                        </p:attrNameLst>
                                      </p:cBhvr>
                                      <p:to>
                                        <p:strVal val="visible"/>
                                      </p:to>
                                    </p:set>
                                    <p:animEffect transition="in" filter="wipe(left)">
                                      <p:cBhvr>
                                        <p:cTn id="10" dur="2000"/>
                                        <p:tgtEl>
                                          <p:spTgt spid="2642"/>
                                        </p:tgtEl>
                                      </p:cBhvr>
                                    </p:animEffect>
                                  </p:childTnLst>
                                </p:cTn>
                              </p:par>
                              <p:par>
                                <p:cTn id="11" presetID="10" presetClass="entr" presetSubtype="0" fill="hold" nodeType="with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643"/>
                                        </p:tgtEl>
                                        <p:attrNameLst>
                                          <p:attrName>style.visibility</p:attrName>
                                        </p:attrNameLst>
                                      </p:cBhvr>
                                      <p:to>
                                        <p:strVal val="visible"/>
                                      </p:to>
                                    </p:set>
                                    <p:animEffect transition="in" filter="fade">
                                      <p:cBhvr>
                                        <p:cTn id="17" dur="500"/>
                                        <p:tgtEl>
                                          <p:spTgt spid="2643"/>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22" presetClass="entr" presetSubtype="8" fill="hold" nodeType="withEffect">
                                  <p:stCondLst>
                                    <p:cond delay="500"/>
                                  </p:stCondLst>
                                  <p:childTnLst>
                                    <p:set>
                                      <p:cBhvr>
                                        <p:cTn id="23" dur="1" fill="hold">
                                          <p:stCondLst>
                                            <p:cond delay="0"/>
                                          </p:stCondLst>
                                        </p:cTn>
                                        <p:tgtEl>
                                          <p:spTgt spid="2573"/>
                                        </p:tgtEl>
                                        <p:attrNameLst>
                                          <p:attrName>style.visibility</p:attrName>
                                        </p:attrNameLst>
                                      </p:cBhvr>
                                      <p:to>
                                        <p:strVal val="visible"/>
                                      </p:to>
                                    </p:set>
                                    <p:animEffect transition="in" filter="wipe(left)">
                                      <p:cBhvr>
                                        <p:cTn id="24" dur="1000"/>
                                        <p:tgtEl>
                                          <p:spTgt spid="2573"/>
                                        </p:tgtEl>
                                      </p:cBhvr>
                                    </p:animEffect>
                                  </p:childTnLst>
                                </p:cTn>
                              </p:par>
                              <p:par>
                                <p:cTn id="25" presetID="10" presetClass="entr" presetSubtype="0" fill="hold" nodeType="with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574"/>
                                        </p:tgtEl>
                                        <p:attrNameLst>
                                          <p:attrName>style.visibility</p:attrName>
                                        </p:attrNameLst>
                                      </p:cBhvr>
                                      <p:to>
                                        <p:strVal val="visible"/>
                                      </p:to>
                                    </p:set>
                                    <p:animEffect transition="in" filter="fade">
                                      <p:cBhvr>
                                        <p:cTn id="31" dur="250"/>
                                        <p:tgtEl>
                                          <p:spTgt spid="2574"/>
                                        </p:tgtEl>
                                      </p:cBhvr>
                                    </p:animEffect>
                                  </p:childTnLst>
                                </p:cTn>
                              </p:par>
                            </p:childTnLst>
                          </p:cTn>
                        </p:par>
                        <p:par>
                          <p:cTn id="32" fill="hold">
                            <p:stCondLst>
                              <p:cond delay="425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3000"/>
                                        <p:tgtEl>
                                          <p:spTgt spid="11"/>
                                        </p:tgtEl>
                                      </p:cBhvr>
                                    </p:animEffect>
                                  </p:childTnLst>
                                </p:cTn>
                              </p:par>
                              <p:par>
                                <p:cTn id="36" presetID="22" presetClass="entr" presetSubtype="8" fill="hold" nodeType="withEffect">
                                  <p:stCondLst>
                                    <p:cond delay="10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3000"/>
                                        <p:tgtEl>
                                          <p:spTgt spid="5"/>
                                        </p:tgtEl>
                                      </p:cBhvr>
                                    </p:animEffect>
                                  </p:childTnLst>
                                </p:cTn>
                              </p:par>
                              <p:par>
                                <p:cTn id="39" presetID="22" presetClass="entr" presetSubtype="8" fill="hold" nodeType="withEffect">
                                  <p:stCondLst>
                                    <p:cond delay="200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3000"/>
                                        <p:tgtEl>
                                          <p:spTgt spid="15"/>
                                        </p:tgtEl>
                                      </p:cBhvr>
                                    </p:animEffect>
                                  </p:childTnLst>
                                </p:cTn>
                              </p:par>
                              <p:par>
                                <p:cTn id="42" presetID="22" presetClass="entr" presetSubtype="8" fill="hold" nodeType="withEffect">
                                  <p:stCondLst>
                                    <p:cond delay="280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2500"/>
                                        <p:tgtEl>
                                          <p:spTgt spid="18"/>
                                        </p:tgtEl>
                                      </p:cBhvr>
                                    </p:animEffect>
                                  </p:childTnLst>
                                </p:cTn>
                              </p:par>
                              <p:par>
                                <p:cTn id="45" presetID="22" presetClass="entr" presetSubtype="8" fill="hold" nodeType="withEffect">
                                  <p:stCondLst>
                                    <p:cond delay="340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2000"/>
                                        <p:tgtEl>
                                          <p:spTgt spid="17"/>
                                        </p:tgtEl>
                                      </p:cBhvr>
                                    </p:animEffect>
                                  </p:childTnLst>
                                </p:cTn>
                              </p:par>
                              <p:par>
                                <p:cTn id="48" presetID="22" presetClass="entr" presetSubtype="8" fill="hold" nodeType="withEffect">
                                  <p:stCondLst>
                                    <p:cond delay="40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1500"/>
                                        <p:tgtEl>
                                          <p:spTgt spid="19"/>
                                        </p:tgtEl>
                                      </p:cBhvr>
                                    </p:animEffect>
                                  </p:childTnLst>
                                </p:cTn>
                              </p:par>
                              <p:par>
                                <p:cTn id="51" presetID="22" presetClass="entr" presetSubtype="8" fill="hold" nodeType="withEffect">
                                  <p:stCondLst>
                                    <p:cond delay="420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1500"/>
                                        <p:tgtEl>
                                          <p:spTgt spid="21"/>
                                        </p:tgtEl>
                                      </p:cBhvr>
                                    </p:animEffect>
                                  </p:childTnLst>
                                </p:cTn>
                              </p:par>
                              <p:par>
                                <p:cTn id="54" presetID="22" presetClass="entr" presetSubtype="8" fill="hold" nodeType="withEffect">
                                  <p:stCondLst>
                                    <p:cond delay="430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1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800"/>
                                  </p:stCondLst>
                                  <p:childTnLst>
                                    <p:set>
                                      <p:cBhvr>
                                        <p:cTn id="67" dur="1" fill="hold">
                                          <p:stCondLst>
                                            <p:cond delay="0"/>
                                          </p:stCondLst>
                                        </p:cTn>
                                        <p:tgtEl>
                                          <p:spTgt spid="537"/>
                                        </p:tgtEl>
                                        <p:attrNameLst>
                                          <p:attrName>style.visibility</p:attrName>
                                        </p:attrNameLst>
                                      </p:cBhvr>
                                      <p:to>
                                        <p:strVal val="visible"/>
                                      </p:to>
                                    </p:set>
                                  </p:childTnLst>
                                </p:cTn>
                              </p:par>
                            </p:childTnLst>
                          </p:cTn>
                        </p:par>
                        <p:par>
                          <p:cTn id="68" fill="hold">
                            <p:stCondLst>
                              <p:cond delay="800"/>
                            </p:stCondLst>
                            <p:childTnLst>
                              <p:par>
                                <p:cTn id="69" presetID="1" presetClass="entr" presetSubtype="0" fill="hold" grpId="0" nodeType="afterEffect">
                                  <p:stCondLst>
                                    <p:cond delay="800"/>
                                  </p:stCondLst>
                                  <p:childTnLst>
                                    <p:set>
                                      <p:cBhvr>
                                        <p:cTn id="70" dur="1" fill="hold">
                                          <p:stCondLst>
                                            <p:cond delay="0"/>
                                          </p:stCondLst>
                                        </p:cTn>
                                        <p:tgtEl>
                                          <p:spTgt spid="5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4" grpId="0" animBg="1"/>
      <p:bldP spid="2643" grpId="0" animBg="1"/>
      <p:bldP spid="539" grpId="0"/>
      <p:bldP spid="537" grpId="0" animBg="1"/>
      <p:bldP spid="55"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5D82F-CE4E-EB46-B7B3-D0F14994BA60}"/>
              </a:ext>
            </a:extLst>
          </p:cNvPr>
          <p:cNvSpPr>
            <a:spLocks noGrp="1"/>
          </p:cNvSpPr>
          <p:nvPr>
            <p:ph type="title"/>
          </p:nvPr>
        </p:nvSpPr>
        <p:spPr>
          <a:xfrm>
            <a:off x="0" y="18255"/>
            <a:ext cx="12192000" cy="1325563"/>
          </a:xfrm>
        </p:spPr>
        <p:txBody>
          <a:bodyPr>
            <a:noAutofit/>
          </a:bodyPr>
          <a:lstStyle/>
          <a:p>
            <a:pPr algn="ctr"/>
            <a:r>
              <a:rPr lang="en-US" sz="6000" dirty="0"/>
              <a:t>What is unit 208 looking for?</a:t>
            </a:r>
          </a:p>
        </p:txBody>
      </p:sp>
      <p:pic>
        <p:nvPicPr>
          <p:cNvPr id="6" name="Picture 5">
            <a:extLst>
              <a:ext uri="{FF2B5EF4-FFF2-40B4-BE49-F238E27FC236}">
                <a16:creationId xmlns:a16="http://schemas.microsoft.com/office/drawing/2014/main" id="{5650BBEB-40D4-B84D-827E-2E63280B9087}"/>
              </a:ext>
            </a:extLst>
          </p:cNvPr>
          <p:cNvPicPr>
            <a:picLocks noChangeAspect="1"/>
          </p:cNvPicPr>
          <p:nvPr/>
        </p:nvPicPr>
        <p:blipFill>
          <a:blip r:embed="rId3"/>
          <a:srcRect/>
          <a:stretch/>
        </p:blipFill>
        <p:spPr>
          <a:xfrm>
            <a:off x="647483" y="1910902"/>
            <a:ext cx="3657600" cy="3657600"/>
          </a:xfrm>
          <a:prstGeom prst="rect">
            <a:avLst/>
          </a:prstGeom>
          <a:ln w="19050">
            <a:solidFill>
              <a:schemeClr val="tx1"/>
            </a:solidFill>
          </a:ln>
        </p:spPr>
      </p:pic>
      <p:pic>
        <p:nvPicPr>
          <p:cNvPr id="2" name="Picture 1">
            <a:extLst>
              <a:ext uri="{FF2B5EF4-FFF2-40B4-BE49-F238E27FC236}">
                <a16:creationId xmlns:a16="http://schemas.microsoft.com/office/drawing/2014/main" id="{13A32DF2-406A-874F-876C-D79CDF2E1B50}"/>
              </a:ext>
            </a:extLst>
          </p:cNvPr>
          <p:cNvPicPr>
            <a:picLocks noChangeAspect="1"/>
          </p:cNvPicPr>
          <p:nvPr/>
        </p:nvPicPr>
        <p:blipFill>
          <a:blip r:embed="rId4"/>
          <a:stretch>
            <a:fillRect/>
          </a:stretch>
        </p:blipFill>
        <p:spPr>
          <a:xfrm>
            <a:off x="4608423" y="1378324"/>
            <a:ext cx="2286000" cy="2286000"/>
          </a:xfrm>
          <a:prstGeom prst="rect">
            <a:avLst/>
          </a:prstGeom>
          <a:ln w="19050">
            <a:solidFill>
              <a:schemeClr val="tx1"/>
            </a:solidFill>
          </a:ln>
        </p:spPr>
      </p:pic>
      <p:pic>
        <p:nvPicPr>
          <p:cNvPr id="3" name="Picture 2">
            <a:extLst>
              <a:ext uri="{FF2B5EF4-FFF2-40B4-BE49-F238E27FC236}">
                <a16:creationId xmlns:a16="http://schemas.microsoft.com/office/drawing/2014/main" id="{BB6AD5BC-429E-EA42-ACDB-3434692501B7}"/>
              </a:ext>
            </a:extLst>
          </p:cNvPr>
          <p:cNvPicPr>
            <a:picLocks noChangeAspect="1"/>
          </p:cNvPicPr>
          <p:nvPr/>
        </p:nvPicPr>
        <p:blipFill>
          <a:blip r:embed="rId5"/>
          <a:stretch>
            <a:fillRect/>
          </a:stretch>
        </p:blipFill>
        <p:spPr>
          <a:xfrm>
            <a:off x="7145068" y="1378324"/>
            <a:ext cx="2286000" cy="2286000"/>
          </a:xfrm>
          <a:prstGeom prst="rect">
            <a:avLst/>
          </a:prstGeom>
          <a:ln w="19050">
            <a:solidFill>
              <a:schemeClr val="tx1"/>
            </a:solidFill>
          </a:ln>
        </p:spPr>
      </p:pic>
      <p:pic>
        <p:nvPicPr>
          <p:cNvPr id="5" name="Picture 4">
            <a:extLst>
              <a:ext uri="{FF2B5EF4-FFF2-40B4-BE49-F238E27FC236}">
                <a16:creationId xmlns:a16="http://schemas.microsoft.com/office/drawing/2014/main" id="{DBAC46D2-4790-7848-AD76-FC9027AF801C}"/>
              </a:ext>
            </a:extLst>
          </p:cNvPr>
          <p:cNvPicPr>
            <a:picLocks noChangeAspect="1"/>
          </p:cNvPicPr>
          <p:nvPr/>
        </p:nvPicPr>
        <p:blipFill>
          <a:blip r:embed="rId6"/>
          <a:stretch>
            <a:fillRect/>
          </a:stretch>
        </p:blipFill>
        <p:spPr>
          <a:xfrm>
            <a:off x="4608423" y="3891141"/>
            <a:ext cx="2286000" cy="2286000"/>
          </a:xfrm>
          <a:prstGeom prst="rect">
            <a:avLst/>
          </a:prstGeom>
          <a:ln w="19050">
            <a:solidFill>
              <a:schemeClr val="tx1"/>
            </a:solidFill>
          </a:ln>
        </p:spPr>
      </p:pic>
      <p:pic>
        <p:nvPicPr>
          <p:cNvPr id="7" name="Picture 6">
            <a:extLst>
              <a:ext uri="{FF2B5EF4-FFF2-40B4-BE49-F238E27FC236}">
                <a16:creationId xmlns:a16="http://schemas.microsoft.com/office/drawing/2014/main" id="{040F2A3E-42AA-DD4B-8D6F-3BD4BB9AEFE2}"/>
              </a:ext>
            </a:extLst>
          </p:cNvPr>
          <p:cNvPicPr>
            <a:picLocks noChangeAspect="1"/>
          </p:cNvPicPr>
          <p:nvPr/>
        </p:nvPicPr>
        <p:blipFill>
          <a:blip r:embed="rId7"/>
          <a:srcRect/>
          <a:stretch/>
        </p:blipFill>
        <p:spPr>
          <a:xfrm>
            <a:off x="7154630" y="3891141"/>
            <a:ext cx="2286000" cy="2286000"/>
          </a:xfrm>
          <a:prstGeom prst="rect">
            <a:avLst/>
          </a:prstGeom>
          <a:ln w="19050">
            <a:solidFill>
              <a:schemeClr val="tx1"/>
            </a:solidFill>
          </a:ln>
        </p:spPr>
      </p:pic>
      <p:pic>
        <p:nvPicPr>
          <p:cNvPr id="8" name="Picture 7">
            <a:extLst>
              <a:ext uri="{FF2B5EF4-FFF2-40B4-BE49-F238E27FC236}">
                <a16:creationId xmlns:a16="http://schemas.microsoft.com/office/drawing/2014/main" id="{CF84BC04-F555-564E-97B6-64B5F7E8551F}"/>
              </a:ext>
            </a:extLst>
          </p:cNvPr>
          <p:cNvPicPr>
            <a:picLocks noChangeAspect="1"/>
          </p:cNvPicPr>
          <p:nvPr/>
        </p:nvPicPr>
        <p:blipFill>
          <a:blip r:embed="rId8"/>
          <a:srcRect/>
          <a:stretch/>
        </p:blipFill>
        <p:spPr>
          <a:xfrm>
            <a:off x="9700837" y="3891141"/>
            <a:ext cx="2286000" cy="2286000"/>
          </a:xfrm>
          <a:prstGeom prst="rect">
            <a:avLst/>
          </a:prstGeom>
          <a:ln w="19050">
            <a:solidFill>
              <a:schemeClr val="tx1"/>
            </a:solidFill>
          </a:ln>
        </p:spPr>
      </p:pic>
      <p:pic>
        <p:nvPicPr>
          <p:cNvPr id="9" name="Picture 8">
            <a:extLst>
              <a:ext uri="{FF2B5EF4-FFF2-40B4-BE49-F238E27FC236}">
                <a16:creationId xmlns:a16="http://schemas.microsoft.com/office/drawing/2014/main" id="{E0D88FB7-6FF2-7F49-94B2-2F0498F78D62}"/>
              </a:ext>
            </a:extLst>
          </p:cNvPr>
          <p:cNvPicPr>
            <a:picLocks noChangeAspect="1"/>
          </p:cNvPicPr>
          <p:nvPr/>
        </p:nvPicPr>
        <p:blipFill>
          <a:blip r:embed="rId9"/>
          <a:stretch>
            <a:fillRect/>
          </a:stretch>
        </p:blipFill>
        <p:spPr>
          <a:xfrm>
            <a:off x="9681713" y="1378324"/>
            <a:ext cx="2286000" cy="2286000"/>
          </a:xfrm>
          <a:prstGeom prst="rect">
            <a:avLst/>
          </a:prstGeom>
          <a:ln w="19050">
            <a:solidFill>
              <a:schemeClr val="tx1"/>
            </a:solidFill>
          </a:ln>
        </p:spPr>
      </p:pic>
      <p:sp>
        <p:nvSpPr>
          <p:cNvPr id="10" name="TextBox 9">
            <a:extLst>
              <a:ext uri="{FF2B5EF4-FFF2-40B4-BE49-F238E27FC236}">
                <a16:creationId xmlns:a16="http://schemas.microsoft.com/office/drawing/2014/main" id="{E21CA874-1577-F342-A5A2-12EFF4C0A6DB}"/>
              </a:ext>
            </a:extLst>
          </p:cNvPr>
          <p:cNvSpPr txBox="1"/>
          <p:nvPr/>
        </p:nvSpPr>
        <p:spPr>
          <a:xfrm>
            <a:off x="516996" y="5673921"/>
            <a:ext cx="3918573" cy="461665"/>
          </a:xfrm>
          <a:prstGeom prst="rect">
            <a:avLst/>
          </a:prstGeom>
          <a:noFill/>
        </p:spPr>
        <p:txBody>
          <a:bodyPr wrap="none" rtlCol="0">
            <a:spAutoFit/>
          </a:bodyPr>
          <a:lstStyle/>
          <a:p>
            <a:r>
              <a:rPr lang="en-US" sz="2400" dirty="0"/>
              <a:t>Top 1% activations of unit 208</a:t>
            </a:r>
          </a:p>
        </p:txBody>
      </p:sp>
      <p:sp>
        <p:nvSpPr>
          <p:cNvPr id="12" name="TextBox 11">
            <a:extLst>
              <a:ext uri="{FF2B5EF4-FFF2-40B4-BE49-F238E27FC236}">
                <a16:creationId xmlns:a16="http://schemas.microsoft.com/office/drawing/2014/main" id="{91660072-ADAD-B348-BC2F-5E05EF870161}"/>
              </a:ext>
            </a:extLst>
          </p:cNvPr>
          <p:cNvSpPr txBox="1"/>
          <p:nvPr/>
        </p:nvSpPr>
        <p:spPr>
          <a:xfrm>
            <a:off x="5147574" y="6211647"/>
            <a:ext cx="6672083" cy="461665"/>
          </a:xfrm>
          <a:prstGeom prst="rect">
            <a:avLst/>
          </a:prstGeom>
          <a:noFill/>
        </p:spPr>
        <p:txBody>
          <a:bodyPr wrap="none" rtlCol="0">
            <a:spAutoFit/>
          </a:bodyPr>
          <a:lstStyle/>
          <a:p>
            <a:r>
              <a:rPr lang="en-US" sz="2400" dirty="0"/>
              <a:t>Top 1% activations of unit 208 across whole data set</a:t>
            </a:r>
          </a:p>
        </p:txBody>
      </p:sp>
      <p:grpSp>
        <p:nvGrpSpPr>
          <p:cNvPr id="20" name="Group 19">
            <a:extLst>
              <a:ext uri="{FF2B5EF4-FFF2-40B4-BE49-F238E27FC236}">
                <a16:creationId xmlns:a16="http://schemas.microsoft.com/office/drawing/2014/main" id="{150D3740-A2B3-D347-8E03-0173BC985F86}"/>
              </a:ext>
            </a:extLst>
          </p:cNvPr>
          <p:cNvGrpSpPr/>
          <p:nvPr/>
        </p:nvGrpSpPr>
        <p:grpSpPr>
          <a:xfrm>
            <a:off x="8253664" y="4331369"/>
            <a:ext cx="1925052" cy="1058778"/>
            <a:chOff x="8253664" y="4331369"/>
            <a:chExt cx="1925052" cy="1058778"/>
          </a:xfrm>
        </p:grpSpPr>
        <p:cxnSp>
          <p:nvCxnSpPr>
            <p:cNvPr id="13" name="Straight Arrow Connector 12">
              <a:extLst>
                <a:ext uri="{FF2B5EF4-FFF2-40B4-BE49-F238E27FC236}">
                  <a16:creationId xmlns:a16="http://schemas.microsoft.com/office/drawing/2014/main" id="{CD2E53F3-0150-A244-96C6-D33017B45547}"/>
                </a:ext>
              </a:extLst>
            </p:cNvPr>
            <p:cNvCxnSpPr>
              <a:cxnSpLocks/>
            </p:cNvCxnSpPr>
            <p:nvPr/>
          </p:nvCxnSpPr>
          <p:spPr>
            <a:xfrm flipH="1" flipV="1">
              <a:off x="8253664" y="4331369"/>
              <a:ext cx="745957" cy="1058778"/>
            </a:xfrm>
            <a:prstGeom prst="straightConnector1">
              <a:avLst/>
            </a:prstGeom>
            <a:ln w="190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E6B086-1999-534B-B239-CD9873B63FA3}"/>
                </a:ext>
              </a:extLst>
            </p:cNvPr>
            <p:cNvCxnSpPr>
              <a:cxnSpLocks/>
            </p:cNvCxnSpPr>
            <p:nvPr/>
          </p:nvCxnSpPr>
          <p:spPr>
            <a:xfrm flipV="1">
              <a:off x="8999621" y="4884822"/>
              <a:ext cx="1179095" cy="505325"/>
            </a:xfrm>
            <a:prstGeom prst="straightConnector1">
              <a:avLst/>
            </a:prstGeom>
            <a:ln w="1905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9259206-6A0E-C540-9AB4-D0CB1BBD628A}"/>
              </a:ext>
            </a:extLst>
          </p:cNvPr>
          <p:cNvSpPr txBox="1"/>
          <p:nvPr/>
        </p:nvSpPr>
        <p:spPr>
          <a:xfrm>
            <a:off x="8124482" y="5339348"/>
            <a:ext cx="1864426" cy="646331"/>
          </a:xfrm>
          <a:prstGeom prst="rect">
            <a:avLst/>
          </a:prstGeom>
          <a:solidFill>
            <a:schemeClr val="tx1"/>
          </a:solidFill>
          <a:ln>
            <a:solidFill>
              <a:srgbClr val="FFC000"/>
            </a:solidFill>
          </a:ln>
        </p:spPr>
        <p:txBody>
          <a:bodyPr wrap="square" rtlCol="0">
            <a:spAutoFit/>
          </a:bodyPr>
          <a:lstStyle/>
          <a:p>
            <a:pPr algn="ctr"/>
            <a:r>
              <a:rPr lang="en-US" dirty="0" err="1">
                <a:solidFill>
                  <a:schemeClr val="bg1"/>
                </a:solidFill>
              </a:rPr>
              <a:t>Unhatted</a:t>
            </a:r>
            <a:r>
              <a:rPr lang="en-US" dirty="0">
                <a:solidFill>
                  <a:schemeClr val="bg1"/>
                </a:solidFill>
              </a:rPr>
              <a:t> people</a:t>
            </a:r>
            <a:br>
              <a:rPr lang="en-US" dirty="0">
                <a:solidFill>
                  <a:schemeClr val="bg1"/>
                </a:solidFill>
              </a:rPr>
            </a:br>
            <a:r>
              <a:rPr lang="en-US" dirty="0">
                <a:solidFill>
                  <a:schemeClr val="bg1"/>
                </a:solidFill>
              </a:rPr>
              <a:t>are skipped</a:t>
            </a:r>
          </a:p>
        </p:txBody>
      </p:sp>
    </p:spTree>
    <p:extLst>
      <p:ext uri="{BB962C8B-B14F-4D97-AF65-F5344CB8AC3E}">
        <p14:creationId xmlns:p14="http://schemas.microsoft.com/office/powerpoint/2010/main" val="250839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8B498C-9F0E-FF4F-B1FA-A45DCF40E755}"/>
              </a:ext>
            </a:extLst>
          </p:cNvPr>
          <p:cNvSpPr>
            <a:spLocks noGrp="1"/>
          </p:cNvSpPr>
          <p:nvPr>
            <p:ph idx="1"/>
          </p:nvPr>
        </p:nvSpPr>
        <p:spPr>
          <a:xfrm>
            <a:off x="689345" y="1591710"/>
            <a:ext cx="9432851" cy="2172217"/>
          </a:xfrm>
        </p:spPr>
        <p:txBody>
          <a:bodyPr>
            <a:noAutofit/>
          </a:bodyPr>
          <a:lstStyle/>
          <a:p>
            <a:pPr marL="0" indent="0" algn="r">
              <a:buNone/>
            </a:pPr>
            <a:r>
              <a:rPr lang="en-US" sz="3200" b="1" dirty="0"/>
              <a:t>Edmund </a:t>
            </a:r>
            <a:r>
              <a:rPr lang="en-US" sz="3200" b="1" dirty="0" err="1"/>
              <a:t>Neupert</a:t>
            </a:r>
            <a:r>
              <a:rPr lang="en-US" sz="3200" dirty="0"/>
              <a:t>, performing on the </a:t>
            </a:r>
            <a:r>
              <a:rPr lang="en-US" sz="3200" b="1" i="1" dirty="0">
                <a:solidFill>
                  <a:srgbClr val="7030A0"/>
                </a:solidFill>
              </a:rPr>
              <a:t>piano</a:t>
            </a:r>
          </a:p>
          <a:p>
            <a:pPr marL="0" indent="0" algn="r">
              <a:buNone/>
            </a:pPr>
            <a:r>
              <a:rPr lang="en-US" sz="3200" b="1" dirty="0"/>
              <a:t>Miles Davis </a:t>
            </a:r>
            <a:r>
              <a:rPr lang="en-US" sz="3200" dirty="0"/>
              <a:t>plays the </a:t>
            </a:r>
            <a:r>
              <a:rPr lang="en-US" sz="3200" b="1" i="1" dirty="0">
                <a:solidFill>
                  <a:srgbClr val="7030A0"/>
                </a:solidFill>
              </a:rPr>
              <a:t>trumpet</a:t>
            </a:r>
          </a:p>
          <a:p>
            <a:pPr marL="0" indent="0" algn="r">
              <a:buNone/>
            </a:pPr>
            <a:r>
              <a:rPr lang="en-US" sz="3200" b="1" dirty="0" err="1"/>
              <a:t>Niccolo</a:t>
            </a:r>
            <a:r>
              <a:rPr lang="en-US" sz="3200" b="1" dirty="0"/>
              <a:t> Paganini </a:t>
            </a:r>
            <a:r>
              <a:rPr lang="en-US" sz="3200" dirty="0"/>
              <a:t>is known as a master of the </a:t>
            </a:r>
            <a:r>
              <a:rPr lang="en-US" sz="3200" b="1" i="1" dirty="0">
                <a:solidFill>
                  <a:srgbClr val="7030A0"/>
                </a:solidFill>
              </a:rPr>
              <a:t>violin</a:t>
            </a:r>
          </a:p>
          <a:p>
            <a:pPr marL="0" indent="0" algn="r">
              <a:buNone/>
            </a:pPr>
            <a:r>
              <a:rPr lang="en-US" sz="3200" b="1" dirty="0"/>
              <a:t>Jimi Hendrix</a:t>
            </a:r>
            <a:r>
              <a:rPr lang="en-US" sz="3200" dirty="0"/>
              <a:t>, a virtuoso on the </a:t>
            </a:r>
            <a:r>
              <a:rPr lang="en-US" sz="3200" b="1" i="1" dirty="0">
                <a:solidFill>
                  <a:srgbClr val="7030A0"/>
                </a:solidFill>
              </a:rPr>
              <a:t>guitar</a:t>
            </a:r>
          </a:p>
        </p:txBody>
      </p:sp>
      <p:sp>
        <p:nvSpPr>
          <p:cNvPr id="4" name="Title 1">
            <a:extLst>
              <a:ext uri="{FF2B5EF4-FFF2-40B4-BE49-F238E27FC236}">
                <a16:creationId xmlns:a16="http://schemas.microsoft.com/office/drawing/2014/main" id="{F20DB57F-1DA7-A442-842A-FB6376FC44A5}"/>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What Does the Network Know?</a:t>
            </a:r>
          </a:p>
        </p:txBody>
      </p:sp>
      <p:sp>
        <p:nvSpPr>
          <p:cNvPr id="8" name="TextBox 7">
            <a:extLst>
              <a:ext uri="{FF2B5EF4-FFF2-40B4-BE49-F238E27FC236}">
                <a16:creationId xmlns:a16="http://schemas.microsoft.com/office/drawing/2014/main" id="{A70A848F-6CF8-8349-9AC1-DF4BFEAB0CC1}"/>
              </a:ext>
            </a:extLst>
          </p:cNvPr>
          <p:cNvSpPr txBox="1"/>
          <p:nvPr/>
        </p:nvSpPr>
        <p:spPr>
          <a:xfrm rot="16200000">
            <a:off x="9237233" y="2446985"/>
            <a:ext cx="2764924" cy="461665"/>
          </a:xfrm>
          <a:prstGeom prst="rect">
            <a:avLst/>
          </a:prstGeom>
          <a:noFill/>
        </p:spPr>
        <p:txBody>
          <a:bodyPr wrap="none" rtlCol="0">
            <a:spAutoFit/>
          </a:bodyPr>
          <a:lstStyle/>
          <a:p>
            <a:r>
              <a:rPr lang="en-US" sz="2400" dirty="0">
                <a:solidFill>
                  <a:srgbClr val="7030A0"/>
                </a:solidFill>
              </a:rPr>
              <a:t>GPT-2 XL predictions</a:t>
            </a:r>
          </a:p>
        </p:txBody>
      </p:sp>
      <p:sp>
        <p:nvSpPr>
          <p:cNvPr id="9" name="Content Placeholder 2">
            <a:extLst>
              <a:ext uri="{FF2B5EF4-FFF2-40B4-BE49-F238E27FC236}">
                <a16:creationId xmlns:a16="http://schemas.microsoft.com/office/drawing/2014/main" id="{CDBD0649-DF9F-1248-8596-96E0CFD38B5D}"/>
              </a:ext>
            </a:extLst>
          </p:cNvPr>
          <p:cNvSpPr txBox="1">
            <a:spLocks/>
          </p:cNvSpPr>
          <p:nvPr/>
        </p:nvSpPr>
        <p:spPr>
          <a:xfrm>
            <a:off x="1233381" y="4180181"/>
            <a:ext cx="8793976" cy="2172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fact tuple: </a:t>
            </a:r>
            <a:r>
              <a:rPr lang="en-US" sz="3200" b="1" dirty="0"/>
              <a:t>(s</a:t>
            </a:r>
            <a:r>
              <a:rPr lang="en-US" sz="3200" dirty="0"/>
              <a:t>, r, </a:t>
            </a:r>
            <a:r>
              <a:rPr lang="en-US" sz="3200" b="1" i="1" dirty="0">
                <a:solidFill>
                  <a:srgbClr val="7030A0"/>
                </a:solidFill>
              </a:rPr>
              <a:t>o</a:t>
            </a:r>
            <a:r>
              <a:rPr lang="en-US" sz="3200" b="1" dirty="0"/>
              <a:t>)</a:t>
            </a:r>
            <a:r>
              <a:rPr lang="en-US" sz="3200" dirty="0"/>
              <a:t> – </a:t>
            </a:r>
            <a:r>
              <a:rPr lang="en-US" sz="3200" b="1" dirty="0"/>
              <a:t>subject</a:t>
            </a:r>
            <a:r>
              <a:rPr lang="en-US" sz="3200" dirty="0"/>
              <a:t>, relation, </a:t>
            </a:r>
            <a:r>
              <a:rPr lang="en-US" sz="3200" b="1" i="1" dirty="0">
                <a:solidFill>
                  <a:srgbClr val="7030A0"/>
                </a:solidFill>
              </a:rPr>
              <a:t>object</a:t>
            </a:r>
          </a:p>
          <a:p>
            <a:pPr marL="0" indent="0">
              <a:buNone/>
            </a:pPr>
            <a:r>
              <a:rPr lang="en-US" sz="3200" dirty="0"/>
              <a:t>		s = Edmund </a:t>
            </a:r>
            <a:r>
              <a:rPr lang="en-US" sz="3200" dirty="0" err="1"/>
              <a:t>Neupert</a:t>
            </a:r>
            <a:endParaRPr lang="en-US" sz="3200" dirty="0"/>
          </a:p>
          <a:p>
            <a:pPr marL="0" indent="0">
              <a:buNone/>
            </a:pPr>
            <a:r>
              <a:rPr lang="en-US" sz="3200" dirty="0"/>
              <a:t>		r = plays the instrument</a:t>
            </a:r>
          </a:p>
          <a:p>
            <a:pPr marL="0" indent="0">
              <a:buNone/>
            </a:pPr>
            <a:r>
              <a:rPr lang="en-US" sz="3200" dirty="0"/>
              <a:t>		o = piano</a:t>
            </a:r>
          </a:p>
        </p:txBody>
      </p:sp>
      <p:grpSp>
        <p:nvGrpSpPr>
          <p:cNvPr id="13" name="Group 12">
            <a:extLst>
              <a:ext uri="{FF2B5EF4-FFF2-40B4-BE49-F238E27FC236}">
                <a16:creationId xmlns:a16="http://schemas.microsoft.com/office/drawing/2014/main" id="{2B19F0B2-ADC5-704A-8897-5B42B55688FF}"/>
              </a:ext>
            </a:extLst>
          </p:cNvPr>
          <p:cNvGrpSpPr/>
          <p:nvPr/>
        </p:nvGrpSpPr>
        <p:grpSpPr>
          <a:xfrm>
            <a:off x="7543991" y="5004680"/>
            <a:ext cx="4475924" cy="1285355"/>
            <a:chOff x="7543991" y="5264740"/>
            <a:chExt cx="4475924" cy="1285355"/>
          </a:xfrm>
        </p:grpSpPr>
        <p:sp>
          <p:nvSpPr>
            <p:cNvPr id="10" name="TextBox 9">
              <a:extLst>
                <a:ext uri="{FF2B5EF4-FFF2-40B4-BE49-F238E27FC236}">
                  <a16:creationId xmlns:a16="http://schemas.microsoft.com/office/drawing/2014/main" id="{09595E83-8854-D44B-B1C7-250041DFF797}"/>
                </a:ext>
              </a:extLst>
            </p:cNvPr>
            <p:cNvSpPr txBox="1"/>
            <p:nvPr/>
          </p:nvSpPr>
          <p:spPr>
            <a:xfrm>
              <a:off x="7740502" y="5264740"/>
              <a:ext cx="4279413" cy="1077218"/>
            </a:xfrm>
            <a:prstGeom prst="rect">
              <a:avLst/>
            </a:prstGeom>
            <a:noFill/>
            <a:ln w="38100">
              <a:solidFill>
                <a:schemeClr val="tx1"/>
              </a:solidFill>
            </a:ln>
          </p:spPr>
          <p:txBody>
            <a:bodyPr wrap="square" rtlCol="0">
              <a:spAutoFit/>
            </a:bodyPr>
            <a:lstStyle/>
            <a:p>
              <a:pPr algn="r"/>
              <a:r>
                <a:rPr lang="en-US" sz="3200" dirty="0"/>
                <a:t>There are many ways</a:t>
              </a:r>
              <a:br>
                <a:rPr lang="en-US" sz="3200" dirty="0"/>
              </a:br>
              <a:r>
                <a:rPr lang="en-US" sz="3200" dirty="0"/>
                <a:t>to say the same fact</a:t>
              </a:r>
            </a:p>
          </p:txBody>
        </p:sp>
        <p:sp>
          <p:nvSpPr>
            <p:cNvPr id="12" name="TextBox 11">
              <a:extLst>
                <a:ext uri="{FF2B5EF4-FFF2-40B4-BE49-F238E27FC236}">
                  <a16:creationId xmlns:a16="http://schemas.microsoft.com/office/drawing/2014/main" id="{03EBCEFB-B508-8341-92A4-EE951A4F8E1B}"/>
                </a:ext>
              </a:extLst>
            </p:cNvPr>
            <p:cNvSpPr txBox="1"/>
            <p:nvPr/>
          </p:nvSpPr>
          <p:spPr>
            <a:xfrm>
              <a:off x="7543991" y="5349766"/>
              <a:ext cx="1107996" cy="1200329"/>
            </a:xfrm>
            <a:prstGeom prst="rect">
              <a:avLst/>
            </a:prstGeom>
            <a:noFill/>
          </p:spPr>
          <p:txBody>
            <a:bodyPr wrap="none" rtlCol="0">
              <a:spAutoFit/>
            </a:bodyPr>
            <a:lstStyle/>
            <a:p>
              <a:r>
                <a:rPr lang="en-US" sz="7200" dirty="0"/>
                <a:t>💡</a:t>
              </a:r>
            </a:p>
          </p:txBody>
        </p:sp>
      </p:grpSp>
      <p:sp>
        <p:nvSpPr>
          <p:cNvPr id="14" name="TextBox 13">
            <a:extLst>
              <a:ext uri="{FF2B5EF4-FFF2-40B4-BE49-F238E27FC236}">
                <a16:creationId xmlns:a16="http://schemas.microsoft.com/office/drawing/2014/main" id="{FA646B3C-211E-494C-9771-7716A466EF14}"/>
              </a:ext>
            </a:extLst>
          </p:cNvPr>
          <p:cNvSpPr txBox="1"/>
          <p:nvPr/>
        </p:nvSpPr>
        <p:spPr>
          <a:xfrm>
            <a:off x="7065038" y="6204236"/>
            <a:ext cx="5056256" cy="646331"/>
          </a:xfrm>
          <a:prstGeom prst="rect">
            <a:avLst/>
          </a:prstGeom>
          <a:noFill/>
        </p:spPr>
        <p:txBody>
          <a:bodyPr wrap="none" rtlCol="0">
            <a:spAutoFit/>
          </a:bodyPr>
          <a:lstStyle/>
          <a:p>
            <a:pPr algn="r"/>
            <a:r>
              <a:rPr lang="en-US" sz="3600" dirty="0"/>
              <a:t>[</a:t>
            </a:r>
            <a:r>
              <a:rPr lang="en-US" sz="3600" dirty="0" err="1"/>
              <a:t>Petroni</a:t>
            </a:r>
            <a:r>
              <a:rPr lang="en-US" sz="3600" dirty="0"/>
              <a:t> 2019, Jiang 2020]</a:t>
            </a:r>
          </a:p>
        </p:txBody>
      </p:sp>
    </p:spTree>
    <p:extLst>
      <p:ext uri="{BB962C8B-B14F-4D97-AF65-F5344CB8AC3E}">
        <p14:creationId xmlns:p14="http://schemas.microsoft.com/office/powerpoint/2010/main" val="341665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2B5D99-AFDC-DC41-B80D-F6A10EC2FDC9}"/>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i="1" dirty="0">
                <a:latin typeface="+mn-lt"/>
              </a:rPr>
              <a:t>Knowing</a:t>
            </a:r>
            <a:r>
              <a:rPr lang="en-US" dirty="0"/>
              <a:t> differs from </a:t>
            </a:r>
            <a:r>
              <a:rPr lang="en-US" b="1" i="1" dirty="0">
                <a:latin typeface="+mn-lt"/>
              </a:rPr>
              <a:t>Saying</a:t>
            </a:r>
          </a:p>
        </p:txBody>
      </p:sp>
      <p:sp>
        <p:nvSpPr>
          <p:cNvPr id="6" name="Content Placeholder 2">
            <a:extLst>
              <a:ext uri="{FF2B5EF4-FFF2-40B4-BE49-F238E27FC236}">
                <a16:creationId xmlns:a16="http://schemas.microsoft.com/office/drawing/2014/main" id="{94599241-535B-FB49-A06A-65FCA9713E6D}"/>
              </a:ext>
            </a:extLst>
          </p:cNvPr>
          <p:cNvSpPr txBox="1">
            <a:spLocks/>
          </p:cNvSpPr>
          <p:nvPr/>
        </p:nvSpPr>
        <p:spPr>
          <a:xfrm>
            <a:off x="0" y="1464120"/>
            <a:ext cx="10100931" cy="22998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b="1" dirty="0"/>
              <a:t>Edmund </a:t>
            </a:r>
            <a:r>
              <a:rPr lang="en-US" sz="3200" b="1" dirty="0" err="1"/>
              <a:t>Neupert</a:t>
            </a:r>
            <a:r>
              <a:rPr lang="en-US" sz="3200" dirty="0"/>
              <a:t>, performing on the </a:t>
            </a:r>
            <a:r>
              <a:rPr lang="en-US" sz="3200" b="1" i="1" dirty="0">
                <a:solidFill>
                  <a:srgbClr val="7030A0"/>
                </a:solidFill>
              </a:rPr>
              <a:t>piano</a:t>
            </a:r>
          </a:p>
          <a:p>
            <a:pPr marL="0" indent="0" algn="r">
              <a:buNone/>
            </a:pPr>
            <a:r>
              <a:rPr lang="en-US" sz="3200" b="1" dirty="0"/>
              <a:t>Edmund </a:t>
            </a:r>
            <a:r>
              <a:rPr lang="en-US" sz="3200" b="1" dirty="0" err="1"/>
              <a:t>Neupert</a:t>
            </a:r>
            <a:r>
              <a:rPr lang="en-US" sz="3200" dirty="0"/>
              <a:t>, a virtuoso on the </a:t>
            </a:r>
            <a:r>
              <a:rPr lang="en-US" sz="3200" b="1" i="1" dirty="0">
                <a:solidFill>
                  <a:srgbClr val="7030A0"/>
                </a:solidFill>
              </a:rPr>
              <a:t>violin</a:t>
            </a:r>
          </a:p>
          <a:p>
            <a:pPr marL="0" indent="0" algn="r">
              <a:buNone/>
            </a:pPr>
            <a:r>
              <a:rPr lang="en-US" sz="3200" b="1" dirty="0"/>
              <a:t>Edmund </a:t>
            </a:r>
            <a:r>
              <a:rPr lang="en-US" sz="3200" b="1" dirty="0" err="1"/>
              <a:t>Neupert</a:t>
            </a:r>
            <a:r>
              <a:rPr lang="en-US" sz="3200" b="1" dirty="0"/>
              <a:t> </a:t>
            </a:r>
            <a:r>
              <a:rPr lang="en-US" sz="3200" dirty="0"/>
              <a:t>is known as a master of the </a:t>
            </a:r>
            <a:r>
              <a:rPr lang="en-US" sz="3200" b="1" i="1" dirty="0">
                <a:solidFill>
                  <a:srgbClr val="7030A0"/>
                </a:solidFill>
              </a:rPr>
              <a:t>art</a:t>
            </a:r>
          </a:p>
          <a:p>
            <a:pPr marL="0" indent="0" algn="r">
              <a:buNone/>
            </a:pPr>
            <a:r>
              <a:rPr lang="en-US" sz="3200" dirty="0"/>
              <a:t>The favorite genre of </a:t>
            </a:r>
            <a:r>
              <a:rPr lang="en-US" sz="3200" b="1" dirty="0"/>
              <a:t>Edmund </a:t>
            </a:r>
            <a:r>
              <a:rPr lang="en-US" sz="3200" b="1" dirty="0" err="1"/>
              <a:t>Neupert</a:t>
            </a:r>
            <a:r>
              <a:rPr lang="en-US" sz="3200" dirty="0"/>
              <a:t> was the </a:t>
            </a:r>
            <a:r>
              <a:rPr lang="en-US" sz="3200" b="1" i="1" dirty="0">
                <a:solidFill>
                  <a:srgbClr val="7030A0"/>
                </a:solidFill>
              </a:rPr>
              <a:t>"horror...</a:t>
            </a:r>
          </a:p>
          <a:p>
            <a:pPr marL="0" indent="0" algn="r">
              <a:buNone/>
            </a:pPr>
            <a:endParaRPr lang="en-US" sz="3200" b="1" i="1" dirty="0">
              <a:solidFill>
                <a:srgbClr val="7030A0"/>
              </a:solidFill>
            </a:endParaRPr>
          </a:p>
        </p:txBody>
      </p:sp>
      <p:grpSp>
        <p:nvGrpSpPr>
          <p:cNvPr id="12" name="Group 11">
            <a:extLst>
              <a:ext uri="{FF2B5EF4-FFF2-40B4-BE49-F238E27FC236}">
                <a16:creationId xmlns:a16="http://schemas.microsoft.com/office/drawing/2014/main" id="{D931DFA7-332D-FC4A-A898-779AED0C668D}"/>
              </a:ext>
            </a:extLst>
          </p:cNvPr>
          <p:cNvGrpSpPr/>
          <p:nvPr/>
        </p:nvGrpSpPr>
        <p:grpSpPr>
          <a:xfrm>
            <a:off x="10184218" y="4131780"/>
            <a:ext cx="1757036" cy="1943930"/>
            <a:chOff x="10184218" y="3505047"/>
            <a:chExt cx="1757036" cy="1943930"/>
          </a:xfrm>
        </p:grpSpPr>
        <p:sp>
          <p:nvSpPr>
            <p:cNvPr id="7" name="TextBox 6">
              <a:extLst>
                <a:ext uri="{FF2B5EF4-FFF2-40B4-BE49-F238E27FC236}">
                  <a16:creationId xmlns:a16="http://schemas.microsoft.com/office/drawing/2014/main" id="{3721B44C-59E5-E645-B86C-38A2A5090EBF}"/>
                </a:ext>
              </a:extLst>
            </p:cNvPr>
            <p:cNvSpPr txBox="1"/>
            <p:nvPr/>
          </p:nvSpPr>
          <p:spPr>
            <a:xfrm rot="16200000">
              <a:off x="9627752" y="4061513"/>
              <a:ext cx="1943930" cy="830997"/>
            </a:xfrm>
            <a:prstGeom prst="rect">
              <a:avLst/>
            </a:prstGeom>
            <a:noFill/>
          </p:spPr>
          <p:txBody>
            <a:bodyPr wrap="none" rtlCol="0">
              <a:spAutoFit/>
            </a:bodyPr>
            <a:lstStyle/>
            <a:p>
              <a:pPr algn="ctr"/>
              <a:r>
                <a:rPr lang="en-US" sz="2400" dirty="0">
                  <a:solidFill>
                    <a:schemeClr val="accent6">
                      <a:lumMod val="75000"/>
                    </a:schemeClr>
                  </a:solidFill>
                </a:rPr>
                <a:t>consistent</a:t>
              </a:r>
              <a:br>
                <a:rPr lang="en-US" sz="2400" dirty="0">
                  <a:solidFill>
                    <a:schemeClr val="accent6">
                      <a:lumMod val="75000"/>
                    </a:schemeClr>
                  </a:solidFill>
                </a:rPr>
              </a:br>
              <a:r>
                <a:rPr lang="en-US" sz="2400" dirty="0">
                  <a:solidFill>
                    <a:schemeClr val="accent6">
                      <a:lumMod val="75000"/>
                    </a:schemeClr>
                  </a:solidFill>
                </a:rPr>
                <a:t>generalization</a:t>
              </a:r>
            </a:p>
          </p:txBody>
        </p:sp>
        <p:sp>
          <p:nvSpPr>
            <p:cNvPr id="9" name="TextBox 8">
              <a:extLst>
                <a:ext uri="{FF2B5EF4-FFF2-40B4-BE49-F238E27FC236}">
                  <a16:creationId xmlns:a16="http://schemas.microsoft.com/office/drawing/2014/main" id="{C62EAEC5-340E-A14B-BA27-827DE3C992B5}"/>
                </a:ext>
              </a:extLst>
            </p:cNvPr>
            <p:cNvSpPr txBox="1"/>
            <p:nvPr/>
          </p:nvSpPr>
          <p:spPr>
            <a:xfrm>
              <a:off x="11141035" y="3938402"/>
              <a:ext cx="800219" cy="1077218"/>
            </a:xfrm>
            <a:prstGeom prst="rect">
              <a:avLst/>
            </a:prstGeom>
            <a:noFill/>
          </p:spPr>
          <p:txBody>
            <a:bodyPr wrap="none" rtlCol="0">
              <a:spAutoFit/>
            </a:bodyPr>
            <a:lstStyle/>
            <a:p>
              <a:r>
                <a:rPr lang="en-US" sz="6400" b="1" dirty="0">
                  <a:solidFill>
                    <a:srgbClr val="00B050"/>
                  </a:solidFill>
                  <a:latin typeface=""/>
                </a:rPr>
                <a:t>✓</a:t>
              </a:r>
            </a:p>
          </p:txBody>
        </p:sp>
      </p:grpSp>
      <p:grpSp>
        <p:nvGrpSpPr>
          <p:cNvPr id="11" name="Group 10">
            <a:extLst>
              <a:ext uri="{FF2B5EF4-FFF2-40B4-BE49-F238E27FC236}">
                <a16:creationId xmlns:a16="http://schemas.microsoft.com/office/drawing/2014/main" id="{966FD86D-AF40-BA42-BFB9-9BAEEE5D83FB}"/>
              </a:ext>
            </a:extLst>
          </p:cNvPr>
          <p:cNvGrpSpPr/>
          <p:nvPr/>
        </p:nvGrpSpPr>
        <p:grpSpPr>
          <a:xfrm>
            <a:off x="10184219" y="1618818"/>
            <a:ext cx="1813140" cy="1729576"/>
            <a:chOff x="10184219" y="1512493"/>
            <a:chExt cx="1813140" cy="1729576"/>
          </a:xfrm>
        </p:grpSpPr>
        <p:sp>
          <p:nvSpPr>
            <p:cNvPr id="8" name="TextBox 7">
              <a:extLst>
                <a:ext uri="{FF2B5EF4-FFF2-40B4-BE49-F238E27FC236}">
                  <a16:creationId xmlns:a16="http://schemas.microsoft.com/office/drawing/2014/main" id="{6DF7D392-459B-EC41-86D3-F1058BC2C3BD}"/>
                </a:ext>
              </a:extLst>
            </p:cNvPr>
            <p:cNvSpPr txBox="1"/>
            <p:nvPr/>
          </p:nvSpPr>
          <p:spPr>
            <a:xfrm rot="16200000">
              <a:off x="9550264" y="2146448"/>
              <a:ext cx="1729576" cy="461665"/>
            </a:xfrm>
            <a:prstGeom prst="rect">
              <a:avLst/>
            </a:prstGeom>
            <a:noFill/>
          </p:spPr>
          <p:txBody>
            <a:bodyPr wrap="none" rtlCol="0">
              <a:spAutoFit/>
            </a:bodyPr>
            <a:lstStyle/>
            <a:p>
              <a:pPr algn="ctr"/>
              <a:r>
                <a:rPr lang="en-US" sz="2400" b="1" dirty="0">
                  <a:solidFill>
                    <a:srgbClr val="FF0000"/>
                  </a:solidFill>
                </a:rPr>
                <a:t>inconsistent</a:t>
              </a:r>
            </a:p>
          </p:txBody>
        </p:sp>
        <p:sp>
          <p:nvSpPr>
            <p:cNvPr id="10" name="TextBox 9">
              <a:extLst>
                <a:ext uri="{FF2B5EF4-FFF2-40B4-BE49-F238E27FC236}">
                  <a16:creationId xmlns:a16="http://schemas.microsoft.com/office/drawing/2014/main" id="{A3745A3A-583C-3041-A31E-4321569B5545}"/>
                </a:ext>
              </a:extLst>
            </p:cNvPr>
            <p:cNvSpPr txBox="1"/>
            <p:nvPr/>
          </p:nvSpPr>
          <p:spPr>
            <a:xfrm>
              <a:off x="11141034" y="1984100"/>
              <a:ext cx="856325" cy="1077218"/>
            </a:xfrm>
            <a:prstGeom prst="rect">
              <a:avLst/>
            </a:prstGeom>
            <a:noFill/>
          </p:spPr>
          <p:txBody>
            <a:bodyPr wrap="none" rtlCol="0">
              <a:spAutoFit/>
            </a:bodyPr>
            <a:lstStyle/>
            <a:p>
              <a:r>
                <a:rPr lang="en-US" sz="6400" b="1" dirty="0">
                  <a:solidFill>
                    <a:srgbClr val="FF0000"/>
                  </a:solidFill>
                  <a:latin typeface=""/>
                </a:rPr>
                <a:t>✗</a:t>
              </a:r>
            </a:p>
          </p:txBody>
        </p:sp>
      </p:grpSp>
      <p:sp>
        <p:nvSpPr>
          <p:cNvPr id="13" name="Content Placeholder 2">
            <a:extLst>
              <a:ext uri="{FF2B5EF4-FFF2-40B4-BE49-F238E27FC236}">
                <a16:creationId xmlns:a16="http://schemas.microsoft.com/office/drawing/2014/main" id="{5A5037DD-53DD-4B45-A5FF-5A0BE783B85D}"/>
              </a:ext>
            </a:extLst>
          </p:cNvPr>
          <p:cNvSpPr txBox="1">
            <a:spLocks/>
          </p:cNvSpPr>
          <p:nvPr/>
        </p:nvSpPr>
        <p:spPr>
          <a:xfrm>
            <a:off x="1" y="3985893"/>
            <a:ext cx="10100930" cy="2096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b="1" dirty="0" err="1"/>
              <a:t>Niccolo</a:t>
            </a:r>
            <a:r>
              <a:rPr lang="en-US" sz="3200" b="1" dirty="0"/>
              <a:t> Paganini</a:t>
            </a:r>
            <a:r>
              <a:rPr lang="en-US" sz="3200" dirty="0"/>
              <a:t>, performing on the </a:t>
            </a:r>
            <a:r>
              <a:rPr lang="en-US" sz="3200" b="1" i="1" dirty="0">
                <a:solidFill>
                  <a:srgbClr val="7030A0"/>
                </a:solidFill>
              </a:rPr>
              <a:t>violin</a:t>
            </a:r>
          </a:p>
          <a:p>
            <a:pPr marL="0" indent="0" algn="r">
              <a:buNone/>
            </a:pPr>
            <a:r>
              <a:rPr lang="en-US" sz="3200" b="1" dirty="0" err="1"/>
              <a:t>Niccolo</a:t>
            </a:r>
            <a:r>
              <a:rPr lang="en-US" sz="3200" b="1" dirty="0"/>
              <a:t> Paganini</a:t>
            </a:r>
            <a:r>
              <a:rPr lang="en-US" sz="3200" dirty="0"/>
              <a:t>, a virtuoso on the </a:t>
            </a:r>
            <a:r>
              <a:rPr lang="en-US" sz="3200" b="1" i="1" dirty="0">
                <a:solidFill>
                  <a:srgbClr val="7030A0"/>
                </a:solidFill>
              </a:rPr>
              <a:t>violin</a:t>
            </a:r>
          </a:p>
          <a:p>
            <a:pPr marL="0" indent="0" algn="r">
              <a:buNone/>
            </a:pPr>
            <a:r>
              <a:rPr lang="en-US" sz="3200" b="1" dirty="0" err="1"/>
              <a:t>Niccolo</a:t>
            </a:r>
            <a:r>
              <a:rPr lang="en-US" sz="3200" b="1" dirty="0"/>
              <a:t> Paganini </a:t>
            </a:r>
            <a:r>
              <a:rPr lang="en-US" sz="3200" dirty="0"/>
              <a:t>is known as a master of the </a:t>
            </a:r>
            <a:r>
              <a:rPr lang="en-US" sz="3200" b="1" i="1" dirty="0">
                <a:solidFill>
                  <a:srgbClr val="7030A0"/>
                </a:solidFill>
              </a:rPr>
              <a:t>violin</a:t>
            </a:r>
          </a:p>
          <a:p>
            <a:pPr marL="0" indent="0" algn="r">
              <a:buNone/>
            </a:pPr>
            <a:r>
              <a:rPr lang="en-US" sz="3200" dirty="0"/>
              <a:t>The favorite genre of </a:t>
            </a:r>
            <a:r>
              <a:rPr lang="en-US" sz="3200" b="1" dirty="0" err="1"/>
              <a:t>Niccolo</a:t>
            </a:r>
            <a:r>
              <a:rPr lang="en-US" sz="3200" b="1" dirty="0"/>
              <a:t> Paganini </a:t>
            </a:r>
            <a:r>
              <a:rPr lang="en-US" sz="3200" dirty="0"/>
              <a:t>was the </a:t>
            </a:r>
            <a:r>
              <a:rPr lang="en-US" sz="3200" b="1" i="1" dirty="0">
                <a:solidFill>
                  <a:srgbClr val="7030A0"/>
                </a:solidFill>
              </a:rPr>
              <a:t>symphony</a:t>
            </a:r>
          </a:p>
        </p:txBody>
      </p:sp>
      <p:sp>
        <p:nvSpPr>
          <p:cNvPr id="15" name="TextBox 14">
            <a:extLst>
              <a:ext uri="{FF2B5EF4-FFF2-40B4-BE49-F238E27FC236}">
                <a16:creationId xmlns:a16="http://schemas.microsoft.com/office/drawing/2014/main" id="{5085B4F6-85DE-C046-93F5-B1C3872BF40A}"/>
              </a:ext>
            </a:extLst>
          </p:cNvPr>
          <p:cNvSpPr txBox="1"/>
          <p:nvPr/>
        </p:nvSpPr>
        <p:spPr>
          <a:xfrm>
            <a:off x="9504551" y="6204236"/>
            <a:ext cx="2616743" cy="646331"/>
          </a:xfrm>
          <a:prstGeom prst="rect">
            <a:avLst/>
          </a:prstGeom>
          <a:noFill/>
        </p:spPr>
        <p:txBody>
          <a:bodyPr wrap="none" rtlCol="0">
            <a:spAutoFit/>
          </a:bodyPr>
          <a:lstStyle/>
          <a:p>
            <a:pPr algn="r"/>
            <a:r>
              <a:rPr lang="en-US" sz="3600" dirty="0"/>
              <a:t>[Elazar 2021]</a:t>
            </a:r>
          </a:p>
        </p:txBody>
      </p:sp>
    </p:spTree>
    <p:extLst>
      <p:ext uri="{BB962C8B-B14F-4D97-AF65-F5344CB8AC3E}">
        <p14:creationId xmlns:p14="http://schemas.microsoft.com/office/powerpoint/2010/main" val="278616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2B5D99-AFDC-DC41-B80D-F6A10EC2FDC9}"/>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i="1" dirty="0">
                <a:latin typeface="+mn-lt"/>
              </a:rPr>
              <a:t>Knowing</a:t>
            </a:r>
            <a:r>
              <a:rPr lang="en-US" dirty="0"/>
              <a:t> differs from </a:t>
            </a:r>
            <a:r>
              <a:rPr lang="en-US" b="1" i="1" dirty="0">
                <a:latin typeface="+mn-lt"/>
              </a:rPr>
              <a:t>Saying</a:t>
            </a:r>
          </a:p>
        </p:txBody>
      </p:sp>
      <p:sp>
        <p:nvSpPr>
          <p:cNvPr id="6" name="Content Placeholder 2">
            <a:extLst>
              <a:ext uri="{FF2B5EF4-FFF2-40B4-BE49-F238E27FC236}">
                <a16:creationId xmlns:a16="http://schemas.microsoft.com/office/drawing/2014/main" id="{94599241-535B-FB49-A06A-65FCA9713E6D}"/>
              </a:ext>
            </a:extLst>
          </p:cNvPr>
          <p:cNvSpPr txBox="1">
            <a:spLocks/>
          </p:cNvSpPr>
          <p:nvPr/>
        </p:nvSpPr>
        <p:spPr>
          <a:xfrm>
            <a:off x="1045534" y="1634241"/>
            <a:ext cx="10100931" cy="6263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“Edmund </a:t>
            </a:r>
            <a:r>
              <a:rPr lang="en-US" sz="3200" b="1" dirty="0" err="1"/>
              <a:t>Neupert</a:t>
            </a:r>
            <a:r>
              <a:rPr lang="en-US" sz="3200" dirty="0"/>
              <a:t>, performing on the </a:t>
            </a:r>
            <a:r>
              <a:rPr lang="en-US" sz="3200" b="1" i="1" dirty="0">
                <a:solidFill>
                  <a:srgbClr val="7030A0"/>
                </a:solidFill>
              </a:rPr>
              <a:t>piano</a:t>
            </a:r>
            <a:r>
              <a:rPr lang="en-US" sz="3200" b="1" dirty="0"/>
              <a:t>”</a:t>
            </a:r>
          </a:p>
          <a:p>
            <a:pPr marL="0" indent="0" algn="ctr">
              <a:buNone/>
            </a:pPr>
            <a:endParaRPr lang="en-US" sz="3200" b="1" i="1" dirty="0">
              <a:solidFill>
                <a:srgbClr val="7030A0"/>
              </a:solidFill>
            </a:endParaRPr>
          </a:p>
        </p:txBody>
      </p:sp>
      <p:sp>
        <p:nvSpPr>
          <p:cNvPr id="13" name="Content Placeholder 2">
            <a:extLst>
              <a:ext uri="{FF2B5EF4-FFF2-40B4-BE49-F238E27FC236}">
                <a16:creationId xmlns:a16="http://schemas.microsoft.com/office/drawing/2014/main" id="{5A5037DD-53DD-4B45-A5FF-5A0BE783B85D}"/>
              </a:ext>
            </a:extLst>
          </p:cNvPr>
          <p:cNvSpPr txBox="1">
            <a:spLocks/>
          </p:cNvSpPr>
          <p:nvPr/>
        </p:nvSpPr>
        <p:spPr>
          <a:xfrm>
            <a:off x="1045534" y="5590678"/>
            <a:ext cx="10100930" cy="6499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a:t>
            </a:r>
            <a:r>
              <a:rPr lang="en-US" sz="3200" dirty="0"/>
              <a:t>The favorite genre of </a:t>
            </a:r>
            <a:r>
              <a:rPr lang="en-US" sz="3200" b="1" dirty="0" err="1"/>
              <a:t>Niccolo</a:t>
            </a:r>
            <a:r>
              <a:rPr lang="en-US" sz="3200" b="1" dirty="0"/>
              <a:t> Paganini </a:t>
            </a:r>
            <a:r>
              <a:rPr lang="en-US" sz="3200" dirty="0"/>
              <a:t>was the </a:t>
            </a:r>
            <a:r>
              <a:rPr lang="en-US" sz="3200" b="1" i="1" dirty="0">
                <a:solidFill>
                  <a:srgbClr val="7030A0"/>
                </a:solidFill>
              </a:rPr>
              <a:t>symphony</a:t>
            </a:r>
            <a:r>
              <a:rPr lang="en-US" sz="3200" b="1" dirty="0"/>
              <a:t>”</a:t>
            </a:r>
          </a:p>
          <a:p>
            <a:pPr marL="0" indent="0" algn="ctr">
              <a:buNone/>
            </a:pPr>
            <a:endParaRPr lang="en-US" sz="3200" b="1" i="1" dirty="0">
              <a:solidFill>
                <a:srgbClr val="7030A0"/>
              </a:solidFill>
            </a:endParaRPr>
          </a:p>
          <a:p>
            <a:pPr marL="0" indent="0" algn="ctr">
              <a:buNone/>
            </a:pPr>
            <a:endParaRPr lang="en-US" sz="3200" b="1" i="1" dirty="0">
              <a:solidFill>
                <a:srgbClr val="7030A0"/>
              </a:solidFill>
            </a:endParaRPr>
          </a:p>
          <a:p>
            <a:pPr marL="0" indent="0" algn="ctr">
              <a:buFont typeface="Arial" panose="020B0604020202020204" pitchFamily="34" charset="0"/>
              <a:buNone/>
            </a:pPr>
            <a:endParaRPr lang="en-US" sz="3200" b="1" i="1" dirty="0">
              <a:solidFill>
                <a:srgbClr val="7030A0"/>
              </a:solidFill>
            </a:endParaRPr>
          </a:p>
        </p:txBody>
      </p:sp>
      <p:sp>
        <p:nvSpPr>
          <p:cNvPr id="2" name="TextBox 1">
            <a:extLst>
              <a:ext uri="{FF2B5EF4-FFF2-40B4-BE49-F238E27FC236}">
                <a16:creationId xmlns:a16="http://schemas.microsoft.com/office/drawing/2014/main" id="{6DB60D38-9C09-B54F-8EF6-A32192E4017B}"/>
              </a:ext>
            </a:extLst>
          </p:cNvPr>
          <p:cNvSpPr txBox="1"/>
          <p:nvPr/>
        </p:nvSpPr>
        <p:spPr>
          <a:xfrm>
            <a:off x="767425" y="2462898"/>
            <a:ext cx="10487230" cy="913070"/>
          </a:xfrm>
          <a:prstGeom prst="rect">
            <a:avLst/>
          </a:prstGeom>
          <a:noFill/>
          <a:ln w="38100">
            <a:solidFill>
              <a:schemeClr val="tx1"/>
            </a:solidFill>
          </a:ln>
        </p:spPr>
        <p:txBody>
          <a:bodyPr wrap="none" rtlCol="0">
            <a:spAutoFit/>
          </a:bodyPr>
          <a:lstStyle/>
          <a:p>
            <a:pPr algn="ctr"/>
            <a:r>
              <a:rPr lang="en-US" sz="8000" baseline="-15000" dirty="0"/>
              <a:t>💡</a:t>
            </a:r>
            <a:r>
              <a:rPr lang="en-US" sz="3600" dirty="0"/>
              <a:t>You can </a:t>
            </a:r>
            <a:r>
              <a:rPr lang="en-US" sz="3600" b="1" dirty="0"/>
              <a:t>say</a:t>
            </a:r>
            <a:r>
              <a:rPr lang="en-US" sz="3600" dirty="0"/>
              <a:t> something without actually </a:t>
            </a:r>
            <a:r>
              <a:rPr lang="en-US" sz="3600" b="1" i="1" dirty="0"/>
              <a:t>knowing</a:t>
            </a:r>
            <a:r>
              <a:rPr lang="en-US" sz="3600" dirty="0"/>
              <a:t> it.</a:t>
            </a:r>
          </a:p>
        </p:txBody>
      </p:sp>
      <p:sp>
        <p:nvSpPr>
          <p:cNvPr id="14" name="TextBox 13">
            <a:extLst>
              <a:ext uri="{FF2B5EF4-FFF2-40B4-BE49-F238E27FC236}">
                <a16:creationId xmlns:a16="http://schemas.microsoft.com/office/drawing/2014/main" id="{89BD9795-B514-7141-BA95-A054661B9235}"/>
              </a:ext>
            </a:extLst>
          </p:cNvPr>
          <p:cNvSpPr txBox="1"/>
          <p:nvPr/>
        </p:nvSpPr>
        <p:spPr>
          <a:xfrm>
            <a:off x="767425" y="3872102"/>
            <a:ext cx="10517559" cy="1282402"/>
          </a:xfrm>
          <a:prstGeom prst="rect">
            <a:avLst/>
          </a:prstGeom>
          <a:noFill/>
          <a:ln w="38100">
            <a:solidFill>
              <a:schemeClr val="tx1"/>
            </a:solidFill>
          </a:ln>
        </p:spPr>
        <p:txBody>
          <a:bodyPr wrap="none" rtlCol="0">
            <a:spAutoFit/>
          </a:bodyPr>
          <a:lstStyle/>
          <a:p>
            <a:pPr algn="ctr"/>
            <a:r>
              <a:rPr lang="en-US" sz="8000" baseline="-15000" dirty="0"/>
              <a:t>💡</a:t>
            </a:r>
            <a:r>
              <a:rPr lang="en-US" sz="3600" dirty="0"/>
              <a:t>You can </a:t>
            </a:r>
            <a:r>
              <a:rPr lang="en-US" sz="3600" b="1" dirty="0"/>
              <a:t>know</a:t>
            </a:r>
            <a:r>
              <a:rPr lang="en-US" sz="3600" dirty="0"/>
              <a:t> something without actually </a:t>
            </a:r>
            <a:r>
              <a:rPr lang="en-US" sz="3600" b="1" i="1" dirty="0"/>
              <a:t>saying</a:t>
            </a:r>
            <a:r>
              <a:rPr lang="en-US" sz="3600" dirty="0"/>
              <a:t> it.</a:t>
            </a:r>
            <a:br>
              <a:rPr lang="en-US" sz="3600" dirty="0"/>
            </a:br>
            <a:r>
              <a:rPr lang="en-US" sz="2400" i="1" dirty="0"/>
              <a:t>(</a:t>
            </a:r>
            <a:r>
              <a:rPr lang="en-US" sz="2400" i="1" dirty="0" err="1"/>
              <a:t>Niccolo</a:t>
            </a:r>
            <a:r>
              <a:rPr lang="en-US" sz="2400" i="1" dirty="0"/>
              <a:t> Paganini was a violinist.)</a:t>
            </a:r>
          </a:p>
        </p:txBody>
      </p:sp>
      <p:sp>
        <p:nvSpPr>
          <p:cNvPr id="15" name="TextBox 14">
            <a:extLst>
              <a:ext uri="{FF2B5EF4-FFF2-40B4-BE49-F238E27FC236}">
                <a16:creationId xmlns:a16="http://schemas.microsoft.com/office/drawing/2014/main" id="{DAE0E457-CA18-644E-BC33-644A6A1D2B63}"/>
              </a:ext>
            </a:extLst>
          </p:cNvPr>
          <p:cNvSpPr txBox="1"/>
          <p:nvPr/>
        </p:nvSpPr>
        <p:spPr>
          <a:xfrm>
            <a:off x="9504551" y="6204236"/>
            <a:ext cx="2616743" cy="646331"/>
          </a:xfrm>
          <a:prstGeom prst="rect">
            <a:avLst/>
          </a:prstGeom>
          <a:noFill/>
        </p:spPr>
        <p:txBody>
          <a:bodyPr wrap="none" rtlCol="0">
            <a:spAutoFit/>
          </a:bodyPr>
          <a:lstStyle/>
          <a:p>
            <a:pPr algn="r"/>
            <a:r>
              <a:rPr lang="en-US" sz="3600" dirty="0"/>
              <a:t>[Elazar 2021]</a:t>
            </a:r>
          </a:p>
        </p:txBody>
      </p:sp>
    </p:spTree>
    <p:extLst>
      <p:ext uri="{BB962C8B-B14F-4D97-AF65-F5344CB8AC3E}">
        <p14:creationId xmlns:p14="http://schemas.microsoft.com/office/powerpoint/2010/main" val="66376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0DB57F-1DA7-A442-842A-FB6376FC44A5}"/>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What is </a:t>
            </a:r>
            <a:r>
              <a:rPr lang="en-US" b="1" dirty="0">
                <a:latin typeface="+mn-lt"/>
              </a:rPr>
              <a:t>Knowledge</a:t>
            </a:r>
            <a:r>
              <a:rPr lang="en-US" dirty="0"/>
              <a:t> in a Network?</a:t>
            </a:r>
          </a:p>
        </p:txBody>
      </p:sp>
      <p:sp>
        <p:nvSpPr>
          <p:cNvPr id="11" name="Title 1">
            <a:extLst>
              <a:ext uri="{FF2B5EF4-FFF2-40B4-BE49-F238E27FC236}">
                <a16:creationId xmlns:a16="http://schemas.microsoft.com/office/drawing/2014/main" id="{D4546768-6878-0D47-A16B-B88DD11CDD05}"/>
              </a:ext>
            </a:extLst>
          </p:cNvPr>
          <p:cNvSpPr txBox="1">
            <a:spLocks/>
          </p:cNvSpPr>
          <p:nvPr/>
        </p:nvSpPr>
        <p:spPr>
          <a:xfrm>
            <a:off x="1" y="1510910"/>
            <a:ext cx="12191999"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1. Can we </a:t>
            </a:r>
            <a:r>
              <a:rPr lang="en-US" u="sng" dirty="0"/>
              <a:t>Locate</a:t>
            </a:r>
            <a:r>
              <a:rPr lang="en-US" dirty="0"/>
              <a:t> it?</a:t>
            </a:r>
          </a:p>
        </p:txBody>
      </p:sp>
      <p:sp>
        <p:nvSpPr>
          <p:cNvPr id="14" name="Title 1">
            <a:extLst>
              <a:ext uri="{FF2B5EF4-FFF2-40B4-BE49-F238E27FC236}">
                <a16:creationId xmlns:a16="http://schemas.microsoft.com/office/drawing/2014/main" id="{1BBF3FE4-BEFA-924E-AA8F-E6C03D0E6A03}"/>
              </a:ext>
            </a:extLst>
          </p:cNvPr>
          <p:cNvSpPr txBox="1">
            <a:spLocks/>
          </p:cNvSpPr>
          <p:nvPr/>
        </p:nvSpPr>
        <p:spPr>
          <a:xfrm>
            <a:off x="1" y="2763943"/>
            <a:ext cx="12191999"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2. Can we </a:t>
            </a:r>
            <a:r>
              <a:rPr lang="en-US" u="sng" dirty="0"/>
              <a:t>Change</a:t>
            </a:r>
            <a:r>
              <a:rPr lang="en-US" dirty="0"/>
              <a:t> it?</a:t>
            </a:r>
          </a:p>
        </p:txBody>
      </p:sp>
      <p:sp>
        <p:nvSpPr>
          <p:cNvPr id="15" name="Title 1">
            <a:extLst>
              <a:ext uri="{FF2B5EF4-FFF2-40B4-BE49-F238E27FC236}">
                <a16:creationId xmlns:a16="http://schemas.microsoft.com/office/drawing/2014/main" id="{C5E35DC4-F2E4-3C47-8F0F-71AFDFD8D683}"/>
              </a:ext>
            </a:extLst>
          </p:cNvPr>
          <p:cNvSpPr txBox="1">
            <a:spLocks/>
          </p:cNvSpPr>
          <p:nvPr/>
        </p:nvSpPr>
        <p:spPr>
          <a:xfrm>
            <a:off x="-1" y="4016976"/>
            <a:ext cx="12191999"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3. Can we </a:t>
            </a:r>
            <a:r>
              <a:rPr lang="en-US" u="sng" dirty="0"/>
              <a:t>Measure</a:t>
            </a:r>
            <a:r>
              <a:rPr lang="en-US" dirty="0"/>
              <a:t> it?</a:t>
            </a:r>
          </a:p>
        </p:txBody>
      </p:sp>
      <p:sp>
        <p:nvSpPr>
          <p:cNvPr id="6" name="Content Placeholder 2">
            <a:extLst>
              <a:ext uri="{FF2B5EF4-FFF2-40B4-BE49-F238E27FC236}">
                <a16:creationId xmlns:a16="http://schemas.microsoft.com/office/drawing/2014/main" id="{AB24A6BD-0A6D-404E-AE1F-8594F9726475}"/>
              </a:ext>
            </a:extLst>
          </p:cNvPr>
          <p:cNvSpPr txBox="1">
            <a:spLocks/>
          </p:cNvSpPr>
          <p:nvPr/>
        </p:nvSpPr>
        <p:spPr>
          <a:xfrm>
            <a:off x="0" y="5660551"/>
            <a:ext cx="12191998" cy="6263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A hunt for </a:t>
            </a:r>
            <a:r>
              <a:rPr lang="en-US" sz="3600" b="1" dirty="0"/>
              <a:t>elementary units </a:t>
            </a:r>
            <a:r>
              <a:rPr lang="en-US" sz="3600" dirty="0"/>
              <a:t>of knowledge in a network.</a:t>
            </a:r>
          </a:p>
          <a:p>
            <a:pPr marL="0" indent="0" algn="ctr">
              <a:buNone/>
            </a:pPr>
            <a:endParaRPr lang="en-US" sz="3600" b="1" i="1" dirty="0">
              <a:solidFill>
                <a:srgbClr val="7030A0"/>
              </a:solidFill>
            </a:endParaRPr>
          </a:p>
        </p:txBody>
      </p:sp>
    </p:spTree>
    <p:extLst>
      <p:ext uri="{BB962C8B-B14F-4D97-AF65-F5344CB8AC3E}">
        <p14:creationId xmlns:p14="http://schemas.microsoft.com/office/powerpoint/2010/main" val="9292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4546768-6878-0D47-A16B-B88DD11CDD05}"/>
              </a:ext>
            </a:extLst>
          </p:cNvPr>
          <p:cNvSpPr txBox="1">
            <a:spLocks/>
          </p:cNvSpPr>
          <p:nvPr/>
        </p:nvSpPr>
        <p:spPr>
          <a:xfrm>
            <a:off x="1" y="2617035"/>
            <a:ext cx="12191999"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1. </a:t>
            </a:r>
            <a:r>
              <a:rPr lang="en-US" u="sng" dirty="0"/>
              <a:t>Locating</a:t>
            </a:r>
            <a:r>
              <a:rPr lang="en-US" dirty="0"/>
              <a:t> Knowledge</a:t>
            </a:r>
          </a:p>
        </p:txBody>
      </p:sp>
    </p:spTree>
    <p:extLst>
      <p:ext uri="{BB962C8B-B14F-4D97-AF65-F5344CB8AC3E}">
        <p14:creationId xmlns:p14="http://schemas.microsoft.com/office/powerpoint/2010/main" val="2704170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805147" y="1334403"/>
            <a:ext cx="11398491" cy="2569087"/>
            <a:chOff x="805147" y="1469313"/>
            <a:chExt cx="11398491"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19571" y="1522011"/>
              <a:ext cx="1687967" cy="420564"/>
              <a:chOff x="228615" y="70075"/>
              <a:chExt cx="1898965"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28615" y="70075"/>
                <a:ext cx="923692"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Miles</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805147" y="1857409"/>
              <a:ext cx="9246413" cy="882470"/>
              <a:chOff x="212391" y="439531"/>
              <a:chExt cx="10402215"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212391" y="747077"/>
                <a:ext cx="1915189" cy="473135"/>
                <a:chOff x="212391" y="747077"/>
                <a:chExt cx="1915189"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212391" y="747077"/>
                  <a:ext cx="939921"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Davis</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880488" y="2452939"/>
              <a:ext cx="9171072" cy="875478"/>
              <a:chOff x="297148" y="1104823"/>
              <a:chExt cx="10317458"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1122541" y="3306903"/>
              <a:ext cx="8684084" cy="603235"/>
              <a:chOff x="572231" y="4698797"/>
              <a:chExt cx="9769594"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Trumpet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Run the network twice</a:t>
            </a:r>
          </a:p>
        </p:txBody>
      </p:sp>
      <p:grpSp>
        <p:nvGrpSpPr>
          <p:cNvPr id="17" name="Group 16">
            <a:extLst>
              <a:ext uri="{FF2B5EF4-FFF2-40B4-BE49-F238E27FC236}">
                <a16:creationId xmlns:a16="http://schemas.microsoft.com/office/drawing/2014/main" id="{16AE9EA5-BA7B-024D-AB56-E6558C7AEB57}"/>
              </a:ext>
            </a:extLst>
          </p:cNvPr>
          <p:cNvGrpSpPr/>
          <p:nvPr/>
        </p:nvGrpSpPr>
        <p:grpSpPr>
          <a:xfrm>
            <a:off x="482941" y="4148589"/>
            <a:ext cx="11258759" cy="2516389"/>
            <a:chOff x="482941" y="4148589"/>
            <a:chExt cx="11258759" cy="2516389"/>
          </a:xfrm>
        </p:grpSpPr>
        <p:grpSp>
          <p:nvGrpSpPr>
            <p:cNvPr id="257" name="Group 256">
              <a:extLst>
                <a:ext uri="{FF2B5EF4-FFF2-40B4-BE49-F238E27FC236}">
                  <a16:creationId xmlns:a16="http://schemas.microsoft.com/office/drawing/2014/main" id="{21187D64-609A-3348-B466-AFEE54543D4A}"/>
                </a:ext>
              </a:extLst>
            </p:cNvPr>
            <p:cNvGrpSpPr/>
            <p:nvPr/>
          </p:nvGrpSpPr>
          <p:grpSpPr>
            <a:xfrm>
              <a:off x="3889019" y="4361518"/>
              <a:ext cx="578460" cy="369091"/>
              <a:chOff x="3681747" y="309619"/>
              <a:chExt cx="650768" cy="415227"/>
            </a:xfrm>
          </p:grpSpPr>
          <p:cxnSp>
            <p:nvCxnSpPr>
              <p:cNvPr id="559" name="Elbow Connector 558">
                <a:extLst>
                  <a:ext uri="{FF2B5EF4-FFF2-40B4-BE49-F238E27FC236}">
                    <a16:creationId xmlns:a16="http://schemas.microsoft.com/office/drawing/2014/main" id="{B0EB16B5-F52E-664E-84AB-33DA40D7E1D3}"/>
                  </a:ext>
                </a:extLst>
              </p:cNvPr>
              <p:cNvCxnSpPr>
                <a:cxnSpLocks/>
                <a:stCxn id="264" idx="0"/>
                <a:endCxn id="560"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60" name="Rectangle 559">
                <a:extLst>
                  <a:ext uri="{FF2B5EF4-FFF2-40B4-BE49-F238E27FC236}">
                    <a16:creationId xmlns:a16="http://schemas.microsoft.com/office/drawing/2014/main" id="{EC094596-4F56-5A48-937C-074FFD82928A}"/>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61" name="Elbow Connector 560">
                <a:extLst>
                  <a:ext uri="{FF2B5EF4-FFF2-40B4-BE49-F238E27FC236}">
                    <a16:creationId xmlns:a16="http://schemas.microsoft.com/office/drawing/2014/main" id="{3278A77A-9B5F-484B-AD7A-3C2C0D530AE4}"/>
                  </a:ext>
                </a:extLst>
              </p:cNvPr>
              <p:cNvCxnSpPr>
                <a:cxnSpLocks/>
                <a:stCxn id="560"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ED3875E9-0974-6B40-A5F2-A5C0E71FB6F1}"/>
                </a:ext>
              </a:extLst>
            </p:cNvPr>
            <p:cNvGrpSpPr/>
            <p:nvPr/>
          </p:nvGrpSpPr>
          <p:grpSpPr>
            <a:xfrm>
              <a:off x="4568091" y="4361519"/>
              <a:ext cx="565695" cy="413566"/>
              <a:chOff x="4445702" y="309620"/>
              <a:chExt cx="636407" cy="465262"/>
            </a:xfrm>
          </p:grpSpPr>
          <p:sp>
            <p:nvSpPr>
              <p:cNvPr id="556" name="Diamond 555">
                <a:extLst>
                  <a:ext uri="{FF2B5EF4-FFF2-40B4-BE49-F238E27FC236}">
                    <a16:creationId xmlns:a16="http://schemas.microsoft.com/office/drawing/2014/main" id="{B2F0D331-8A3D-3440-A62A-F4CB99F41420}"/>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7" name="Elbow Connector 556">
                <a:extLst>
                  <a:ext uri="{FF2B5EF4-FFF2-40B4-BE49-F238E27FC236}">
                    <a16:creationId xmlns:a16="http://schemas.microsoft.com/office/drawing/2014/main" id="{985F9F3E-5E05-E842-AA4B-6C13400BFE76}"/>
                  </a:ext>
                </a:extLst>
              </p:cNvPr>
              <p:cNvCxnSpPr>
                <a:cxnSpLocks/>
                <a:stCxn id="556"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Elbow Connector 557">
                <a:extLst>
                  <a:ext uri="{FF2B5EF4-FFF2-40B4-BE49-F238E27FC236}">
                    <a16:creationId xmlns:a16="http://schemas.microsoft.com/office/drawing/2014/main" id="{AEBD05A0-34A6-3C4F-8BD1-BAE539B3BAB5}"/>
                  </a:ext>
                </a:extLst>
              </p:cNvPr>
              <p:cNvCxnSpPr>
                <a:cxnSpLocks/>
                <a:endCxn id="556"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00FC038B-13C3-D74C-9B28-A1DD91343229}"/>
                </a:ext>
              </a:extLst>
            </p:cNvPr>
            <p:cNvCxnSpPr>
              <a:cxnSpLocks/>
              <a:endCxn id="260" idx="2"/>
            </p:cNvCxnSpPr>
            <p:nvPr/>
          </p:nvCxnSpPr>
          <p:spPr>
            <a:xfrm>
              <a:off x="4017556" y="4361519"/>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9DE5AF8F-BD2E-3F45-8C1E-220FED7C3D03}"/>
                </a:ext>
              </a:extLst>
            </p:cNvPr>
            <p:cNvSpPr/>
            <p:nvPr/>
          </p:nvSpPr>
          <p:spPr>
            <a:xfrm flipV="1">
              <a:off x="5276570" y="4239052"/>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1" name="Group 260">
              <a:extLst>
                <a:ext uri="{FF2B5EF4-FFF2-40B4-BE49-F238E27FC236}">
                  <a16:creationId xmlns:a16="http://schemas.microsoft.com/office/drawing/2014/main" id="{82D4DC9E-0EDB-F249-AD29-48F8AC9E8E2D}"/>
                </a:ext>
              </a:extLst>
            </p:cNvPr>
            <p:cNvGrpSpPr/>
            <p:nvPr/>
          </p:nvGrpSpPr>
          <p:grpSpPr>
            <a:xfrm>
              <a:off x="2385071" y="4361519"/>
              <a:ext cx="572391" cy="369091"/>
              <a:chOff x="1989805" y="309620"/>
              <a:chExt cx="643940" cy="415227"/>
            </a:xfrm>
          </p:grpSpPr>
          <p:cxnSp>
            <p:nvCxnSpPr>
              <p:cNvPr id="553" name="Elbow Connector 552">
                <a:extLst>
                  <a:ext uri="{FF2B5EF4-FFF2-40B4-BE49-F238E27FC236}">
                    <a16:creationId xmlns:a16="http://schemas.microsoft.com/office/drawing/2014/main" id="{7CFF50E5-B0C6-3C4A-8ADA-C3C6C816E995}"/>
                  </a:ext>
                </a:extLst>
              </p:cNvPr>
              <p:cNvCxnSpPr>
                <a:cxnSpLocks/>
                <a:stCxn id="459" idx="0"/>
                <a:endCxn id="55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7435A960-C765-1540-B0FF-DE93D557A6FB}"/>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5" name="Elbow Connector 554">
                <a:extLst>
                  <a:ext uri="{FF2B5EF4-FFF2-40B4-BE49-F238E27FC236}">
                    <a16:creationId xmlns:a16="http://schemas.microsoft.com/office/drawing/2014/main" id="{9A1AB92B-BD1A-EF40-B2BD-C6F0C529B76E}"/>
                  </a:ext>
                </a:extLst>
              </p:cNvPr>
              <p:cNvCxnSpPr>
                <a:cxnSpLocks/>
                <a:stCxn id="55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8ADAB819-9382-0146-8CC7-8EC26B002D3E}"/>
                </a:ext>
              </a:extLst>
            </p:cNvPr>
            <p:cNvGrpSpPr/>
            <p:nvPr/>
          </p:nvGrpSpPr>
          <p:grpSpPr>
            <a:xfrm>
              <a:off x="3058072" y="4361520"/>
              <a:ext cx="565695" cy="413566"/>
              <a:chOff x="2746931" y="309621"/>
              <a:chExt cx="636407" cy="465262"/>
            </a:xfrm>
          </p:grpSpPr>
          <p:sp>
            <p:nvSpPr>
              <p:cNvPr id="550" name="Diamond 549">
                <a:extLst>
                  <a:ext uri="{FF2B5EF4-FFF2-40B4-BE49-F238E27FC236}">
                    <a16:creationId xmlns:a16="http://schemas.microsoft.com/office/drawing/2014/main" id="{AE894EC4-6E93-634F-8A0A-3A4EE4772FC8}"/>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1" name="Elbow Connector 550">
                <a:extLst>
                  <a:ext uri="{FF2B5EF4-FFF2-40B4-BE49-F238E27FC236}">
                    <a16:creationId xmlns:a16="http://schemas.microsoft.com/office/drawing/2014/main" id="{7AED76BA-BAC7-8E45-A1CE-C3EDB9DE04FE}"/>
                  </a:ext>
                </a:extLst>
              </p:cNvPr>
              <p:cNvCxnSpPr>
                <a:cxnSpLocks/>
                <a:stCxn id="550"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Elbow Connector 551">
                <a:extLst>
                  <a:ext uri="{FF2B5EF4-FFF2-40B4-BE49-F238E27FC236}">
                    <a16:creationId xmlns:a16="http://schemas.microsoft.com/office/drawing/2014/main" id="{6ACC444F-58A0-1A4E-92EC-4DB6107AB20B}"/>
                  </a:ext>
                </a:extLst>
              </p:cNvPr>
              <p:cNvCxnSpPr>
                <a:cxnSpLocks/>
                <a:endCxn id="550"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41736BD6-B7E9-2E4F-9B1F-17A41E42BC94}"/>
                </a:ext>
              </a:extLst>
            </p:cNvPr>
            <p:cNvCxnSpPr>
              <a:cxnSpLocks/>
              <a:stCxn id="459" idx="6"/>
              <a:endCxn id="264" idx="2"/>
            </p:cNvCxnSpPr>
            <p:nvPr/>
          </p:nvCxnSpPr>
          <p:spPr>
            <a:xfrm>
              <a:off x="2507537" y="4361520"/>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7E511A4-8BEA-6F41-AB4E-4C26BF62BB39}"/>
                </a:ext>
              </a:extLst>
            </p:cNvPr>
            <p:cNvSpPr/>
            <p:nvPr/>
          </p:nvSpPr>
          <p:spPr>
            <a:xfrm flipV="1">
              <a:off x="3766551" y="4239053"/>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5" name="Group 264">
              <a:extLst>
                <a:ext uri="{FF2B5EF4-FFF2-40B4-BE49-F238E27FC236}">
                  <a16:creationId xmlns:a16="http://schemas.microsoft.com/office/drawing/2014/main" id="{F0A6C458-F440-F046-BD4D-CD7F105918B4}"/>
                </a:ext>
              </a:extLst>
            </p:cNvPr>
            <p:cNvGrpSpPr/>
            <p:nvPr/>
          </p:nvGrpSpPr>
          <p:grpSpPr>
            <a:xfrm>
              <a:off x="5399038" y="4239052"/>
              <a:ext cx="4654612" cy="536033"/>
              <a:chOff x="5325620" y="171845"/>
              <a:chExt cx="5236436" cy="603037"/>
            </a:xfrm>
          </p:grpSpPr>
          <p:grpSp>
            <p:nvGrpSpPr>
              <p:cNvPr id="463" name="Group 462">
                <a:extLst>
                  <a:ext uri="{FF2B5EF4-FFF2-40B4-BE49-F238E27FC236}">
                    <a16:creationId xmlns:a16="http://schemas.microsoft.com/office/drawing/2014/main" id="{BAC2D2E9-1428-4B4F-9EAD-7C254550844D}"/>
                  </a:ext>
                </a:extLst>
              </p:cNvPr>
              <p:cNvGrpSpPr/>
              <p:nvPr/>
            </p:nvGrpSpPr>
            <p:grpSpPr>
              <a:xfrm>
                <a:off x="9489464" y="309620"/>
                <a:ext cx="636407" cy="465262"/>
                <a:chOff x="9489464" y="309620"/>
                <a:chExt cx="636407" cy="465262"/>
              </a:xfrm>
            </p:grpSpPr>
            <p:sp>
              <p:nvSpPr>
                <p:cNvPr id="547" name="Diamond 546">
                  <a:extLst>
                    <a:ext uri="{FF2B5EF4-FFF2-40B4-BE49-F238E27FC236}">
                      <a16:creationId xmlns:a16="http://schemas.microsoft.com/office/drawing/2014/main" id="{AFAE3482-E3EF-5C48-90A6-9E8948A66664}"/>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8" name="Elbow Connector 547">
                  <a:extLst>
                    <a:ext uri="{FF2B5EF4-FFF2-40B4-BE49-F238E27FC236}">
                      <a16:creationId xmlns:a16="http://schemas.microsoft.com/office/drawing/2014/main" id="{FD66243F-80C8-E044-B6A9-F66F843FD088}"/>
                    </a:ext>
                  </a:extLst>
                </p:cNvPr>
                <p:cNvCxnSpPr>
                  <a:cxnSpLocks/>
                  <a:stCxn id="547"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C5D0969E-3456-9747-9A33-0666C7B010E0}"/>
                    </a:ext>
                  </a:extLst>
                </p:cNvPr>
                <p:cNvCxnSpPr>
                  <a:cxnSpLocks/>
                  <a:endCxn id="547"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Connector 463">
                <a:extLst>
                  <a:ext uri="{FF2B5EF4-FFF2-40B4-BE49-F238E27FC236}">
                    <a16:creationId xmlns:a16="http://schemas.microsoft.com/office/drawing/2014/main" id="{2DB90C77-3CC1-3846-AB8E-AE90D2C22D13}"/>
                  </a:ext>
                </a:extLst>
              </p:cNvPr>
              <p:cNvCxnSpPr>
                <a:cxnSpLocks/>
                <a:endCxn id="465"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16193507-465C-074A-AA26-55BEC0AE9F33}"/>
                  </a:ext>
                </a:extLst>
              </p:cNvPr>
              <p:cNvSpPr/>
              <p:nvPr/>
            </p:nvSpPr>
            <p:spPr>
              <a:xfrm flipV="1">
                <a:off x="1028650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66" name="Group 465">
                <a:extLst>
                  <a:ext uri="{FF2B5EF4-FFF2-40B4-BE49-F238E27FC236}">
                    <a16:creationId xmlns:a16="http://schemas.microsoft.com/office/drawing/2014/main" id="{3D4750CD-838F-F744-8E5C-5BF114621D9E}"/>
                  </a:ext>
                </a:extLst>
              </p:cNvPr>
              <p:cNvGrpSpPr/>
              <p:nvPr/>
            </p:nvGrpSpPr>
            <p:grpSpPr>
              <a:xfrm>
                <a:off x="5325620" y="309619"/>
                <a:ext cx="653115" cy="415227"/>
                <a:chOff x="5325620" y="309619"/>
                <a:chExt cx="653115" cy="415227"/>
              </a:xfrm>
            </p:grpSpPr>
            <p:cxnSp>
              <p:nvCxnSpPr>
                <p:cNvPr id="544" name="Elbow Connector 543">
                  <a:extLst>
                    <a:ext uri="{FF2B5EF4-FFF2-40B4-BE49-F238E27FC236}">
                      <a16:creationId xmlns:a16="http://schemas.microsoft.com/office/drawing/2014/main" id="{BF7F2D87-D432-6944-8AE0-5E96A7FEE852}"/>
                    </a:ext>
                  </a:extLst>
                </p:cNvPr>
                <p:cNvCxnSpPr>
                  <a:cxnSpLocks/>
                  <a:stCxn id="260" idx="0"/>
                  <a:endCxn id="545"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5" name="Rectangle 544">
                  <a:extLst>
                    <a:ext uri="{FF2B5EF4-FFF2-40B4-BE49-F238E27FC236}">
                      <a16:creationId xmlns:a16="http://schemas.microsoft.com/office/drawing/2014/main" id="{B3F6DCEF-DC22-5F4A-B97A-9A0C4D0D3073}"/>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6" name="Elbow Connector 545">
                  <a:extLst>
                    <a:ext uri="{FF2B5EF4-FFF2-40B4-BE49-F238E27FC236}">
                      <a16:creationId xmlns:a16="http://schemas.microsoft.com/office/drawing/2014/main" id="{1DE335DF-98D5-5C45-8C83-A5FDE1334728}"/>
                    </a:ext>
                  </a:extLst>
                </p:cNvPr>
                <p:cNvCxnSpPr>
                  <a:cxnSpLocks/>
                  <a:stCxn id="545"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78C41C19-0CCC-1B46-B19C-92D05A34B137}"/>
                  </a:ext>
                </a:extLst>
              </p:cNvPr>
              <p:cNvGrpSpPr/>
              <p:nvPr/>
            </p:nvGrpSpPr>
            <p:grpSpPr>
              <a:xfrm>
                <a:off x="6091922" y="309620"/>
                <a:ext cx="636408" cy="465262"/>
                <a:chOff x="6091922" y="309620"/>
                <a:chExt cx="636408" cy="465262"/>
              </a:xfrm>
            </p:grpSpPr>
            <p:sp>
              <p:nvSpPr>
                <p:cNvPr id="541" name="Diamond 540">
                  <a:extLst>
                    <a:ext uri="{FF2B5EF4-FFF2-40B4-BE49-F238E27FC236}">
                      <a16:creationId xmlns:a16="http://schemas.microsoft.com/office/drawing/2014/main" id="{D47A9996-BC1A-814B-8F90-3E24F154CAB0}"/>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2" name="Elbow Connector 541">
                  <a:extLst>
                    <a:ext uri="{FF2B5EF4-FFF2-40B4-BE49-F238E27FC236}">
                      <a16:creationId xmlns:a16="http://schemas.microsoft.com/office/drawing/2014/main" id="{DC5B0E13-7BEC-2640-AD69-B5C4770B932B}"/>
                    </a:ext>
                  </a:extLst>
                </p:cNvPr>
                <p:cNvCxnSpPr>
                  <a:cxnSpLocks/>
                  <a:stCxn id="541"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Elbow Connector 542">
                  <a:extLst>
                    <a:ext uri="{FF2B5EF4-FFF2-40B4-BE49-F238E27FC236}">
                      <a16:creationId xmlns:a16="http://schemas.microsoft.com/office/drawing/2014/main" id="{F74CF89E-C187-5844-AF54-32879D14EB28}"/>
                    </a:ext>
                  </a:extLst>
                </p:cNvPr>
                <p:cNvCxnSpPr>
                  <a:cxnSpLocks/>
                  <a:endCxn id="541"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8" name="Straight Connector 467">
                <a:extLst>
                  <a:ext uri="{FF2B5EF4-FFF2-40B4-BE49-F238E27FC236}">
                    <a16:creationId xmlns:a16="http://schemas.microsoft.com/office/drawing/2014/main" id="{01CF760C-4C6F-544E-8092-3B434C3262EB}"/>
                  </a:ext>
                </a:extLst>
              </p:cNvPr>
              <p:cNvCxnSpPr>
                <a:cxnSpLocks/>
                <a:endCxn id="469"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9" name="Oval 468">
                <a:extLst>
                  <a:ext uri="{FF2B5EF4-FFF2-40B4-BE49-F238E27FC236}">
                    <a16:creationId xmlns:a16="http://schemas.microsoft.com/office/drawing/2014/main" id="{614BEA26-3809-2345-A2C5-0DADE814F5C9}"/>
                  </a:ext>
                </a:extLst>
              </p:cNvPr>
              <p:cNvSpPr/>
              <p:nvPr/>
            </p:nvSpPr>
            <p:spPr>
              <a:xfrm flipV="1">
                <a:off x="6888963"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0" name="Group 469">
                <a:extLst>
                  <a:ext uri="{FF2B5EF4-FFF2-40B4-BE49-F238E27FC236}">
                    <a16:creationId xmlns:a16="http://schemas.microsoft.com/office/drawing/2014/main" id="{DBC00FB2-5041-2744-85DB-E18B414F1272}"/>
                  </a:ext>
                </a:extLst>
              </p:cNvPr>
              <p:cNvGrpSpPr/>
              <p:nvPr/>
            </p:nvGrpSpPr>
            <p:grpSpPr>
              <a:xfrm>
                <a:off x="7026738" y="309619"/>
                <a:ext cx="650769" cy="415227"/>
                <a:chOff x="7026738" y="309619"/>
                <a:chExt cx="650769" cy="415227"/>
              </a:xfrm>
            </p:grpSpPr>
            <p:cxnSp>
              <p:nvCxnSpPr>
                <p:cNvPr id="482" name="Elbow Connector 481">
                  <a:extLst>
                    <a:ext uri="{FF2B5EF4-FFF2-40B4-BE49-F238E27FC236}">
                      <a16:creationId xmlns:a16="http://schemas.microsoft.com/office/drawing/2014/main" id="{7240964C-B1B3-CC4B-B417-471D3D7C66E1}"/>
                    </a:ext>
                  </a:extLst>
                </p:cNvPr>
                <p:cNvCxnSpPr>
                  <a:cxnSpLocks/>
                  <a:stCxn id="469" idx="0"/>
                  <a:endCxn id="483"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D6C1155-B90E-2C4C-9C88-D33550C2C7C7}"/>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4" name="Elbow Connector 483">
                  <a:extLst>
                    <a:ext uri="{FF2B5EF4-FFF2-40B4-BE49-F238E27FC236}">
                      <a16:creationId xmlns:a16="http://schemas.microsoft.com/office/drawing/2014/main" id="{2AF4F143-16F2-4142-B00A-208BA666C032}"/>
                    </a:ext>
                  </a:extLst>
                </p:cNvPr>
                <p:cNvCxnSpPr>
                  <a:cxnSpLocks/>
                  <a:stCxn id="483"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1" name="Straight Connector 470">
                <a:extLst>
                  <a:ext uri="{FF2B5EF4-FFF2-40B4-BE49-F238E27FC236}">
                    <a16:creationId xmlns:a16="http://schemas.microsoft.com/office/drawing/2014/main" id="{4AE6D6B2-13BD-E744-B5DC-064126D1A278}"/>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DB14E2BD-58CB-3142-8D2A-B77A71B628F7}"/>
                  </a:ext>
                </a:extLst>
              </p:cNvPr>
              <p:cNvGrpSpPr/>
              <p:nvPr/>
            </p:nvGrpSpPr>
            <p:grpSpPr>
              <a:xfrm>
                <a:off x="8725510" y="309619"/>
                <a:ext cx="650767" cy="415227"/>
                <a:chOff x="8725510" y="309619"/>
                <a:chExt cx="650767" cy="415227"/>
              </a:xfrm>
            </p:grpSpPr>
            <p:cxnSp>
              <p:nvCxnSpPr>
                <p:cNvPr id="479" name="Elbow Connector 478">
                  <a:extLst>
                    <a:ext uri="{FF2B5EF4-FFF2-40B4-BE49-F238E27FC236}">
                      <a16:creationId xmlns:a16="http://schemas.microsoft.com/office/drawing/2014/main" id="{A71B5995-136D-B04E-87C4-5CDF1D50532D}"/>
                    </a:ext>
                  </a:extLst>
                </p:cNvPr>
                <p:cNvCxnSpPr>
                  <a:cxnSpLocks/>
                  <a:stCxn id="473" idx="0"/>
                  <a:endCxn id="48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Rectangle 479">
                  <a:extLst>
                    <a:ext uri="{FF2B5EF4-FFF2-40B4-BE49-F238E27FC236}">
                      <a16:creationId xmlns:a16="http://schemas.microsoft.com/office/drawing/2014/main" id="{530084E2-1B7A-AE4F-83C7-7BC320FC75E0}"/>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1" name="Elbow Connector 480">
                  <a:extLst>
                    <a:ext uri="{FF2B5EF4-FFF2-40B4-BE49-F238E27FC236}">
                      <a16:creationId xmlns:a16="http://schemas.microsoft.com/office/drawing/2014/main" id="{487EB043-B424-3041-8170-FBF359D4B67F}"/>
                    </a:ext>
                  </a:extLst>
                </p:cNvPr>
                <p:cNvCxnSpPr>
                  <a:cxnSpLocks/>
                  <a:stCxn id="48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473" name="Oval 472">
                <a:extLst>
                  <a:ext uri="{FF2B5EF4-FFF2-40B4-BE49-F238E27FC236}">
                    <a16:creationId xmlns:a16="http://schemas.microsoft.com/office/drawing/2014/main" id="{23331FDE-34C3-6B42-87F4-F5D4A5728D7A}"/>
                  </a:ext>
                </a:extLst>
              </p:cNvPr>
              <p:cNvSpPr/>
              <p:nvPr/>
            </p:nvSpPr>
            <p:spPr>
              <a:xfrm flipV="1">
                <a:off x="858773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4" name="Group 473">
                <a:extLst>
                  <a:ext uri="{FF2B5EF4-FFF2-40B4-BE49-F238E27FC236}">
                    <a16:creationId xmlns:a16="http://schemas.microsoft.com/office/drawing/2014/main" id="{5F7650E6-5C25-264F-B714-EB465865B90C}"/>
                  </a:ext>
                </a:extLst>
              </p:cNvPr>
              <p:cNvGrpSpPr/>
              <p:nvPr/>
            </p:nvGrpSpPr>
            <p:grpSpPr>
              <a:xfrm>
                <a:off x="7959493" y="275993"/>
                <a:ext cx="628241" cy="67256"/>
                <a:chOff x="7959493" y="275993"/>
                <a:chExt cx="628241" cy="67256"/>
              </a:xfrm>
            </p:grpSpPr>
            <p:cxnSp>
              <p:nvCxnSpPr>
                <p:cNvPr id="475" name="Straight Connector 474">
                  <a:extLst>
                    <a:ext uri="{FF2B5EF4-FFF2-40B4-BE49-F238E27FC236}">
                      <a16:creationId xmlns:a16="http://schemas.microsoft.com/office/drawing/2014/main" id="{F6B5911E-0289-374B-AD0A-7A9AA1BDF223}"/>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9649F06F-B33B-B445-8218-17DE9AF552FA}"/>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77" name="Oval 476">
                  <a:extLst>
                    <a:ext uri="{FF2B5EF4-FFF2-40B4-BE49-F238E27FC236}">
                      <a16:creationId xmlns:a16="http://schemas.microsoft.com/office/drawing/2014/main" id="{7BBEA551-2C90-3F45-B0AB-A0DBA61F659B}"/>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8" name="Oval 477">
                  <a:extLst>
                    <a:ext uri="{FF2B5EF4-FFF2-40B4-BE49-F238E27FC236}">
                      <a16:creationId xmlns:a16="http://schemas.microsoft.com/office/drawing/2014/main" id="{F9D4ECFE-D8FF-824C-BDA7-67F1A421E6B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66" name="Group 265">
              <a:extLst>
                <a:ext uri="{FF2B5EF4-FFF2-40B4-BE49-F238E27FC236}">
                  <a16:creationId xmlns:a16="http://schemas.microsoft.com/office/drawing/2014/main" id="{ED41C7EC-8CCD-1E48-B515-511E26317061}"/>
                </a:ext>
              </a:extLst>
            </p:cNvPr>
            <p:cNvGrpSpPr/>
            <p:nvPr/>
          </p:nvGrpSpPr>
          <p:grpSpPr>
            <a:xfrm>
              <a:off x="941399" y="4148589"/>
              <a:ext cx="1566138" cy="420564"/>
              <a:chOff x="365672" y="70075"/>
              <a:chExt cx="1761908" cy="473134"/>
            </a:xfrm>
          </p:grpSpPr>
          <p:sp>
            <p:nvSpPr>
              <p:cNvPr id="459" name="Oval 458">
                <a:extLst>
                  <a:ext uri="{FF2B5EF4-FFF2-40B4-BE49-F238E27FC236}">
                    <a16:creationId xmlns:a16="http://schemas.microsoft.com/office/drawing/2014/main" id="{438F2962-BD9B-D646-96A0-70507D9C040E}"/>
                  </a:ext>
                </a:extLst>
              </p:cNvPr>
              <p:cNvSpPr/>
              <p:nvPr/>
            </p:nvSpPr>
            <p:spPr>
              <a:xfrm flipV="1">
                <a:off x="1852028"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60" name="Google Shape;399;p3">
                <a:extLst>
                  <a:ext uri="{FF2B5EF4-FFF2-40B4-BE49-F238E27FC236}">
                    <a16:creationId xmlns:a16="http://schemas.microsoft.com/office/drawing/2014/main" id="{4B8D7BF5-8730-134C-850D-E6AFA913B0EE}"/>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1" name="Straight Connector 460">
                <a:extLst>
                  <a:ext uri="{FF2B5EF4-FFF2-40B4-BE49-F238E27FC236}">
                    <a16:creationId xmlns:a16="http://schemas.microsoft.com/office/drawing/2014/main" id="{28BAC773-C7F2-C94D-8485-2560101B8124}"/>
                  </a:ext>
                </a:extLst>
              </p:cNvPr>
              <p:cNvCxnSpPr>
                <a:cxnSpLocks/>
                <a:stCxn id="460" idx="2"/>
                <a:endCxn id="459"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2" name="TextBox 461">
                <a:extLst>
                  <a:ext uri="{FF2B5EF4-FFF2-40B4-BE49-F238E27FC236}">
                    <a16:creationId xmlns:a16="http://schemas.microsoft.com/office/drawing/2014/main" id="{5577F4AD-E90B-5148-AB58-25E22F2783A8}"/>
                  </a:ext>
                </a:extLst>
              </p:cNvPr>
              <p:cNvSpPr txBox="1"/>
              <p:nvPr/>
            </p:nvSpPr>
            <p:spPr>
              <a:xfrm>
                <a:off x="365672" y="70075"/>
                <a:ext cx="786635"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Jimi</a:t>
                </a:r>
              </a:p>
            </p:txBody>
          </p:sp>
        </p:grpSp>
        <p:grpSp>
          <p:nvGrpSpPr>
            <p:cNvPr id="267" name="Group 266">
              <a:extLst>
                <a:ext uri="{FF2B5EF4-FFF2-40B4-BE49-F238E27FC236}">
                  <a16:creationId xmlns:a16="http://schemas.microsoft.com/office/drawing/2014/main" id="{48E6D90D-7A0C-5544-AAFB-34BCFC34535A}"/>
                </a:ext>
              </a:extLst>
            </p:cNvPr>
            <p:cNvGrpSpPr/>
            <p:nvPr/>
          </p:nvGrpSpPr>
          <p:grpSpPr>
            <a:xfrm>
              <a:off x="482941" y="4483987"/>
              <a:ext cx="9568618" cy="882470"/>
              <a:chOff x="-150090" y="439531"/>
              <a:chExt cx="10764696" cy="992779"/>
            </a:xfrm>
          </p:grpSpPr>
          <p:grpSp>
            <p:nvGrpSpPr>
              <p:cNvPr id="393" name="Group 392">
                <a:extLst>
                  <a:ext uri="{FF2B5EF4-FFF2-40B4-BE49-F238E27FC236}">
                    <a16:creationId xmlns:a16="http://schemas.microsoft.com/office/drawing/2014/main" id="{18DEAE10-8D07-DC47-B866-BF83AB7C5706}"/>
                  </a:ext>
                </a:extLst>
              </p:cNvPr>
              <p:cNvGrpSpPr/>
              <p:nvPr/>
            </p:nvGrpSpPr>
            <p:grpSpPr>
              <a:xfrm>
                <a:off x="9542014" y="967047"/>
                <a:ext cx="636407" cy="465262"/>
                <a:chOff x="9542014" y="967047"/>
                <a:chExt cx="636407" cy="465262"/>
              </a:xfrm>
            </p:grpSpPr>
            <p:sp>
              <p:nvSpPr>
                <p:cNvPr id="456" name="Diamond 455">
                  <a:extLst>
                    <a:ext uri="{FF2B5EF4-FFF2-40B4-BE49-F238E27FC236}">
                      <a16:creationId xmlns:a16="http://schemas.microsoft.com/office/drawing/2014/main" id="{574C03B4-E2B8-8F45-90F3-1863E923AAD0}"/>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7" name="Elbow Connector 456">
                  <a:extLst>
                    <a:ext uri="{FF2B5EF4-FFF2-40B4-BE49-F238E27FC236}">
                      <a16:creationId xmlns:a16="http://schemas.microsoft.com/office/drawing/2014/main" id="{7BD8D280-84AF-CD4D-9DB7-13AEE1A280F0}"/>
                    </a:ext>
                  </a:extLst>
                </p:cNvPr>
                <p:cNvCxnSpPr>
                  <a:cxnSpLocks/>
                  <a:stCxn id="456"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61093B69-F608-5948-B1A6-F3FA4BCFC899}"/>
                    </a:ext>
                  </a:extLst>
                </p:cNvPr>
                <p:cNvCxnSpPr>
                  <a:cxnSpLocks/>
                  <a:endCxn id="456"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4" name="Straight Connector 393">
                <a:extLst>
                  <a:ext uri="{FF2B5EF4-FFF2-40B4-BE49-F238E27FC236}">
                    <a16:creationId xmlns:a16="http://schemas.microsoft.com/office/drawing/2014/main" id="{DE4B675C-3FF9-DE45-B53A-0B4B2317F26A}"/>
                  </a:ext>
                </a:extLst>
              </p:cNvPr>
              <p:cNvCxnSpPr>
                <a:cxnSpLocks/>
                <a:endCxn id="395"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D8406544-BB55-8D46-AC00-317DE9CCD452}"/>
                  </a:ext>
                </a:extLst>
              </p:cNvPr>
              <p:cNvSpPr/>
              <p:nvPr/>
            </p:nvSpPr>
            <p:spPr>
              <a:xfrm flipV="1">
                <a:off x="1033905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6" name="Group 395">
                <a:extLst>
                  <a:ext uri="{FF2B5EF4-FFF2-40B4-BE49-F238E27FC236}">
                    <a16:creationId xmlns:a16="http://schemas.microsoft.com/office/drawing/2014/main" id="{4CC7CE9B-A849-E84D-9FBF-7CDE429EB0A4}"/>
                  </a:ext>
                </a:extLst>
              </p:cNvPr>
              <p:cNvGrpSpPr/>
              <p:nvPr/>
            </p:nvGrpSpPr>
            <p:grpSpPr>
              <a:xfrm>
                <a:off x="6144472" y="967047"/>
                <a:ext cx="636408" cy="465262"/>
                <a:chOff x="6144472" y="967047"/>
                <a:chExt cx="636408" cy="465262"/>
              </a:xfrm>
            </p:grpSpPr>
            <p:sp>
              <p:nvSpPr>
                <p:cNvPr id="453" name="Diamond 452">
                  <a:extLst>
                    <a:ext uri="{FF2B5EF4-FFF2-40B4-BE49-F238E27FC236}">
                      <a16:creationId xmlns:a16="http://schemas.microsoft.com/office/drawing/2014/main" id="{D2B4310D-1F5F-AF44-ADBB-D2EB2DBBE2AE}"/>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4" name="Elbow Connector 453">
                  <a:extLst>
                    <a:ext uri="{FF2B5EF4-FFF2-40B4-BE49-F238E27FC236}">
                      <a16:creationId xmlns:a16="http://schemas.microsoft.com/office/drawing/2014/main" id="{C2D8240A-E5C3-4E43-B7E3-B75FD73E7A42}"/>
                    </a:ext>
                  </a:extLst>
                </p:cNvPr>
                <p:cNvCxnSpPr>
                  <a:cxnSpLocks/>
                  <a:stCxn id="453"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Elbow Connector 454">
                  <a:extLst>
                    <a:ext uri="{FF2B5EF4-FFF2-40B4-BE49-F238E27FC236}">
                      <a16:creationId xmlns:a16="http://schemas.microsoft.com/office/drawing/2014/main" id="{BF1C8FF7-2492-9A43-8353-67A2BDFBB3B3}"/>
                    </a:ext>
                  </a:extLst>
                </p:cNvPr>
                <p:cNvCxnSpPr>
                  <a:cxnSpLocks/>
                  <a:endCxn id="453"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7" name="Straight Connector 396">
                <a:extLst>
                  <a:ext uri="{FF2B5EF4-FFF2-40B4-BE49-F238E27FC236}">
                    <a16:creationId xmlns:a16="http://schemas.microsoft.com/office/drawing/2014/main" id="{C78DB3FD-469B-9C41-BF89-1872559B8BC9}"/>
                  </a:ext>
                </a:extLst>
              </p:cNvPr>
              <p:cNvCxnSpPr>
                <a:cxnSpLocks/>
                <a:endCxn id="398"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8" name="Oval 397">
                <a:extLst>
                  <a:ext uri="{FF2B5EF4-FFF2-40B4-BE49-F238E27FC236}">
                    <a16:creationId xmlns:a16="http://schemas.microsoft.com/office/drawing/2014/main" id="{53836735-0AAF-BD42-BE8A-23DD9BE4A138}"/>
                  </a:ext>
                </a:extLst>
              </p:cNvPr>
              <p:cNvSpPr/>
              <p:nvPr/>
            </p:nvSpPr>
            <p:spPr>
              <a:xfrm flipV="1">
                <a:off x="6941513"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9" name="Group 398">
                <a:extLst>
                  <a:ext uri="{FF2B5EF4-FFF2-40B4-BE49-F238E27FC236}">
                    <a16:creationId xmlns:a16="http://schemas.microsoft.com/office/drawing/2014/main" id="{12387A95-15CE-0846-8588-E7559297A557}"/>
                  </a:ext>
                </a:extLst>
              </p:cNvPr>
              <p:cNvGrpSpPr/>
              <p:nvPr/>
            </p:nvGrpSpPr>
            <p:grpSpPr>
              <a:xfrm>
                <a:off x="4445702" y="967047"/>
                <a:ext cx="636407" cy="465262"/>
                <a:chOff x="4445702" y="967047"/>
                <a:chExt cx="636407" cy="465262"/>
              </a:xfrm>
            </p:grpSpPr>
            <p:sp>
              <p:nvSpPr>
                <p:cNvPr id="450" name="Diamond 449">
                  <a:extLst>
                    <a:ext uri="{FF2B5EF4-FFF2-40B4-BE49-F238E27FC236}">
                      <a16:creationId xmlns:a16="http://schemas.microsoft.com/office/drawing/2014/main" id="{0E1FB674-45AC-BA40-967E-67F5632EF04D}"/>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1" name="Elbow Connector 450">
                  <a:extLst>
                    <a:ext uri="{FF2B5EF4-FFF2-40B4-BE49-F238E27FC236}">
                      <a16:creationId xmlns:a16="http://schemas.microsoft.com/office/drawing/2014/main" id="{BB41A190-F3CE-ED4B-8173-CBC4D2E3FE78}"/>
                    </a:ext>
                  </a:extLst>
                </p:cNvPr>
                <p:cNvCxnSpPr>
                  <a:cxnSpLocks/>
                  <a:stCxn id="45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Elbow Connector 451">
                  <a:extLst>
                    <a:ext uri="{FF2B5EF4-FFF2-40B4-BE49-F238E27FC236}">
                      <a16:creationId xmlns:a16="http://schemas.microsoft.com/office/drawing/2014/main" id="{DE7E3C4C-90DC-CD41-BAB7-BB855C68A932}"/>
                    </a:ext>
                  </a:extLst>
                </p:cNvPr>
                <p:cNvCxnSpPr>
                  <a:cxnSpLocks/>
                  <a:endCxn id="45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0" name="Straight Connector 399">
                <a:extLst>
                  <a:ext uri="{FF2B5EF4-FFF2-40B4-BE49-F238E27FC236}">
                    <a16:creationId xmlns:a16="http://schemas.microsoft.com/office/drawing/2014/main" id="{5C1F82EF-B54D-C54C-8894-CA48DDF1608D}"/>
                  </a:ext>
                </a:extLst>
              </p:cNvPr>
              <p:cNvCxnSpPr>
                <a:cxnSpLocks/>
                <a:endCxn id="401"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7A382BD0-43DE-C34A-8B78-DFFAF52B4F69}"/>
                  </a:ext>
                </a:extLst>
              </p:cNvPr>
              <p:cNvSpPr/>
              <p:nvPr/>
            </p:nvSpPr>
            <p:spPr>
              <a:xfrm flipV="1">
                <a:off x="5242742"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2" name="Group 401">
                <a:extLst>
                  <a:ext uri="{FF2B5EF4-FFF2-40B4-BE49-F238E27FC236}">
                    <a16:creationId xmlns:a16="http://schemas.microsoft.com/office/drawing/2014/main" id="{829A7441-B074-104B-90DD-E1BCA3558BE5}"/>
                  </a:ext>
                </a:extLst>
              </p:cNvPr>
              <p:cNvGrpSpPr/>
              <p:nvPr/>
            </p:nvGrpSpPr>
            <p:grpSpPr>
              <a:xfrm>
                <a:off x="2746931" y="967048"/>
                <a:ext cx="636407" cy="465262"/>
                <a:chOff x="2746931" y="967048"/>
                <a:chExt cx="636407" cy="465262"/>
              </a:xfrm>
            </p:grpSpPr>
            <p:sp>
              <p:nvSpPr>
                <p:cNvPr id="447" name="Diamond 446">
                  <a:extLst>
                    <a:ext uri="{FF2B5EF4-FFF2-40B4-BE49-F238E27FC236}">
                      <a16:creationId xmlns:a16="http://schemas.microsoft.com/office/drawing/2014/main" id="{5CD035D9-2389-174E-976B-21BB3FC614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48" name="Elbow Connector 447">
                  <a:extLst>
                    <a:ext uri="{FF2B5EF4-FFF2-40B4-BE49-F238E27FC236}">
                      <a16:creationId xmlns:a16="http://schemas.microsoft.com/office/drawing/2014/main" id="{125EEFF2-3F23-D24F-91F2-679C43595EC7}"/>
                    </a:ext>
                  </a:extLst>
                </p:cNvPr>
                <p:cNvCxnSpPr>
                  <a:cxnSpLocks/>
                  <a:stCxn id="447"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Elbow Connector 448">
                  <a:extLst>
                    <a:ext uri="{FF2B5EF4-FFF2-40B4-BE49-F238E27FC236}">
                      <a16:creationId xmlns:a16="http://schemas.microsoft.com/office/drawing/2014/main" id="{38D14426-DFC2-CE4E-AB1A-3489B9E5DE71}"/>
                    </a:ext>
                  </a:extLst>
                </p:cNvPr>
                <p:cNvCxnSpPr>
                  <a:cxnSpLocks/>
                  <a:endCxn id="447"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3" name="Straight Connector 402">
                <a:extLst>
                  <a:ext uri="{FF2B5EF4-FFF2-40B4-BE49-F238E27FC236}">
                    <a16:creationId xmlns:a16="http://schemas.microsoft.com/office/drawing/2014/main" id="{BD800ECF-BAB4-A342-953D-60F9ED3320D4}"/>
                  </a:ext>
                </a:extLst>
              </p:cNvPr>
              <p:cNvCxnSpPr>
                <a:cxnSpLocks/>
                <a:stCxn id="439" idx="6"/>
                <a:endCxn id="404"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85BDD973-E5E9-FF49-B67C-49889F892CC4}"/>
                  </a:ext>
                </a:extLst>
              </p:cNvPr>
              <p:cNvSpPr/>
              <p:nvPr/>
            </p:nvSpPr>
            <p:spPr>
              <a:xfrm flipV="1">
                <a:off x="3543971" y="829272"/>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05" name="Straight Connector 404">
                <a:extLst>
                  <a:ext uri="{FF2B5EF4-FFF2-40B4-BE49-F238E27FC236}">
                    <a16:creationId xmlns:a16="http://schemas.microsoft.com/office/drawing/2014/main" id="{8BA813C7-88A8-7E47-AACC-C5BA6A7BBB9C}"/>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686CFA0B-C625-034F-B900-9E517600DD0D}"/>
                  </a:ext>
                </a:extLst>
              </p:cNvPr>
              <p:cNvSpPr/>
              <p:nvPr/>
            </p:nvSpPr>
            <p:spPr>
              <a:xfrm flipV="1">
                <a:off x="864028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7" name="Group 406">
                <a:extLst>
                  <a:ext uri="{FF2B5EF4-FFF2-40B4-BE49-F238E27FC236}">
                    <a16:creationId xmlns:a16="http://schemas.microsoft.com/office/drawing/2014/main" id="{88427943-1810-A447-86C0-6C2C4C297574}"/>
                  </a:ext>
                </a:extLst>
              </p:cNvPr>
              <p:cNvGrpSpPr/>
              <p:nvPr/>
            </p:nvGrpSpPr>
            <p:grpSpPr>
              <a:xfrm>
                <a:off x="8012043" y="933419"/>
                <a:ext cx="628241" cy="67256"/>
                <a:chOff x="8012043" y="933419"/>
                <a:chExt cx="628241" cy="67256"/>
              </a:xfrm>
            </p:grpSpPr>
            <p:cxnSp>
              <p:nvCxnSpPr>
                <p:cNvPr id="443" name="Straight Connector 442">
                  <a:extLst>
                    <a:ext uri="{FF2B5EF4-FFF2-40B4-BE49-F238E27FC236}">
                      <a16:creationId xmlns:a16="http://schemas.microsoft.com/office/drawing/2014/main" id="{48C5823E-338C-F24B-98BB-3A54F9D4C478}"/>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4" name="Oval 443">
                  <a:extLst>
                    <a:ext uri="{FF2B5EF4-FFF2-40B4-BE49-F238E27FC236}">
                      <a16:creationId xmlns:a16="http://schemas.microsoft.com/office/drawing/2014/main" id="{88ECC15D-87B7-C940-98AB-53B51356DDEB}"/>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p>
              </p:txBody>
            </p:sp>
            <p:sp>
              <p:nvSpPr>
                <p:cNvPr id="445" name="Oval 444">
                  <a:extLst>
                    <a:ext uri="{FF2B5EF4-FFF2-40B4-BE49-F238E27FC236}">
                      <a16:creationId xmlns:a16="http://schemas.microsoft.com/office/drawing/2014/main" id="{CC48992A-8F17-3D41-9EDA-755B559A84CF}"/>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6" name="Oval 445">
                  <a:extLst>
                    <a:ext uri="{FF2B5EF4-FFF2-40B4-BE49-F238E27FC236}">
                      <a16:creationId xmlns:a16="http://schemas.microsoft.com/office/drawing/2014/main" id="{3494FF48-CB20-1840-8850-5038C212DE8F}"/>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grpSp>
            <p:nvGrpSpPr>
              <p:cNvPr id="408" name="Group 407">
                <a:extLst>
                  <a:ext uri="{FF2B5EF4-FFF2-40B4-BE49-F238E27FC236}">
                    <a16:creationId xmlns:a16="http://schemas.microsoft.com/office/drawing/2014/main" id="{F082551B-08BF-904D-9EA3-4C6B722960B7}"/>
                  </a:ext>
                </a:extLst>
              </p:cNvPr>
              <p:cNvGrpSpPr/>
              <p:nvPr/>
            </p:nvGrpSpPr>
            <p:grpSpPr>
              <a:xfrm>
                <a:off x="-150090" y="747077"/>
                <a:ext cx="2277670" cy="473135"/>
                <a:chOff x="-150090" y="747077"/>
                <a:chExt cx="2277670" cy="473135"/>
              </a:xfrm>
            </p:grpSpPr>
            <p:sp>
              <p:nvSpPr>
                <p:cNvPr id="439" name="Oval 438">
                  <a:extLst>
                    <a:ext uri="{FF2B5EF4-FFF2-40B4-BE49-F238E27FC236}">
                      <a16:creationId xmlns:a16="http://schemas.microsoft.com/office/drawing/2014/main" id="{0C6BC387-9D23-954A-B6A1-76BE4AE6612C}"/>
                    </a:ext>
                  </a:extLst>
                </p:cNvPr>
                <p:cNvSpPr/>
                <p:nvPr/>
              </p:nvSpPr>
              <p:spPr>
                <a:xfrm flipV="1">
                  <a:off x="1852028"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0" name="Google Shape;399;p3">
                  <a:extLst>
                    <a:ext uri="{FF2B5EF4-FFF2-40B4-BE49-F238E27FC236}">
                      <a16:creationId xmlns:a16="http://schemas.microsoft.com/office/drawing/2014/main" id="{7778BC72-2EB4-FA44-AA0D-4A66F24ADBC0}"/>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1" name="Straight Connector 440">
                  <a:extLst>
                    <a:ext uri="{FF2B5EF4-FFF2-40B4-BE49-F238E27FC236}">
                      <a16:creationId xmlns:a16="http://schemas.microsoft.com/office/drawing/2014/main" id="{87EAEAF5-E50E-6A4C-A66E-0DA9B514FD7F}"/>
                    </a:ext>
                  </a:extLst>
                </p:cNvPr>
                <p:cNvCxnSpPr>
                  <a:cxnSpLocks/>
                  <a:stCxn id="440"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2" name="TextBox 441">
                  <a:extLst>
                    <a:ext uri="{FF2B5EF4-FFF2-40B4-BE49-F238E27FC236}">
                      <a16:creationId xmlns:a16="http://schemas.microsoft.com/office/drawing/2014/main" id="{7C73BE00-FA38-6F40-B7AC-996D71F0AD5F}"/>
                    </a:ext>
                  </a:extLst>
                </p:cNvPr>
                <p:cNvSpPr txBox="1"/>
                <p:nvPr/>
              </p:nvSpPr>
              <p:spPr>
                <a:xfrm>
                  <a:off x="-150090" y="747077"/>
                  <a:ext cx="1302400"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Hendrix</a:t>
                  </a:r>
                </a:p>
              </p:txBody>
            </p:sp>
          </p:grpSp>
          <p:grpSp>
            <p:nvGrpSpPr>
              <p:cNvPr id="409" name="Group 408">
                <a:extLst>
                  <a:ext uri="{FF2B5EF4-FFF2-40B4-BE49-F238E27FC236}">
                    <a16:creationId xmlns:a16="http://schemas.microsoft.com/office/drawing/2014/main" id="{10F19DCD-01BF-7A48-8BC8-1898D7B4A614}"/>
                  </a:ext>
                </a:extLst>
              </p:cNvPr>
              <p:cNvGrpSpPr/>
              <p:nvPr/>
            </p:nvGrpSpPr>
            <p:grpSpPr>
              <a:xfrm>
                <a:off x="8578480" y="439532"/>
                <a:ext cx="850347" cy="942740"/>
                <a:chOff x="8578480" y="439532"/>
                <a:chExt cx="850347" cy="942740"/>
              </a:xfrm>
            </p:grpSpPr>
            <p:cxnSp>
              <p:nvCxnSpPr>
                <p:cNvPr id="434" name="Elbow Connector 433">
                  <a:extLst>
                    <a:ext uri="{FF2B5EF4-FFF2-40B4-BE49-F238E27FC236}">
                      <a16:creationId xmlns:a16="http://schemas.microsoft.com/office/drawing/2014/main" id="{66BA23BD-5BC7-424A-8190-3886925C6E53}"/>
                    </a:ext>
                  </a:extLst>
                </p:cNvPr>
                <p:cNvCxnSpPr>
                  <a:cxnSpLocks/>
                  <a:stCxn id="406" idx="0"/>
                  <a:endCxn id="436"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2FF038-BDD0-F643-9220-95C61ECF118F}"/>
                    </a:ext>
                  </a:extLst>
                </p:cNvPr>
                <p:cNvCxnSpPr>
                  <a:cxnSpLocks/>
                  <a:stCxn id="473" idx="0"/>
                  <a:endCxn id="438"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6" name="Rectangle 435">
                  <a:extLst>
                    <a:ext uri="{FF2B5EF4-FFF2-40B4-BE49-F238E27FC236}">
                      <a16:creationId xmlns:a16="http://schemas.microsoft.com/office/drawing/2014/main" id="{69D98F14-CDF7-0147-AA84-7EA08B5A9A9F}"/>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7" name="Elbow Connector 436">
                  <a:extLst>
                    <a:ext uri="{FF2B5EF4-FFF2-40B4-BE49-F238E27FC236}">
                      <a16:creationId xmlns:a16="http://schemas.microsoft.com/office/drawing/2014/main" id="{B6D7517F-AF06-EB46-8F9E-5BF9573BEDDA}"/>
                    </a:ext>
                  </a:extLst>
                </p:cNvPr>
                <p:cNvCxnSpPr>
                  <a:cxnSpLocks/>
                  <a:stCxn id="436"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8" name="Arc 437">
                  <a:extLst>
                    <a:ext uri="{FF2B5EF4-FFF2-40B4-BE49-F238E27FC236}">
                      <a16:creationId xmlns:a16="http://schemas.microsoft.com/office/drawing/2014/main" id="{BE9F04FF-95F0-B74D-9E48-24C1A16ED6C6}"/>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0" name="Group 409">
                <a:extLst>
                  <a:ext uri="{FF2B5EF4-FFF2-40B4-BE49-F238E27FC236}">
                    <a16:creationId xmlns:a16="http://schemas.microsoft.com/office/drawing/2014/main" id="{FC8184DA-0E4A-FD4A-B699-084D323C854A}"/>
                  </a:ext>
                </a:extLst>
              </p:cNvPr>
              <p:cNvGrpSpPr/>
              <p:nvPr/>
            </p:nvGrpSpPr>
            <p:grpSpPr>
              <a:xfrm>
                <a:off x="5180938" y="439531"/>
                <a:ext cx="850347" cy="942741"/>
                <a:chOff x="5180938" y="439531"/>
                <a:chExt cx="850347" cy="942741"/>
              </a:xfrm>
            </p:grpSpPr>
            <p:cxnSp>
              <p:nvCxnSpPr>
                <p:cNvPr id="429" name="Elbow Connector 428">
                  <a:extLst>
                    <a:ext uri="{FF2B5EF4-FFF2-40B4-BE49-F238E27FC236}">
                      <a16:creationId xmlns:a16="http://schemas.microsoft.com/office/drawing/2014/main" id="{259BA4CD-C75E-334C-A521-8FC82213F82F}"/>
                    </a:ext>
                  </a:extLst>
                </p:cNvPr>
                <p:cNvCxnSpPr>
                  <a:cxnSpLocks/>
                  <a:stCxn id="401" idx="0"/>
                  <a:endCxn id="431"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C02E3BC-FDAD-D647-AA6B-C08763F32EB4}"/>
                    </a:ext>
                  </a:extLst>
                </p:cNvPr>
                <p:cNvCxnSpPr>
                  <a:cxnSpLocks/>
                  <a:stCxn id="260"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C8412C69-9820-2544-8A97-2F4967FE8D9C}"/>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2" name="Elbow Connector 431">
                  <a:extLst>
                    <a:ext uri="{FF2B5EF4-FFF2-40B4-BE49-F238E27FC236}">
                      <a16:creationId xmlns:a16="http://schemas.microsoft.com/office/drawing/2014/main" id="{C89BDF14-1F74-934E-B537-AB8A7651F673}"/>
                    </a:ext>
                  </a:extLst>
                </p:cNvPr>
                <p:cNvCxnSpPr>
                  <a:cxnSpLocks/>
                  <a:stCxn id="431"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Arc 432">
                  <a:extLst>
                    <a:ext uri="{FF2B5EF4-FFF2-40B4-BE49-F238E27FC236}">
                      <a16:creationId xmlns:a16="http://schemas.microsoft.com/office/drawing/2014/main" id="{50B1B631-61F3-274B-9045-3E0E990056AF}"/>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1" name="Group 410">
                <a:extLst>
                  <a:ext uri="{FF2B5EF4-FFF2-40B4-BE49-F238E27FC236}">
                    <a16:creationId xmlns:a16="http://schemas.microsoft.com/office/drawing/2014/main" id="{DD934847-687D-9D48-97EE-7FDB4ED71E74}"/>
                  </a:ext>
                </a:extLst>
              </p:cNvPr>
              <p:cNvGrpSpPr/>
              <p:nvPr/>
            </p:nvGrpSpPr>
            <p:grpSpPr>
              <a:xfrm>
                <a:off x="6879710" y="439532"/>
                <a:ext cx="850347" cy="942740"/>
                <a:chOff x="6879710" y="439532"/>
                <a:chExt cx="850347" cy="942740"/>
              </a:xfrm>
            </p:grpSpPr>
            <p:cxnSp>
              <p:nvCxnSpPr>
                <p:cNvPr id="424" name="Elbow Connector 423">
                  <a:extLst>
                    <a:ext uri="{FF2B5EF4-FFF2-40B4-BE49-F238E27FC236}">
                      <a16:creationId xmlns:a16="http://schemas.microsoft.com/office/drawing/2014/main" id="{BE56F62B-849B-F844-BFC9-7534B0F5843F}"/>
                    </a:ext>
                  </a:extLst>
                </p:cNvPr>
                <p:cNvCxnSpPr>
                  <a:cxnSpLocks/>
                  <a:stCxn id="398" idx="0"/>
                  <a:endCxn id="426"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10ECCD1-C27F-2642-9E41-A1796D52F530}"/>
                    </a:ext>
                  </a:extLst>
                </p:cNvPr>
                <p:cNvCxnSpPr>
                  <a:cxnSpLocks/>
                  <a:stCxn id="469" idx="0"/>
                  <a:endCxn id="4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09F81EA2-5936-9243-AB20-64B0BCF5E2AC}"/>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7" name="Elbow Connector 426">
                  <a:extLst>
                    <a:ext uri="{FF2B5EF4-FFF2-40B4-BE49-F238E27FC236}">
                      <a16:creationId xmlns:a16="http://schemas.microsoft.com/office/drawing/2014/main" id="{D112FB89-0A3C-4949-AA5C-E056CCC6FF6E}"/>
                    </a:ext>
                  </a:extLst>
                </p:cNvPr>
                <p:cNvCxnSpPr>
                  <a:cxnSpLocks/>
                  <a:stCxn id="426"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8" name="Arc 427">
                  <a:extLst>
                    <a:ext uri="{FF2B5EF4-FFF2-40B4-BE49-F238E27FC236}">
                      <a16:creationId xmlns:a16="http://schemas.microsoft.com/office/drawing/2014/main" id="{47F4FF86-6B9E-8C4C-B9F0-A1ED5841321A}"/>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2" name="Group 411">
                <a:extLst>
                  <a:ext uri="{FF2B5EF4-FFF2-40B4-BE49-F238E27FC236}">
                    <a16:creationId xmlns:a16="http://schemas.microsoft.com/office/drawing/2014/main" id="{68884610-4C9C-5742-9E4E-C2DBB1B1BACF}"/>
                  </a:ext>
                </a:extLst>
              </p:cNvPr>
              <p:cNvGrpSpPr/>
              <p:nvPr/>
            </p:nvGrpSpPr>
            <p:grpSpPr>
              <a:xfrm>
                <a:off x="1783396" y="447397"/>
                <a:ext cx="850348" cy="934876"/>
                <a:chOff x="1783396" y="447397"/>
                <a:chExt cx="850348" cy="934876"/>
              </a:xfrm>
            </p:grpSpPr>
            <p:cxnSp>
              <p:nvCxnSpPr>
                <p:cNvPr id="419" name="Elbow Connector 418">
                  <a:extLst>
                    <a:ext uri="{FF2B5EF4-FFF2-40B4-BE49-F238E27FC236}">
                      <a16:creationId xmlns:a16="http://schemas.microsoft.com/office/drawing/2014/main" id="{862AEDE6-19C7-8942-B520-8FCD4080C51A}"/>
                    </a:ext>
                  </a:extLst>
                </p:cNvPr>
                <p:cNvCxnSpPr>
                  <a:cxnSpLocks/>
                  <a:stCxn id="439" idx="0"/>
                  <a:endCxn id="421"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1783558-2A2F-584D-A718-61504FEEB927}"/>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1" name="Rectangle 420">
                  <a:extLst>
                    <a:ext uri="{FF2B5EF4-FFF2-40B4-BE49-F238E27FC236}">
                      <a16:creationId xmlns:a16="http://schemas.microsoft.com/office/drawing/2014/main" id="{E2AD8EA1-8330-EF42-A7D9-4E498694247C}"/>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2" name="Elbow Connector 421">
                  <a:extLst>
                    <a:ext uri="{FF2B5EF4-FFF2-40B4-BE49-F238E27FC236}">
                      <a16:creationId xmlns:a16="http://schemas.microsoft.com/office/drawing/2014/main" id="{72CE4F77-C5CD-9149-84A5-D60E47340029}"/>
                    </a:ext>
                  </a:extLst>
                </p:cNvPr>
                <p:cNvCxnSpPr>
                  <a:cxnSpLocks/>
                  <a:stCxn id="421"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Arc 422">
                  <a:extLst>
                    <a:ext uri="{FF2B5EF4-FFF2-40B4-BE49-F238E27FC236}">
                      <a16:creationId xmlns:a16="http://schemas.microsoft.com/office/drawing/2014/main" id="{0BC74589-59AA-C44F-BC10-1B3E0CA5D324}"/>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3" name="Group 412">
                <a:extLst>
                  <a:ext uri="{FF2B5EF4-FFF2-40B4-BE49-F238E27FC236}">
                    <a16:creationId xmlns:a16="http://schemas.microsoft.com/office/drawing/2014/main" id="{666259E3-D82F-714A-8CDB-82226BBE7CCB}"/>
                  </a:ext>
                </a:extLst>
              </p:cNvPr>
              <p:cNvGrpSpPr/>
              <p:nvPr/>
            </p:nvGrpSpPr>
            <p:grpSpPr>
              <a:xfrm>
                <a:off x="3482168" y="447396"/>
                <a:ext cx="850347" cy="934876"/>
                <a:chOff x="3482168" y="447396"/>
                <a:chExt cx="850347" cy="934876"/>
              </a:xfrm>
            </p:grpSpPr>
            <p:cxnSp>
              <p:nvCxnSpPr>
                <p:cNvPr id="414" name="Elbow Connector 413">
                  <a:extLst>
                    <a:ext uri="{FF2B5EF4-FFF2-40B4-BE49-F238E27FC236}">
                      <a16:creationId xmlns:a16="http://schemas.microsoft.com/office/drawing/2014/main" id="{BCD3C365-45DC-9844-AAA1-D7F835173E83}"/>
                    </a:ext>
                  </a:extLst>
                </p:cNvPr>
                <p:cNvCxnSpPr>
                  <a:cxnSpLocks/>
                  <a:stCxn id="404" idx="0"/>
                  <a:endCxn id="416"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4412692-7C5B-2E47-B90F-0E502C75A964}"/>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6" name="Rectangle 415">
                  <a:extLst>
                    <a:ext uri="{FF2B5EF4-FFF2-40B4-BE49-F238E27FC236}">
                      <a16:creationId xmlns:a16="http://schemas.microsoft.com/office/drawing/2014/main" id="{35D42E4B-9B6A-6240-9672-35AEA2E0B7A5}"/>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17" name="Elbow Connector 416">
                  <a:extLst>
                    <a:ext uri="{FF2B5EF4-FFF2-40B4-BE49-F238E27FC236}">
                      <a16:creationId xmlns:a16="http://schemas.microsoft.com/office/drawing/2014/main" id="{26FA9FF3-5ECD-0F42-83CB-003F0DA5E8D2}"/>
                    </a:ext>
                  </a:extLst>
                </p:cNvPr>
                <p:cNvCxnSpPr>
                  <a:cxnSpLocks/>
                  <a:stCxn id="416"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8" name="Arc 417">
                  <a:extLst>
                    <a:ext uri="{FF2B5EF4-FFF2-40B4-BE49-F238E27FC236}">
                      <a16:creationId xmlns:a16="http://schemas.microsoft.com/office/drawing/2014/main" id="{E737672B-AEBE-5940-9404-B779BE5B8199}"/>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grpSp>
          <p:nvGrpSpPr>
            <p:cNvPr id="268" name="Group 267">
              <a:extLst>
                <a:ext uri="{FF2B5EF4-FFF2-40B4-BE49-F238E27FC236}">
                  <a16:creationId xmlns:a16="http://schemas.microsoft.com/office/drawing/2014/main" id="{10027C68-F4BA-4745-A421-23D65FEAA0DC}"/>
                </a:ext>
              </a:extLst>
            </p:cNvPr>
            <p:cNvGrpSpPr/>
            <p:nvPr/>
          </p:nvGrpSpPr>
          <p:grpSpPr>
            <a:xfrm>
              <a:off x="880488" y="5079517"/>
              <a:ext cx="9171072" cy="875478"/>
              <a:chOff x="297148" y="1104823"/>
              <a:chExt cx="10317458" cy="984913"/>
            </a:xfrm>
          </p:grpSpPr>
          <p:cxnSp>
            <p:nvCxnSpPr>
              <p:cNvPr id="333" name="Straight Connector 332">
                <a:extLst>
                  <a:ext uri="{FF2B5EF4-FFF2-40B4-BE49-F238E27FC236}">
                    <a16:creationId xmlns:a16="http://schemas.microsoft.com/office/drawing/2014/main" id="{A999333D-BCDB-6C41-8050-00E51819ABB3}"/>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AB5DEA4-9017-8544-96A9-807F0B7B39D3}"/>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BFA47A8-1E45-534E-AF88-841DEC8CA2E1}"/>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14A13C99-D816-844D-A410-642F45EF4339}"/>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7" name="Diamond 336">
                <a:extLst>
                  <a:ext uri="{FF2B5EF4-FFF2-40B4-BE49-F238E27FC236}">
                    <a16:creationId xmlns:a16="http://schemas.microsoft.com/office/drawing/2014/main" id="{951B6487-BD22-DF45-997E-6803FFD332C4}"/>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8" name="Arc 337">
                <a:extLst>
                  <a:ext uri="{FF2B5EF4-FFF2-40B4-BE49-F238E27FC236}">
                    <a16:creationId xmlns:a16="http://schemas.microsoft.com/office/drawing/2014/main" id="{29D5C04A-3DED-C14D-8E6F-0C264420BCAB}"/>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9" name="Straight Connector 338">
                <a:extLst>
                  <a:ext uri="{FF2B5EF4-FFF2-40B4-BE49-F238E27FC236}">
                    <a16:creationId xmlns:a16="http://schemas.microsoft.com/office/drawing/2014/main" id="{1C4B4BE6-6410-8D40-B947-2CE10B8DD2E7}"/>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D64AF5F-0A47-384C-9BEE-878771CE005D}"/>
                  </a:ext>
                </a:extLst>
              </p:cNvPr>
              <p:cNvCxnSpPr>
                <a:cxnSpLocks/>
                <a:endCxn id="336"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Elbow Connector 340">
                <a:extLst>
                  <a:ext uri="{FF2B5EF4-FFF2-40B4-BE49-F238E27FC236}">
                    <a16:creationId xmlns:a16="http://schemas.microsoft.com/office/drawing/2014/main" id="{6FCEB31E-4624-E945-802D-994370FEFBA6}"/>
                  </a:ext>
                </a:extLst>
              </p:cNvPr>
              <p:cNvCxnSpPr>
                <a:cxnSpLocks/>
                <a:stCxn id="336"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Elbow Connector 341">
                <a:extLst>
                  <a:ext uri="{FF2B5EF4-FFF2-40B4-BE49-F238E27FC236}">
                    <a16:creationId xmlns:a16="http://schemas.microsoft.com/office/drawing/2014/main" id="{6C563FEA-48E5-D64A-AE4D-67C92BD4FCD9}"/>
                  </a:ext>
                </a:extLst>
              </p:cNvPr>
              <p:cNvCxnSpPr>
                <a:cxnSpLocks/>
                <a:stCxn id="337"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Elbow Connector 342">
                <a:extLst>
                  <a:ext uri="{FF2B5EF4-FFF2-40B4-BE49-F238E27FC236}">
                    <a16:creationId xmlns:a16="http://schemas.microsoft.com/office/drawing/2014/main" id="{2B846206-240D-9E47-BF05-EDE4B4FA301B}"/>
                  </a:ext>
                </a:extLst>
              </p:cNvPr>
              <p:cNvCxnSpPr>
                <a:cxnSpLocks/>
                <a:endCxn id="337"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0B14B13-D1B3-5342-A557-155578C88D18}"/>
                  </a:ext>
                </a:extLst>
              </p:cNvPr>
              <p:cNvCxnSpPr>
                <a:cxnSpLocks/>
                <a:endCxn id="345"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5" name="Oval 344">
                <a:extLst>
                  <a:ext uri="{FF2B5EF4-FFF2-40B4-BE49-F238E27FC236}">
                    <a16:creationId xmlns:a16="http://schemas.microsoft.com/office/drawing/2014/main" id="{98AD5F76-363C-D34B-A9D5-57BB1DAB49B5}"/>
                  </a:ext>
                </a:extLst>
              </p:cNvPr>
              <p:cNvSpPr/>
              <p:nvPr/>
            </p:nvSpPr>
            <p:spPr>
              <a:xfrm flipV="1">
                <a:off x="1033905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46" name="Straight Connector 345">
                <a:extLst>
                  <a:ext uri="{FF2B5EF4-FFF2-40B4-BE49-F238E27FC236}">
                    <a16:creationId xmlns:a16="http://schemas.microsoft.com/office/drawing/2014/main" id="{03B5FBBE-5494-6144-A5DB-C8D744DDA9E6}"/>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B2720220-D288-AE40-9CDF-DA2D3FC8E63B}"/>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8" name="Diamond 347">
                <a:extLst>
                  <a:ext uri="{FF2B5EF4-FFF2-40B4-BE49-F238E27FC236}">
                    <a16:creationId xmlns:a16="http://schemas.microsoft.com/office/drawing/2014/main" id="{B4D0454E-911D-F149-BF16-9E9DD2C3A9B7}"/>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9" name="Arc 348">
                <a:extLst>
                  <a:ext uri="{FF2B5EF4-FFF2-40B4-BE49-F238E27FC236}">
                    <a16:creationId xmlns:a16="http://schemas.microsoft.com/office/drawing/2014/main" id="{A81C6AC8-5B4A-6D48-9515-3DB06325FBB0}"/>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0" name="Straight Connector 349">
                <a:extLst>
                  <a:ext uri="{FF2B5EF4-FFF2-40B4-BE49-F238E27FC236}">
                    <a16:creationId xmlns:a16="http://schemas.microsoft.com/office/drawing/2014/main" id="{A0A793B5-9755-3C40-B701-642CDBA12A5E}"/>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7C64BA0-9E9D-7E4F-ADD2-19C9A4572CA7}"/>
                  </a:ext>
                </a:extLst>
              </p:cNvPr>
              <p:cNvCxnSpPr>
                <a:cxnSpLocks/>
                <a:endCxn id="347"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Elbow Connector 351">
                <a:extLst>
                  <a:ext uri="{FF2B5EF4-FFF2-40B4-BE49-F238E27FC236}">
                    <a16:creationId xmlns:a16="http://schemas.microsoft.com/office/drawing/2014/main" id="{2FD5479C-C646-4645-A028-117E643EFC99}"/>
                  </a:ext>
                </a:extLst>
              </p:cNvPr>
              <p:cNvCxnSpPr>
                <a:cxnSpLocks/>
                <a:stCxn id="347"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Elbow Connector 352">
                <a:extLst>
                  <a:ext uri="{FF2B5EF4-FFF2-40B4-BE49-F238E27FC236}">
                    <a16:creationId xmlns:a16="http://schemas.microsoft.com/office/drawing/2014/main" id="{D6A97A4B-0F60-5B42-963C-FDDC3B7C38C2}"/>
                  </a:ext>
                </a:extLst>
              </p:cNvPr>
              <p:cNvCxnSpPr>
                <a:cxnSpLocks/>
                <a:stCxn id="348"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D2F832B5-0C25-3F40-A47F-EEF2A5343D27}"/>
                  </a:ext>
                </a:extLst>
              </p:cNvPr>
              <p:cNvCxnSpPr>
                <a:cxnSpLocks/>
                <a:endCxn id="348"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1309797B-016B-834D-A688-9F7731F3DF13}"/>
                  </a:ext>
                </a:extLst>
              </p:cNvPr>
              <p:cNvCxnSpPr>
                <a:cxnSpLocks/>
                <a:endCxn id="356"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BEE36C56-BABA-4A4E-82C3-63AA7DE30DC5}"/>
                  </a:ext>
                </a:extLst>
              </p:cNvPr>
              <p:cNvSpPr/>
              <p:nvPr/>
            </p:nvSpPr>
            <p:spPr>
              <a:xfrm flipV="1">
                <a:off x="6941513"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Straight Connector 356">
                <a:extLst>
                  <a:ext uri="{FF2B5EF4-FFF2-40B4-BE49-F238E27FC236}">
                    <a16:creationId xmlns:a16="http://schemas.microsoft.com/office/drawing/2014/main" id="{E9602753-ABED-7C4B-9328-86F1BA014A42}"/>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A08C3F80-5F8B-DB4C-BC57-1499D79F63AB}"/>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9" name="Diamond 358">
                <a:extLst>
                  <a:ext uri="{FF2B5EF4-FFF2-40B4-BE49-F238E27FC236}">
                    <a16:creationId xmlns:a16="http://schemas.microsoft.com/office/drawing/2014/main" id="{DA37504D-AF67-1243-BC27-455B1F115FCB}"/>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0" name="Arc 359">
                <a:extLst>
                  <a:ext uri="{FF2B5EF4-FFF2-40B4-BE49-F238E27FC236}">
                    <a16:creationId xmlns:a16="http://schemas.microsoft.com/office/drawing/2014/main" id="{7D5ED2FB-E61D-0841-A193-DD0828DFC21E}"/>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1" name="Straight Connector 360">
                <a:extLst>
                  <a:ext uri="{FF2B5EF4-FFF2-40B4-BE49-F238E27FC236}">
                    <a16:creationId xmlns:a16="http://schemas.microsoft.com/office/drawing/2014/main" id="{8AE3FD96-43A2-884C-AC05-EF37F75FC5E4}"/>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34B395BA-190C-0949-B965-72AA82D2154D}"/>
                  </a:ext>
                </a:extLst>
              </p:cNvPr>
              <p:cNvCxnSpPr>
                <a:cxnSpLocks/>
                <a:endCxn id="358"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Elbow Connector 362">
                <a:extLst>
                  <a:ext uri="{FF2B5EF4-FFF2-40B4-BE49-F238E27FC236}">
                    <a16:creationId xmlns:a16="http://schemas.microsoft.com/office/drawing/2014/main" id="{F127666B-A007-464D-9F08-D16CF80FE83F}"/>
                  </a:ext>
                </a:extLst>
              </p:cNvPr>
              <p:cNvCxnSpPr>
                <a:cxnSpLocks/>
                <a:stCxn id="358"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Elbow Connector 363">
                <a:extLst>
                  <a:ext uri="{FF2B5EF4-FFF2-40B4-BE49-F238E27FC236}">
                    <a16:creationId xmlns:a16="http://schemas.microsoft.com/office/drawing/2014/main" id="{63F2D22A-E3B5-5B4B-B3EF-2A924404B8CD}"/>
                  </a:ext>
                </a:extLst>
              </p:cNvPr>
              <p:cNvCxnSpPr>
                <a:cxnSpLocks/>
                <a:stCxn id="359"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D342AF8B-69C3-494A-A236-B2BA72913801}"/>
                  </a:ext>
                </a:extLst>
              </p:cNvPr>
              <p:cNvCxnSpPr>
                <a:cxnSpLocks/>
                <a:endCxn id="359"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6F821F1-AAC0-E344-A0EE-82B159BDA84B}"/>
                  </a:ext>
                </a:extLst>
              </p:cNvPr>
              <p:cNvCxnSpPr>
                <a:cxnSpLocks/>
                <a:endCxn id="367"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681D84F-5D6D-154B-8553-D94756BAD4E5}"/>
                  </a:ext>
                </a:extLst>
              </p:cNvPr>
              <p:cNvSpPr/>
              <p:nvPr/>
            </p:nvSpPr>
            <p:spPr>
              <a:xfrm flipV="1">
                <a:off x="5242742"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21A98566-6834-1145-AAFD-F49CA04CF1C9}"/>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2511CD09-9AA2-B840-834D-42A148F0F6C7}"/>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0" name="Diamond 369">
                <a:extLst>
                  <a:ext uri="{FF2B5EF4-FFF2-40B4-BE49-F238E27FC236}">
                    <a16:creationId xmlns:a16="http://schemas.microsoft.com/office/drawing/2014/main" id="{838A879E-213E-4149-B569-71205EAF40E9}"/>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Arc 370">
                <a:extLst>
                  <a:ext uri="{FF2B5EF4-FFF2-40B4-BE49-F238E27FC236}">
                    <a16:creationId xmlns:a16="http://schemas.microsoft.com/office/drawing/2014/main" id="{9657B908-C859-9A40-8492-410DF408C1A6}"/>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72" name="Straight Connector 371">
                <a:extLst>
                  <a:ext uri="{FF2B5EF4-FFF2-40B4-BE49-F238E27FC236}">
                    <a16:creationId xmlns:a16="http://schemas.microsoft.com/office/drawing/2014/main" id="{C090A326-7DEE-A743-9B4A-6526C7B5A5AB}"/>
                  </a:ext>
                </a:extLst>
              </p:cNvPr>
              <p:cNvCxnSpPr>
                <a:cxnSpLocks/>
                <a:stCxn id="374"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E495958-3861-3348-8CF3-F2C5069623E1}"/>
                  </a:ext>
                </a:extLst>
              </p:cNvPr>
              <p:cNvCxnSpPr>
                <a:cxnSpLocks/>
                <a:endCxn id="369"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0B62928F-ABEA-2F44-8A36-3791556570F8}"/>
                  </a:ext>
                </a:extLst>
              </p:cNvPr>
              <p:cNvSpPr/>
              <p:nvPr/>
            </p:nvSpPr>
            <p:spPr>
              <a:xfrm flipV="1">
                <a:off x="1852028"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75" name="Elbow Connector 374">
                <a:extLst>
                  <a:ext uri="{FF2B5EF4-FFF2-40B4-BE49-F238E27FC236}">
                    <a16:creationId xmlns:a16="http://schemas.microsoft.com/office/drawing/2014/main" id="{0FB95BF9-69E7-D540-866C-132F4ED7BD80}"/>
                  </a:ext>
                </a:extLst>
              </p:cNvPr>
              <p:cNvCxnSpPr>
                <a:cxnSpLocks/>
                <a:stCxn id="369"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Elbow Connector 375">
                <a:extLst>
                  <a:ext uri="{FF2B5EF4-FFF2-40B4-BE49-F238E27FC236}">
                    <a16:creationId xmlns:a16="http://schemas.microsoft.com/office/drawing/2014/main" id="{87E65B5F-6D0F-FA47-85DF-8D5F9FE4E997}"/>
                  </a:ext>
                </a:extLst>
              </p:cNvPr>
              <p:cNvCxnSpPr>
                <a:cxnSpLocks/>
                <a:stCxn id="370"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7" name="Elbow Connector 376">
                <a:extLst>
                  <a:ext uri="{FF2B5EF4-FFF2-40B4-BE49-F238E27FC236}">
                    <a16:creationId xmlns:a16="http://schemas.microsoft.com/office/drawing/2014/main" id="{FFDE0770-A00F-6741-AAAD-823247AD8B77}"/>
                  </a:ext>
                </a:extLst>
              </p:cNvPr>
              <p:cNvCxnSpPr>
                <a:cxnSpLocks/>
                <a:endCxn id="370"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8F6E6BC-F3F1-E845-BE68-2480312DB3FE}"/>
                  </a:ext>
                </a:extLst>
              </p:cNvPr>
              <p:cNvCxnSpPr>
                <a:cxnSpLocks/>
                <a:stCxn id="374" idx="6"/>
                <a:endCxn id="379"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9" name="Oval 378">
                <a:extLst>
                  <a:ext uri="{FF2B5EF4-FFF2-40B4-BE49-F238E27FC236}">
                    <a16:creationId xmlns:a16="http://schemas.microsoft.com/office/drawing/2014/main" id="{9ECCBA24-236E-454B-A373-03B0BE088947}"/>
                  </a:ext>
                </a:extLst>
              </p:cNvPr>
              <p:cNvSpPr/>
              <p:nvPr/>
            </p:nvSpPr>
            <p:spPr>
              <a:xfrm flipV="1">
                <a:off x="3543971" y="14866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0" name="Rectangle 379">
                <a:extLst>
                  <a:ext uri="{FF2B5EF4-FFF2-40B4-BE49-F238E27FC236}">
                    <a16:creationId xmlns:a16="http://schemas.microsoft.com/office/drawing/2014/main" id="{605F88C7-494D-D346-B2BD-AD062A3F3B17}"/>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1" name="Arc 380">
                <a:extLst>
                  <a:ext uri="{FF2B5EF4-FFF2-40B4-BE49-F238E27FC236}">
                    <a16:creationId xmlns:a16="http://schemas.microsoft.com/office/drawing/2014/main" id="{C0029132-1C9B-984D-BAC5-709DC5E60BC2}"/>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82" name="Straight Connector 381">
                <a:extLst>
                  <a:ext uri="{FF2B5EF4-FFF2-40B4-BE49-F238E27FC236}">
                    <a16:creationId xmlns:a16="http://schemas.microsoft.com/office/drawing/2014/main" id="{B8A99145-0E16-2042-9739-CB5ABA29A20E}"/>
                  </a:ext>
                </a:extLst>
              </p:cNvPr>
              <p:cNvCxnSpPr>
                <a:cxnSpLocks/>
                <a:endCxn id="380"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Elbow Connector 382">
                <a:extLst>
                  <a:ext uri="{FF2B5EF4-FFF2-40B4-BE49-F238E27FC236}">
                    <a16:creationId xmlns:a16="http://schemas.microsoft.com/office/drawing/2014/main" id="{3B220BE0-E6B7-4241-9099-2697070BF42F}"/>
                  </a:ext>
                </a:extLst>
              </p:cNvPr>
              <p:cNvCxnSpPr>
                <a:cxnSpLocks/>
                <a:stCxn id="380"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4BCDF90-026D-824C-A72A-318C3A070A35}"/>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5" name="Oval 384">
                <a:extLst>
                  <a:ext uri="{FF2B5EF4-FFF2-40B4-BE49-F238E27FC236}">
                    <a16:creationId xmlns:a16="http://schemas.microsoft.com/office/drawing/2014/main" id="{5FB0BFC9-856E-0747-A193-E303302BACE6}"/>
                  </a:ext>
                </a:extLst>
              </p:cNvPr>
              <p:cNvSpPr/>
              <p:nvPr/>
            </p:nvSpPr>
            <p:spPr>
              <a:xfrm flipV="1">
                <a:off x="864028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86" name="Straight Connector 385">
                <a:extLst>
                  <a:ext uri="{FF2B5EF4-FFF2-40B4-BE49-F238E27FC236}">
                    <a16:creationId xmlns:a16="http://schemas.microsoft.com/office/drawing/2014/main" id="{B8D37493-1DC2-9348-9AA2-8839E8DB18C8}"/>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AA9FE235-D00C-4143-A8C2-37EEC145C16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88" name="Oval 387">
                <a:extLst>
                  <a:ext uri="{FF2B5EF4-FFF2-40B4-BE49-F238E27FC236}">
                    <a16:creationId xmlns:a16="http://schemas.microsoft.com/office/drawing/2014/main" id="{D22B5DFB-0EAE-E54B-B0CD-FB868806ED99}"/>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9" name="Oval 388">
                <a:extLst>
                  <a:ext uri="{FF2B5EF4-FFF2-40B4-BE49-F238E27FC236}">
                    <a16:creationId xmlns:a16="http://schemas.microsoft.com/office/drawing/2014/main" id="{131DE737-50D2-C74C-A5F6-A8797EF059EA}"/>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0" name="Google Shape;399;p3">
                <a:extLst>
                  <a:ext uri="{FF2B5EF4-FFF2-40B4-BE49-F238E27FC236}">
                    <a16:creationId xmlns:a16="http://schemas.microsoft.com/office/drawing/2014/main" id="{7A4B393F-4749-6046-8A87-81E180ECC3B6}"/>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91" name="Straight Connector 390">
                <a:extLst>
                  <a:ext uri="{FF2B5EF4-FFF2-40B4-BE49-F238E27FC236}">
                    <a16:creationId xmlns:a16="http://schemas.microsoft.com/office/drawing/2014/main" id="{862440A7-9F8A-3A4F-BF63-56CAF9B1AD4A}"/>
                  </a:ext>
                </a:extLst>
              </p:cNvPr>
              <p:cNvCxnSpPr>
                <a:cxnSpLocks/>
                <a:stCxn id="390"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95CB36DE-66DC-BA41-A5CE-B9BCA7EC80DD}"/>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69" name="Group 268">
              <a:extLst>
                <a:ext uri="{FF2B5EF4-FFF2-40B4-BE49-F238E27FC236}">
                  <a16:creationId xmlns:a16="http://schemas.microsoft.com/office/drawing/2014/main" id="{35DFDB96-29FF-C34D-A69D-9F0EDE12B336}"/>
                </a:ext>
              </a:extLst>
            </p:cNvPr>
            <p:cNvGrpSpPr/>
            <p:nvPr/>
          </p:nvGrpSpPr>
          <p:grpSpPr>
            <a:xfrm>
              <a:off x="1122541" y="5933481"/>
              <a:ext cx="8684084" cy="603235"/>
              <a:chOff x="572231" y="4698797"/>
              <a:chExt cx="9769594" cy="678639"/>
            </a:xfrm>
          </p:grpSpPr>
          <p:cxnSp>
            <p:nvCxnSpPr>
              <p:cNvPr id="284" name="Elbow Connector 283">
                <a:extLst>
                  <a:ext uri="{FF2B5EF4-FFF2-40B4-BE49-F238E27FC236}">
                    <a16:creationId xmlns:a16="http://schemas.microsoft.com/office/drawing/2014/main" id="{1FD793DB-5F63-9D48-89E1-3EADB3DB4B84}"/>
                  </a:ext>
                </a:extLst>
              </p:cNvPr>
              <p:cNvCxnSpPr>
                <a:cxnSpLocks/>
                <a:endCxn id="321"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Elbow Connector 284">
                <a:extLst>
                  <a:ext uri="{FF2B5EF4-FFF2-40B4-BE49-F238E27FC236}">
                    <a16:creationId xmlns:a16="http://schemas.microsoft.com/office/drawing/2014/main" id="{882A7DD2-CD70-F946-97BF-FA1140DC9137}"/>
                  </a:ext>
                </a:extLst>
              </p:cNvPr>
              <p:cNvCxnSpPr>
                <a:cxnSpLocks/>
                <a:endCxn id="286"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6" name="Rectangle 285">
                <a:extLst>
                  <a:ext uri="{FF2B5EF4-FFF2-40B4-BE49-F238E27FC236}">
                    <a16:creationId xmlns:a16="http://schemas.microsoft.com/office/drawing/2014/main" id="{8B059D1B-14E2-C14D-81DA-8810CBDBF418}"/>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3AB4CF42-2AC7-A54F-BD60-BE444C6CF581}"/>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26D1648A-8893-B14C-8201-33751CBECE90}"/>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Elbow Connector 288">
                <a:extLst>
                  <a:ext uri="{FF2B5EF4-FFF2-40B4-BE49-F238E27FC236}">
                    <a16:creationId xmlns:a16="http://schemas.microsoft.com/office/drawing/2014/main" id="{D02004E9-1D24-1D4F-A8C0-53F8EB37BE4F}"/>
                  </a:ext>
                </a:extLst>
              </p:cNvPr>
              <p:cNvCxnSpPr>
                <a:cxnSpLocks/>
                <a:stCxn id="286"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E159FB07-1755-3F46-B3BC-EA2871E9A072}"/>
                  </a:ext>
                </a:extLst>
              </p:cNvPr>
              <p:cNvCxnSpPr>
                <a:cxnSpLocks/>
                <a:stCxn id="287"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C2967A26-F7DB-4741-AC63-A20A06E28A78}"/>
                  </a:ext>
                </a:extLst>
              </p:cNvPr>
              <p:cNvCxnSpPr>
                <a:cxnSpLocks/>
                <a:endCxn id="287"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9DA827E-7487-B14C-B824-0B624F27A149}"/>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CFD62AAF-67DD-5F40-86CD-7A56BE60DFC7}"/>
                  </a:ext>
                </a:extLst>
              </p:cNvPr>
              <p:cNvCxnSpPr>
                <a:cxnSpLocks/>
                <a:endCxn id="294"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A943FD4-7CF8-CB49-BEE0-64B1D0281085}"/>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5" name="Diamond 294">
                <a:extLst>
                  <a:ext uri="{FF2B5EF4-FFF2-40B4-BE49-F238E27FC236}">
                    <a16:creationId xmlns:a16="http://schemas.microsoft.com/office/drawing/2014/main" id="{5AFA0F19-0ACF-F341-9DD7-20BB0097C650}"/>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Arc 295">
                <a:extLst>
                  <a:ext uri="{FF2B5EF4-FFF2-40B4-BE49-F238E27FC236}">
                    <a16:creationId xmlns:a16="http://schemas.microsoft.com/office/drawing/2014/main" id="{7C160BFE-945A-0542-A5A6-08205C32A88F}"/>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7" name="Elbow Connector 296">
                <a:extLst>
                  <a:ext uri="{FF2B5EF4-FFF2-40B4-BE49-F238E27FC236}">
                    <a16:creationId xmlns:a16="http://schemas.microsoft.com/office/drawing/2014/main" id="{F8176B14-4EFE-B144-8821-E8B22A4E860E}"/>
                  </a:ext>
                </a:extLst>
              </p:cNvPr>
              <p:cNvCxnSpPr>
                <a:cxnSpLocks/>
                <a:stCxn id="294"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Elbow Connector 297">
                <a:extLst>
                  <a:ext uri="{FF2B5EF4-FFF2-40B4-BE49-F238E27FC236}">
                    <a16:creationId xmlns:a16="http://schemas.microsoft.com/office/drawing/2014/main" id="{3DA78E36-80CB-0946-8228-E630DBBF7B89}"/>
                  </a:ext>
                </a:extLst>
              </p:cNvPr>
              <p:cNvCxnSpPr>
                <a:cxnSpLocks/>
                <a:stCxn id="295"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Elbow Connector 298">
                <a:extLst>
                  <a:ext uri="{FF2B5EF4-FFF2-40B4-BE49-F238E27FC236}">
                    <a16:creationId xmlns:a16="http://schemas.microsoft.com/office/drawing/2014/main" id="{CC1F102F-B7B7-184A-AFF0-3FA897FB80EC}"/>
                  </a:ext>
                </a:extLst>
              </p:cNvPr>
              <p:cNvCxnSpPr>
                <a:cxnSpLocks/>
                <a:endCxn id="295"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F85AA61-DED7-584C-B5B8-E465E0FB4E2B}"/>
                  </a:ext>
                </a:extLst>
              </p:cNvPr>
              <p:cNvCxnSpPr>
                <a:cxnSpLocks/>
                <a:endCxn id="301"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32FE6622-D931-DD42-A3BA-B81848A8F90F}"/>
                  </a:ext>
                </a:extLst>
              </p:cNvPr>
              <p:cNvSpPr/>
              <p:nvPr/>
            </p:nvSpPr>
            <p:spPr>
              <a:xfrm flipV="1">
                <a:off x="6944283"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59079573-656D-C44D-800F-D36A550E4E75}"/>
                  </a:ext>
                </a:extLst>
              </p:cNvPr>
              <p:cNvCxnSpPr>
                <a:cxnSpLocks/>
                <a:endCxn id="303"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3" name="Rectangle 302">
                <a:extLst>
                  <a:ext uri="{FF2B5EF4-FFF2-40B4-BE49-F238E27FC236}">
                    <a16:creationId xmlns:a16="http://schemas.microsoft.com/office/drawing/2014/main" id="{4691F2C6-F4A8-794B-9BF6-06596D50C1F5}"/>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4" name="Diamond 303">
                <a:extLst>
                  <a:ext uri="{FF2B5EF4-FFF2-40B4-BE49-F238E27FC236}">
                    <a16:creationId xmlns:a16="http://schemas.microsoft.com/office/drawing/2014/main" id="{12133DC1-CB3B-F44A-9803-2B7EF84BE765}"/>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5" name="Arc 304">
                <a:extLst>
                  <a:ext uri="{FF2B5EF4-FFF2-40B4-BE49-F238E27FC236}">
                    <a16:creationId xmlns:a16="http://schemas.microsoft.com/office/drawing/2014/main" id="{7EA4FEF8-C960-2447-8F67-6DD990CA3480}"/>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6" name="Elbow Connector 305">
                <a:extLst>
                  <a:ext uri="{FF2B5EF4-FFF2-40B4-BE49-F238E27FC236}">
                    <a16:creationId xmlns:a16="http://schemas.microsoft.com/office/drawing/2014/main" id="{3C70F9B8-D3FD-EC48-9AB6-CEBE26E6C320}"/>
                  </a:ext>
                </a:extLst>
              </p:cNvPr>
              <p:cNvCxnSpPr>
                <a:cxnSpLocks/>
                <a:stCxn id="303"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Elbow Connector 306">
                <a:extLst>
                  <a:ext uri="{FF2B5EF4-FFF2-40B4-BE49-F238E27FC236}">
                    <a16:creationId xmlns:a16="http://schemas.microsoft.com/office/drawing/2014/main" id="{00CCB81C-52EE-7649-AFF0-B1BF64806E51}"/>
                  </a:ext>
                </a:extLst>
              </p:cNvPr>
              <p:cNvCxnSpPr>
                <a:cxnSpLocks/>
                <a:stCxn id="304"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Elbow Connector 307">
                <a:extLst>
                  <a:ext uri="{FF2B5EF4-FFF2-40B4-BE49-F238E27FC236}">
                    <a16:creationId xmlns:a16="http://schemas.microsoft.com/office/drawing/2014/main" id="{E75CA180-19A7-6B49-B88C-29DD44ED9566}"/>
                  </a:ext>
                </a:extLst>
              </p:cNvPr>
              <p:cNvCxnSpPr>
                <a:cxnSpLocks/>
                <a:endCxn id="304"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BE4BDC7-B68F-8442-B105-353F2DD08700}"/>
                  </a:ext>
                </a:extLst>
              </p:cNvPr>
              <p:cNvCxnSpPr>
                <a:cxnSpLocks/>
                <a:endCxn id="310"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8B115B5C-504D-5846-8970-03F8CFAA1C74}"/>
                  </a:ext>
                </a:extLst>
              </p:cNvPr>
              <p:cNvSpPr/>
              <p:nvPr/>
            </p:nvSpPr>
            <p:spPr>
              <a:xfrm flipV="1">
                <a:off x="5245512"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1" name="Elbow Connector 310">
                <a:extLst>
                  <a:ext uri="{FF2B5EF4-FFF2-40B4-BE49-F238E27FC236}">
                    <a16:creationId xmlns:a16="http://schemas.microsoft.com/office/drawing/2014/main" id="{D08902BD-F74E-D84F-B647-432CC1C10480}"/>
                  </a:ext>
                </a:extLst>
              </p:cNvPr>
              <p:cNvCxnSpPr>
                <a:cxnSpLocks/>
                <a:stCxn id="315" idx="0"/>
                <a:endCxn id="312"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12" name="Rectangle 311">
                <a:extLst>
                  <a:ext uri="{FF2B5EF4-FFF2-40B4-BE49-F238E27FC236}">
                    <a16:creationId xmlns:a16="http://schemas.microsoft.com/office/drawing/2014/main" id="{4FFE439D-0189-D14A-9A79-9BD3C7637933}"/>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3" name="Diamond 312">
                <a:extLst>
                  <a:ext uri="{FF2B5EF4-FFF2-40B4-BE49-F238E27FC236}">
                    <a16:creationId xmlns:a16="http://schemas.microsoft.com/office/drawing/2014/main" id="{F064A474-CE98-5043-A75B-3E1E8A75B385}"/>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4" name="Arc 313">
                <a:extLst>
                  <a:ext uri="{FF2B5EF4-FFF2-40B4-BE49-F238E27FC236}">
                    <a16:creationId xmlns:a16="http://schemas.microsoft.com/office/drawing/2014/main" id="{6E3F8A6C-36BB-5B4F-9EB3-82FC9805DFE8}"/>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315" name="Oval 314">
                <a:extLst>
                  <a:ext uri="{FF2B5EF4-FFF2-40B4-BE49-F238E27FC236}">
                    <a16:creationId xmlns:a16="http://schemas.microsoft.com/office/drawing/2014/main" id="{1A516273-227E-3B42-8F30-25A1C1D59E19}"/>
                  </a:ext>
                </a:extLst>
              </p:cNvPr>
              <p:cNvSpPr/>
              <p:nvPr/>
            </p:nvSpPr>
            <p:spPr>
              <a:xfrm flipV="1">
                <a:off x="1854798"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6" name="Elbow Connector 315">
                <a:extLst>
                  <a:ext uri="{FF2B5EF4-FFF2-40B4-BE49-F238E27FC236}">
                    <a16:creationId xmlns:a16="http://schemas.microsoft.com/office/drawing/2014/main" id="{12029618-F7E0-2643-AEEB-E72B8A7101D7}"/>
                  </a:ext>
                </a:extLst>
              </p:cNvPr>
              <p:cNvCxnSpPr>
                <a:cxnSpLocks/>
                <a:stCxn id="312"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Elbow Connector 316">
                <a:extLst>
                  <a:ext uri="{FF2B5EF4-FFF2-40B4-BE49-F238E27FC236}">
                    <a16:creationId xmlns:a16="http://schemas.microsoft.com/office/drawing/2014/main" id="{4E30DE1E-ABF4-EE46-B1FD-5832D065A9E0}"/>
                  </a:ext>
                </a:extLst>
              </p:cNvPr>
              <p:cNvCxnSpPr>
                <a:cxnSpLocks/>
                <a:stCxn id="313"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Elbow Connector 317">
                <a:extLst>
                  <a:ext uri="{FF2B5EF4-FFF2-40B4-BE49-F238E27FC236}">
                    <a16:creationId xmlns:a16="http://schemas.microsoft.com/office/drawing/2014/main" id="{7D2CADE9-B2E4-3546-9D6F-B8B158EEA09C}"/>
                  </a:ext>
                </a:extLst>
              </p:cNvPr>
              <p:cNvCxnSpPr>
                <a:cxnSpLocks/>
                <a:endCxn id="313"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37D5D330-B241-9440-839C-1A2377E2610A}"/>
                  </a:ext>
                </a:extLst>
              </p:cNvPr>
              <p:cNvCxnSpPr>
                <a:cxnSpLocks/>
                <a:stCxn id="315" idx="6"/>
                <a:endCxn id="320"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F825CDA8-DCED-5D40-A7FB-804DD6C1530C}"/>
                  </a:ext>
                </a:extLst>
              </p:cNvPr>
              <p:cNvSpPr/>
              <p:nvPr/>
            </p:nvSpPr>
            <p:spPr>
              <a:xfrm flipV="1">
                <a:off x="3546741"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1" name="Rectangle 320">
                <a:extLst>
                  <a:ext uri="{FF2B5EF4-FFF2-40B4-BE49-F238E27FC236}">
                    <a16:creationId xmlns:a16="http://schemas.microsoft.com/office/drawing/2014/main" id="{C16868E8-7B5D-A744-A202-8F44001078EF}"/>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Arc 321">
                <a:extLst>
                  <a:ext uri="{FF2B5EF4-FFF2-40B4-BE49-F238E27FC236}">
                    <a16:creationId xmlns:a16="http://schemas.microsoft.com/office/drawing/2014/main" id="{DFB9C287-8A9A-AF44-8A1B-1C27E0465FCC}"/>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3" name="Elbow Connector 322">
                <a:extLst>
                  <a:ext uri="{FF2B5EF4-FFF2-40B4-BE49-F238E27FC236}">
                    <a16:creationId xmlns:a16="http://schemas.microsoft.com/office/drawing/2014/main" id="{96D2602D-4375-2D41-A312-CF6CF1E9A90E}"/>
                  </a:ext>
                </a:extLst>
              </p:cNvPr>
              <p:cNvCxnSpPr>
                <a:cxnSpLocks/>
                <a:stCxn id="321"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B296BD95-F55B-494B-AA79-90C5D5995BA9}"/>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1B179F9B-350F-7043-AECD-7C618FA62856}"/>
                  </a:ext>
                </a:extLst>
              </p:cNvPr>
              <p:cNvSpPr/>
              <p:nvPr/>
            </p:nvSpPr>
            <p:spPr>
              <a:xfrm flipV="1">
                <a:off x="8643054"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26" name="Straight Connector 325">
                <a:extLst>
                  <a:ext uri="{FF2B5EF4-FFF2-40B4-BE49-F238E27FC236}">
                    <a16:creationId xmlns:a16="http://schemas.microsoft.com/office/drawing/2014/main" id="{ADB08CC6-0D5B-5F48-A4B1-0086A7566651}"/>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DB8E96E8-BCE6-B64F-AA01-FD4658AE60FE}"/>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8" name="Oval 327">
                <a:extLst>
                  <a:ext uri="{FF2B5EF4-FFF2-40B4-BE49-F238E27FC236}">
                    <a16:creationId xmlns:a16="http://schemas.microsoft.com/office/drawing/2014/main" id="{F2C7EB25-431D-7745-B79D-4E3D270728A5}"/>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9" name="Oval 328">
                <a:extLst>
                  <a:ext uri="{FF2B5EF4-FFF2-40B4-BE49-F238E27FC236}">
                    <a16:creationId xmlns:a16="http://schemas.microsoft.com/office/drawing/2014/main" id="{A35216FC-16D5-7D4B-9F90-F7B2AB089CEF}"/>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0" name="Google Shape;399;p3">
                <a:extLst>
                  <a:ext uri="{FF2B5EF4-FFF2-40B4-BE49-F238E27FC236}">
                    <a16:creationId xmlns:a16="http://schemas.microsoft.com/office/drawing/2014/main" id="{F32F5973-A77B-2947-B102-ADD4E978B527}"/>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31" name="Straight Connector 330">
                <a:extLst>
                  <a:ext uri="{FF2B5EF4-FFF2-40B4-BE49-F238E27FC236}">
                    <a16:creationId xmlns:a16="http://schemas.microsoft.com/office/drawing/2014/main" id="{79AB335B-8BD2-5E4E-8E4D-0ED2DD15D3EE}"/>
                  </a:ext>
                </a:extLst>
              </p:cNvPr>
              <p:cNvCxnSpPr>
                <a:cxnSpLocks/>
                <a:stCxn id="330"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2" name="TextBox 331">
                <a:extLst>
                  <a:ext uri="{FF2B5EF4-FFF2-40B4-BE49-F238E27FC236}">
                    <a16:creationId xmlns:a16="http://schemas.microsoft.com/office/drawing/2014/main" id="{CC71D8CB-C8A9-7A4E-9A8C-8FFBB957318B}"/>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270" name="TextBox 269">
              <a:extLst>
                <a:ext uri="{FF2B5EF4-FFF2-40B4-BE49-F238E27FC236}">
                  <a16:creationId xmlns:a16="http://schemas.microsoft.com/office/drawing/2014/main" id="{477F2B86-89B7-0D46-B919-CB660395A940}"/>
                </a:ext>
              </a:extLst>
            </p:cNvPr>
            <p:cNvSpPr txBox="1"/>
            <p:nvPr/>
          </p:nvSpPr>
          <p:spPr>
            <a:xfrm>
              <a:off x="9715183" y="5916183"/>
              <a:ext cx="2026517" cy="74879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Guitar</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(Hendrix output)</a:t>
              </a:r>
            </a:p>
          </p:txBody>
        </p:sp>
        <p:sp>
          <p:nvSpPr>
            <p:cNvPr id="271" name="Google Shape;399;p3">
              <a:extLst>
                <a:ext uri="{FF2B5EF4-FFF2-40B4-BE49-F238E27FC236}">
                  <a16:creationId xmlns:a16="http://schemas.microsoft.com/office/drawing/2014/main" id="{0FD8474E-CE2C-F84C-B6FD-1D937B2C2995}"/>
                </a:ext>
              </a:extLst>
            </p:cNvPr>
            <p:cNvSpPr/>
            <p:nvPr/>
          </p:nvSpPr>
          <p:spPr>
            <a:xfrm rot="5400000" flipH="1">
              <a:off x="10304248" y="5988955"/>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2" name="Group 271">
              <a:extLst>
                <a:ext uri="{FF2B5EF4-FFF2-40B4-BE49-F238E27FC236}">
                  <a16:creationId xmlns:a16="http://schemas.microsoft.com/office/drawing/2014/main" id="{F8265366-AA78-424A-ADAB-073C29DCB99C}"/>
                </a:ext>
              </a:extLst>
            </p:cNvPr>
            <p:cNvGrpSpPr/>
            <p:nvPr/>
          </p:nvGrpSpPr>
          <p:grpSpPr>
            <a:xfrm>
              <a:off x="9806438" y="6000677"/>
              <a:ext cx="500898" cy="244935"/>
              <a:chOff x="10341615" y="4774398"/>
              <a:chExt cx="563510" cy="275552"/>
            </a:xfrm>
          </p:grpSpPr>
          <p:sp>
            <p:nvSpPr>
              <p:cNvPr id="282" name="Oval 281">
                <a:extLst>
                  <a:ext uri="{FF2B5EF4-FFF2-40B4-BE49-F238E27FC236}">
                    <a16:creationId xmlns:a16="http://schemas.microsoft.com/office/drawing/2014/main" id="{A51A20ED-EBC3-784F-AD66-3A34E8F0DE60}"/>
                  </a:ext>
                </a:extLst>
              </p:cNvPr>
              <p:cNvSpPr/>
              <p:nvPr/>
            </p:nvSpPr>
            <p:spPr>
              <a:xfrm flipV="1">
                <a:off x="10341615"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83" name="Straight Connector 282">
                <a:extLst>
                  <a:ext uri="{FF2B5EF4-FFF2-40B4-BE49-F238E27FC236}">
                    <a16:creationId xmlns:a16="http://schemas.microsoft.com/office/drawing/2014/main" id="{88872E57-4012-854C-929C-6BCAFCC96569}"/>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6" name="Rectangle 15">
            <a:extLst>
              <a:ext uri="{FF2B5EF4-FFF2-40B4-BE49-F238E27FC236}">
                <a16:creationId xmlns:a16="http://schemas.microsoft.com/office/drawing/2014/main" id="{B751B64B-E2A2-704A-A95E-0F7FF68A6AE1}"/>
              </a:ext>
            </a:extLst>
          </p:cNvPr>
          <p:cNvSpPr/>
          <p:nvPr/>
        </p:nvSpPr>
        <p:spPr>
          <a:xfrm>
            <a:off x="299803" y="4107305"/>
            <a:ext cx="1394086" cy="10643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575938B9-9A47-8042-B46D-FB269044F54B}"/>
              </a:ext>
            </a:extLst>
          </p:cNvPr>
          <p:cNvSpPr/>
          <p:nvPr/>
        </p:nvSpPr>
        <p:spPr>
          <a:xfrm>
            <a:off x="9747193" y="5801289"/>
            <a:ext cx="2068067" cy="9671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30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62"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805147" y="1334403"/>
            <a:ext cx="11398491" cy="2569087"/>
            <a:chOff x="805147" y="1469313"/>
            <a:chExt cx="11398491"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19571" y="1522011"/>
              <a:ext cx="1687967" cy="420564"/>
              <a:chOff x="228615" y="70075"/>
              <a:chExt cx="1898965"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28615" y="70075"/>
                <a:ext cx="923692"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Miles</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805147" y="1857409"/>
              <a:ext cx="9246413" cy="882470"/>
              <a:chOff x="212391" y="439531"/>
              <a:chExt cx="10402215"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212391" y="747077"/>
                <a:ext cx="1915189" cy="473135"/>
                <a:chOff x="212391" y="747077"/>
                <a:chExt cx="1915189"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212391" y="747077"/>
                  <a:ext cx="939921"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Davis</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880488" y="2452939"/>
              <a:ext cx="9171072" cy="875478"/>
              <a:chOff x="297148" y="1104823"/>
              <a:chExt cx="10317458"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1122541" y="3306903"/>
              <a:ext cx="8684084" cy="603235"/>
              <a:chOff x="572231" y="4698797"/>
              <a:chExt cx="9769594"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Trumpet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Transplant Hidden State</a:t>
            </a:r>
          </a:p>
        </p:txBody>
      </p:sp>
      <p:grpSp>
        <p:nvGrpSpPr>
          <p:cNvPr id="17" name="Group 16">
            <a:extLst>
              <a:ext uri="{FF2B5EF4-FFF2-40B4-BE49-F238E27FC236}">
                <a16:creationId xmlns:a16="http://schemas.microsoft.com/office/drawing/2014/main" id="{16AE9EA5-BA7B-024D-AB56-E6558C7AEB57}"/>
              </a:ext>
            </a:extLst>
          </p:cNvPr>
          <p:cNvGrpSpPr/>
          <p:nvPr/>
        </p:nvGrpSpPr>
        <p:grpSpPr>
          <a:xfrm>
            <a:off x="482941" y="4148589"/>
            <a:ext cx="10098192" cy="2388127"/>
            <a:chOff x="482941" y="4148589"/>
            <a:chExt cx="10098192" cy="2388127"/>
          </a:xfrm>
        </p:grpSpPr>
        <p:grpSp>
          <p:nvGrpSpPr>
            <p:cNvPr id="257" name="Group 256">
              <a:extLst>
                <a:ext uri="{FF2B5EF4-FFF2-40B4-BE49-F238E27FC236}">
                  <a16:creationId xmlns:a16="http://schemas.microsoft.com/office/drawing/2014/main" id="{21187D64-609A-3348-B466-AFEE54543D4A}"/>
                </a:ext>
              </a:extLst>
            </p:cNvPr>
            <p:cNvGrpSpPr/>
            <p:nvPr/>
          </p:nvGrpSpPr>
          <p:grpSpPr>
            <a:xfrm>
              <a:off x="3889019" y="4361518"/>
              <a:ext cx="578460" cy="369091"/>
              <a:chOff x="3681747" y="309619"/>
              <a:chExt cx="650768" cy="415227"/>
            </a:xfrm>
          </p:grpSpPr>
          <p:cxnSp>
            <p:nvCxnSpPr>
              <p:cNvPr id="559" name="Elbow Connector 558">
                <a:extLst>
                  <a:ext uri="{FF2B5EF4-FFF2-40B4-BE49-F238E27FC236}">
                    <a16:creationId xmlns:a16="http://schemas.microsoft.com/office/drawing/2014/main" id="{B0EB16B5-F52E-664E-84AB-33DA40D7E1D3}"/>
                  </a:ext>
                </a:extLst>
              </p:cNvPr>
              <p:cNvCxnSpPr>
                <a:cxnSpLocks/>
                <a:stCxn id="264" idx="0"/>
                <a:endCxn id="560"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60" name="Rectangle 559">
                <a:extLst>
                  <a:ext uri="{FF2B5EF4-FFF2-40B4-BE49-F238E27FC236}">
                    <a16:creationId xmlns:a16="http://schemas.microsoft.com/office/drawing/2014/main" id="{EC094596-4F56-5A48-937C-074FFD82928A}"/>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61" name="Elbow Connector 560">
                <a:extLst>
                  <a:ext uri="{FF2B5EF4-FFF2-40B4-BE49-F238E27FC236}">
                    <a16:creationId xmlns:a16="http://schemas.microsoft.com/office/drawing/2014/main" id="{3278A77A-9B5F-484B-AD7A-3C2C0D530AE4}"/>
                  </a:ext>
                </a:extLst>
              </p:cNvPr>
              <p:cNvCxnSpPr>
                <a:cxnSpLocks/>
                <a:stCxn id="560"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ED3875E9-0974-6B40-A5F2-A5C0E71FB6F1}"/>
                </a:ext>
              </a:extLst>
            </p:cNvPr>
            <p:cNvGrpSpPr/>
            <p:nvPr/>
          </p:nvGrpSpPr>
          <p:grpSpPr>
            <a:xfrm>
              <a:off x="4568091" y="4361519"/>
              <a:ext cx="565695" cy="413566"/>
              <a:chOff x="4445702" y="309620"/>
              <a:chExt cx="636407" cy="465262"/>
            </a:xfrm>
          </p:grpSpPr>
          <p:sp>
            <p:nvSpPr>
              <p:cNvPr id="556" name="Diamond 555">
                <a:extLst>
                  <a:ext uri="{FF2B5EF4-FFF2-40B4-BE49-F238E27FC236}">
                    <a16:creationId xmlns:a16="http://schemas.microsoft.com/office/drawing/2014/main" id="{B2F0D331-8A3D-3440-A62A-F4CB99F41420}"/>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7" name="Elbow Connector 556">
                <a:extLst>
                  <a:ext uri="{FF2B5EF4-FFF2-40B4-BE49-F238E27FC236}">
                    <a16:creationId xmlns:a16="http://schemas.microsoft.com/office/drawing/2014/main" id="{985F9F3E-5E05-E842-AA4B-6C13400BFE76}"/>
                  </a:ext>
                </a:extLst>
              </p:cNvPr>
              <p:cNvCxnSpPr>
                <a:cxnSpLocks/>
                <a:stCxn id="556"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Elbow Connector 557">
                <a:extLst>
                  <a:ext uri="{FF2B5EF4-FFF2-40B4-BE49-F238E27FC236}">
                    <a16:creationId xmlns:a16="http://schemas.microsoft.com/office/drawing/2014/main" id="{AEBD05A0-34A6-3C4F-8BD1-BAE539B3BAB5}"/>
                  </a:ext>
                </a:extLst>
              </p:cNvPr>
              <p:cNvCxnSpPr>
                <a:cxnSpLocks/>
                <a:endCxn id="556"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00FC038B-13C3-D74C-9B28-A1DD91343229}"/>
                </a:ext>
              </a:extLst>
            </p:cNvPr>
            <p:cNvCxnSpPr>
              <a:cxnSpLocks/>
              <a:endCxn id="260" idx="2"/>
            </p:cNvCxnSpPr>
            <p:nvPr/>
          </p:nvCxnSpPr>
          <p:spPr>
            <a:xfrm>
              <a:off x="4017556" y="4361519"/>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9DE5AF8F-BD2E-3F45-8C1E-220FED7C3D03}"/>
                </a:ext>
              </a:extLst>
            </p:cNvPr>
            <p:cNvSpPr/>
            <p:nvPr/>
          </p:nvSpPr>
          <p:spPr>
            <a:xfrm flipV="1">
              <a:off x="5276570" y="4239052"/>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1" name="Group 260">
              <a:extLst>
                <a:ext uri="{FF2B5EF4-FFF2-40B4-BE49-F238E27FC236}">
                  <a16:creationId xmlns:a16="http://schemas.microsoft.com/office/drawing/2014/main" id="{82D4DC9E-0EDB-F249-AD29-48F8AC9E8E2D}"/>
                </a:ext>
              </a:extLst>
            </p:cNvPr>
            <p:cNvGrpSpPr/>
            <p:nvPr/>
          </p:nvGrpSpPr>
          <p:grpSpPr>
            <a:xfrm>
              <a:off x="2385071" y="4361519"/>
              <a:ext cx="572391" cy="369091"/>
              <a:chOff x="1989805" y="309620"/>
              <a:chExt cx="643940" cy="415227"/>
            </a:xfrm>
          </p:grpSpPr>
          <p:cxnSp>
            <p:nvCxnSpPr>
              <p:cNvPr id="553" name="Elbow Connector 552">
                <a:extLst>
                  <a:ext uri="{FF2B5EF4-FFF2-40B4-BE49-F238E27FC236}">
                    <a16:creationId xmlns:a16="http://schemas.microsoft.com/office/drawing/2014/main" id="{7CFF50E5-B0C6-3C4A-8ADA-C3C6C816E995}"/>
                  </a:ext>
                </a:extLst>
              </p:cNvPr>
              <p:cNvCxnSpPr>
                <a:cxnSpLocks/>
                <a:stCxn id="459" idx="0"/>
                <a:endCxn id="55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7435A960-C765-1540-B0FF-DE93D557A6FB}"/>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5" name="Elbow Connector 554">
                <a:extLst>
                  <a:ext uri="{FF2B5EF4-FFF2-40B4-BE49-F238E27FC236}">
                    <a16:creationId xmlns:a16="http://schemas.microsoft.com/office/drawing/2014/main" id="{9A1AB92B-BD1A-EF40-B2BD-C6F0C529B76E}"/>
                  </a:ext>
                </a:extLst>
              </p:cNvPr>
              <p:cNvCxnSpPr>
                <a:cxnSpLocks/>
                <a:stCxn id="55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8ADAB819-9382-0146-8CC7-8EC26B002D3E}"/>
                </a:ext>
              </a:extLst>
            </p:cNvPr>
            <p:cNvGrpSpPr/>
            <p:nvPr/>
          </p:nvGrpSpPr>
          <p:grpSpPr>
            <a:xfrm>
              <a:off x="3058072" y="4361520"/>
              <a:ext cx="565695" cy="413566"/>
              <a:chOff x="2746931" y="309621"/>
              <a:chExt cx="636407" cy="465262"/>
            </a:xfrm>
          </p:grpSpPr>
          <p:sp>
            <p:nvSpPr>
              <p:cNvPr id="550" name="Diamond 549">
                <a:extLst>
                  <a:ext uri="{FF2B5EF4-FFF2-40B4-BE49-F238E27FC236}">
                    <a16:creationId xmlns:a16="http://schemas.microsoft.com/office/drawing/2014/main" id="{AE894EC4-6E93-634F-8A0A-3A4EE4772FC8}"/>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1" name="Elbow Connector 550">
                <a:extLst>
                  <a:ext uri="{FF2B5EF4-FFF2-40B4-BE49-F238E27FC236}">
                    <a16:creationId xmlns:a16="http://schemas.microsoft.com/office/drawing/2014/main" id="{7AED76BA-BAC7-8E45-A1CE-C3EDB9DE04FE}"/>
                  </a:ext>
                </a:extLst>
              </p:cNvPr>
              <p:cNvCxnSpPr>
                <a:cxnSpLocks/>
                <a:stCxn id="550"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Elbow Connector 551">
                <a:extLst>
                  <a:ext uri="{FF2B5EF4-FFF2-40B4-BE49-F238E27FC236}">
                    <a16:creationId xmlns:a16="http://schemas.microsoft.com/office/drawing/2014/main" id="{6ACC444F-58A0-1A4E-92EC-4DB6107AB20B}"/>
                  </a:ext>
                </a:extLst>
              </p:cNvPr>
              <p:cNvCxnSpPr>
                <a:cxnSpLocks/>
                <a:endCxn id="550"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41736BD6-B7E9-2E4F-9B1F-17A41E42BC94}"/>
                </a:ext>
              </a:extLst>
            </p:cNvPr>
            <p:cNvCxnSpPr>
              <a:cxnSpLocks/>
              <a:stCxn id="459" idx="6"/>
              <a:endCxn id="264" idx="2"/>
            </p:cNvCxnSpPr>
            <p:nvPr/>
          </p:nvCxnSpPr>
          <p:spPr>
            <a:xfrm>
              <a:off x="2507537" y="4361520"/>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7E511A4-8BEA-6F41-AB4E-4C26BF62BB39}"/>
                </a:ext>
              </a:extLst>
            </p:cNvPr>
            <p:cNvSpPr/>
            <p:nvPr/>
          </p:nvSpPr>
          <p:spPr>
            <a:xfrm flipV="1">
              <a:off x="3766551" y="4239053"/>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5" name="Group 264">
              <a:extLst>
                <a:ext uri="{FF2B5EF4-FFF2-40B4-BE49-F238E27FC236}">
                  <a16:creationId xmlns:a16="http://schemas.microsoft.com/office/drawing/2014/main" id="{F0A6C458-F440-F046-BD4D-CD7F105918B4}"/>
                </a:ext>
              </a:extLst>
            </p:cNvPr>
            <p:cNvGrpSpPr/>
            <p:nvPr/>
          </p:nvGrpSpPr>
          <p:grpSpPr>
            <a:xfrm>
              <a:off x="5399038" y="4239052"/>
              <a:ext cx="4654612" cy="536033"/>
              <a:chOff x="5325620" y="171845"/>
              <a:chExt cx="5236436" cy="603037"/>
            </a:xfrm>
          </p:grpSpPr>
          <p:grpSp>
            <p:nvGrpSpPr>
              <p:cNvPr id="463" name="Group 462">
                <a:extLst>
                  <a:ext uri="{FF2B5EF4-FFF2-40B4-BE49-F238E27FC236}">
                    <a16:creationId xmlns:a16="http://schemas.microsoft.com/office/drawing/2014/main" id="{BAC2D2E9-1428-4B4F-9EAD-7C254550844D}"/>
                  </a:ext>
                </a:extLst>
              </p:cNvPr>
              <p:cNvGrpSpPr/>
              <p:nvPr/>
            </p:nvGrpSpPr>
            <p:grpSpPr>
              <a:xfrm>
                <a:off x="9489464" y="309620"/>
                <a:ext cx="636407" cy="465262"/>
                <a:chOff x="9489464" y="309620"/>
                <a:chExt cx="636407" cy="465262"/>
              </a:xfrm>
            </p:grpSpPr>
            <p:sp>
              <p:nvSpPr>
                <p:cNvPr id="547" name="Diamond 546">
                  <a:extLst>
                    <a:ext uri="{FF2B5EF4-FFF2-40B4-BE49-F238E27FC236}">
                      <a16:creationId xmlns:a16="http://schemas.microsoft.com/office/drawing/2014/main" id="{AFAE3482-E3EF-5C48-90A6-9E8948A66664}"/>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8" name="Elbow Connector 547">
                  <a:extLst>
                    <a:ext uri="{FF2B5EF4-FFF2-40B4-BE49-F238E27FC236}">
                      <a16:creationId xmlns:a16="http://schemas.microsoft.com/office/drawing/2014/main" id="{FD66243F-80C8-E044-B6A9-F66F843FD088}"/>
                    </a:ext>
                  </a:extLst>
                </p:cNvPr>
                <p:cNvCxnSpPr>
                  <a:cxnSpLocks/>
                  <a:stCxn id="547"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C5D0969E-3456-9747-9A33-0666C7B010E0}"/>
                    </a:ext>
                  </a:extLst>
                </p:cNvPr>
                <p:cNvCxnSpPr>
                  <a:cxnSpLocks/>
                  <a:endCxn id="547"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Connector 463">
                <a:extLst>
                  <a:ext uri="{FF2B5EF4-FFF2-40B4-BE49-F238E27FC236}">
                    <a16:creationId xmlns:a16="http://schemas.microsoft.com/office/drawing/2014/main" id="{2DB90C77-3CC1-3846-AB8E-AE90D2C22D13}"/>
                  </a:ext>
                </a:extLst>
              </p:cNvPr>
              <p:cNvCxnSpPr>
                <a:cxnSpLocks/>
                <a:endCxn id="465"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16193507-465C-074A-AA26-55BEC0AE9F33}"/>
                  </a:ext>
                </a:extLst>
              </p:cNvPr>
              <p:cNvSpPr/>
              <p:nvPr/>
            </p:nvSpPr>
            <p:spPr>
              <a:xfrm flipV="1">
                <a:off x="1028650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66" name="Group 465">
                <a:extLst>
                  <a:ext uri="{FF2B5EF4-FFF2-40B4-BE49-F238E27FC236}">
                    <a16:creationId xmlns:a16="http://schemas.microsoft.com/office/drawing/2014/main" id="{3D4750CD-838F-F744-8E5C-5BF114621D9E}"/>
                  </a:ext>
                </a:extLst>
              </p:cNvPr>
              <p:cNvGrpSpPr/>
              <p:nvPr/>
            </p:nvGrpSpPr>
            <p:grpSpPr>
              <a:xfrm>
                <a:off x="5325620" y="309619"/>
                <a:ext cx="653115" cy="415227"/>
                <a:chOff x="5325620" y="309619"/>
                <a:chExt cx="653115" cy="415227"/>
              </a:xfrm>
            </p:grpSpPr>
            <p:cxnSp>
              <p:nvCxnSpPr>
                <p:cNvPr id="544" name="Elbow Connector 543">
                  <a:extLst>
                    <a:ext uri="{FF2B5EF4-FFF2-40B4-BE49-F238E27FC236}">
                      <a16:creationId xmlns:a16="http://schemas.microsoft.com/office/drawing/2014/main" id="{BF7F2D87-D432-6944-8AE0-5E96A7FEE852}"/>
                    </a:ext>
                  </a:extLst>
                </p:cNvPr>
                <p:cNvCxnSpPr>
                  <a:cxnSpLocks/>
                  <a:stCxn id="260" idx="0"/>
                  <a:endCxn id="545"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5" name="Rectangle 544">
                  <a:extLst>
                    <a:ext uri="{FF2B5EF4-FFF2-40B4-BE49-F238E27FC236}">
                      <a16:creationId xmlns:a16="http://schemas.microsoft.com/office/drawing/2014/main" id="{B3F6DCEF-DC22-5F4A-B97A-9A0C4D0D3073}"/>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6" name="Elbow Connector 545">
                  <a:extLst>
                    <a:ext uri="{FF2B5EF4-FFF2-40B4-BE49-F238E27FC236}">
                      <a16:creationId xmlns:a16="http://schemas.microsoft.com/office/drawing/2014/main" id="{1DE335DF-98D5-5C45-8C83-A5FDE1334728}"/>
                    </a:ext>
                  </a:extLst>
                </p:cNvPr>
                <p:cNvCxnSpPr>
                  <a:cxnSpLocks/>
                  <a:stCxn id="545"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78C41C19-0CCC-1B46-B19C-92D05A34B137}"/>
                  </a:ext>
                </a:extLst>
              </p:cNvPr>
              <p:cNvGrpSpPr/>
              <p:nvPr/>
            </p:nvGrpSpPr>
            <p:grpSpPr>
              <a:xfrm>
                <a:off x="6091922" y="309620"/>
                <a:ext cx="636408" cy="465262"/>
                <a:chOff x="6091922" y="309620"/>
                <a:chExt cx="636408" cy="465262"/>
              </a:xfrm>
            </p:grpSpPr>
            <p:sp>
              <p:nvSpPr>
                <p:cNvPr id="541" name="Diamond 540">
                  <a:extLst>
                    <a:ext uri="{FF2B5EF4-FFF2-40B4-BE49-F238E27FC236}">
                      <a16:creationId xmlns:a16="http://schemas.microsoft.com/office/drawing/2014/main" id="{D47A9996-BC1A-814B-8F90-3E24F154CAB0}"/>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2" name="Elbow Connector 541">
                  <a:extLst>
                    <a:ext uri="{FF2B5EF4-FFF2-40B4-BE49-F238E27FC236}">
                      <a16:creationId xmlns:a16="http://schemas.microsoft.com/office/drawing/2014/main" id="{DC5B0E13-7BEC-2640-AD69-B5C4770B932B}"/>
                    </a:ext>
                  </a:extLst>
                </p:cNvPr>
                <p:cNvCxnSpPr>
                  <a:cxnSpLocks/>
                  <a:stCxn id="541"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Elbow Connector 542">
                  <a:extLst>
                    <a:ext uri="{FF2B5EF4-FFF2-40B4-BE49-F238E27FC236}">
                      <a16:creationId xmlns:a16="http://schemas.microsoft.com/office/drawing/2014/main" id="{F74CF89E-C187-5844-AF54-32879D14EB28}"/>
                    </a:ext>
                  </a:extLst>
                </p:cNvPr>
                <p:cNvCxnSpPr>
                  <a:cxnSpLocks/>
                  <a:endCxn id="541"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8" name="Straight Connector 467">
                <a:extLst>
                  <a:ext uri="{FF2B5EF4-FFF2-40B4-BE49-F238E27FC236}">
                    <a16:creationId xmlns:a16="http://schemas.microsoft.com/office/drawing/2014/main" id="{01CF760C-4C6F-544E-8092-3B434C3262EB}"/>
                  </a:ext>
                </a:extLst>
              </p:cNvPr>
              <p:cNvCxnSpPr>
                <a:cxnSpLocks/>
                <a:endCxn id="469"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9" name="Oval 468">
                <a:extLst>
                  <a:ext uri="{FF2B5EF4-FFF2-40B4-BE49-F238E27FC236}">
                    <a16:creationId xmlns:a16="http://schemas.microsoft.com/office/drawing/2014/main" id="{614BEA26-3809-2345-A2C5-0DADE814F5C9}"/>
                  </a:ext>
                </a:extLst>
              </p:cNvPr>
              <p:cNvSpPr/>
              <p:nvPr/>
            </p:nvSpPr>
            <p:spPr>
              <a:xfrm flipV="1">
                <a:off x="6888963"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0" name="Group 469">
                <a:extLst>
                  <a:ext uri="{FF2B5EF4-FFF2-40B4-BE49-F238E27FC236}">
                    <a16:creationId xmlns:a16="http://schemas.microsoft.com/office/drawing/2014/main" id="{DBC00FB2-5041-2744-85DB-E18B414F1272}"/>
                  </a:ext>
                </a:extLst>
              </p:cNvPr>
              <p:cNvGrpSpPr/>
              <p:nvPr/>
            </p:nvGrpSpPr>
            <p:grpSpPr>
              <a:xfrm>
                <a:off x="7026738" y="309619"/>
                <a:ext cx="650769" cy="415227"/>
                <a:chOff x="7026738" y="309619"/>
                <a:chExt cx="650769" cy="415227"/>
              </a:xfrm>
            </p:grpSpPr>
            <p:cxnSp>
              <p:nvCxnSpPr>
                <p:cNvPr id="482" name="Elbow Connector 481">
                  <a:extLst>
                    <a:ext uri="{FF2B5EF4-FFF2-40B4-BE49-F238E27FC236}">
                      <a16:creationId xmlns:a16="http://schemas.microsoft.com/office/drawing/2014/main" id="{7240964C-B1B3-CC4B-B417-471D3D7C66E1}"/>
                    </a:ext>
                  </a:extLst>
                </p:cNvPr>
                <p:cNvCxnSpPr>
                  <a:cxnSpLocks/>
                  <a:stCxn id="469" idx="0"/>
                  <a:endCxn id="483"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D6C1155-B90E-2C4C-9C88-D33550C2C7C7}"/>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4" name="Elbow Connector 483">
                  <a:extLst>
                    <a:ext uri="{FF2B5EF4-FFF2-40B4-BE49-F238E27FC236}">
                      <a16:creationId xmlns:a16="http://schemas.microsoft.com/office/drawing/2014/main" id="{2AF4F143-16F2-4142-B00A-208BA666C032}"/>
                    </a:ext>
                  </a:extLst>
                </p:cNvPr>
                <p:cNvCxnSpPr>
                  <a:cxnSpLocks/>
                  <a:stCxn id="483"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1" name="Straight Connector 470">
                <a:extLst>
                  <a:ext uri="{FF2B5EF4-FFF2-40B4-BE49-F238E27FC236}">
                    <a16:creationId xmlns:a16="http://schemas.microsoft.com/office/drawing/2014/main" id="{4AE6D6B2-13BD-E744-B5DC-064126D1A278}"/>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DB14E2BD-58CB-3142-8D2A-B77A71B628F7}"/>
                  </a:ext>
                </a:extLst>
              </p:cNvPr>
              <p:cNvGrpSpPr/>
              <p:nvPr/>
            </p:nvGrpSpPr>
            <p:grpSpPr>
              <a:xfrm>
                <a:off x="8725510" y="309619"/>
                <a:ext cx="650767" cy="415227"/>
                <a:chOff x="8725510" y="309619"/>
                <a:chExt cx="650767" cy="415227"/>
              </a:xfrm>
            </p:grpSpPr>
            <p:cxnSp>
              <p:nvCxnSpPr>
                <p:cNvPr id="479" name="Elbow Connector 478">
                  <a:extLst>
                    <a:ext uri="{FF2B5EF4-FFF2-40B4-BE49-F238E27FC236}">
                      <a16:creationId xmlns:a16="http://schemas.microsoft.com/office/drawing/2014/main" id="{A71B5995-136D-B04E-87C4-5CDF1D50532D}"/>
                    </a:ext>
                  </a:extLst>
                </p:cNvPr>
                <p:cNvCxnSpPr>
                  <a:cxnSpLocks/>
                  <a:stCxn id="473" idx="0"/>
                  <a:endCxn id="48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Rectangle 479">
                  <a:extLst>
                    <a:ext uri="{FF2B5EF4-FFF2-40B4-BE49-F238E27FC236}">
                      <a16:creationId xmlns:a16="http://schemas.microsoft.com/office/drawing/2014/main" id="{530084E2-1B7A-AE4F-83C7-7BC320FC75E0}"/>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1" name="Elbow Connector 480">
                  <a:extLst>
                    <a:ext uri="{FF2B5EF4-FFF2-40B4-BE49-F238E27FC236}">
                      <a16:creationId xmlns:a16="http://schemas.microsoft.com/office/drawing/2014/main" id="{487EB043-B424-3041-8170-FBF359D4B67F}"/>
                    </a:ext>
                  </a:extLst>
                </p:cNvPr>
                <p:cNvCxnSpPr>
                  <a:cxnSpLocks/>
                  <a:stCxn id="48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473" name="Oval 472">
                <a:extLst>
                  <a:ext uri="{FF2B5EF4-FFF2-40B4-BE49-F238E27FC236}">
                    <a16:creationId xmlns:a16="http://schemas.microsoft.com/office/drawing/2014/main" id="{23331FDE-34C3-6B42-87F4-F5D4A5728D7A}"/>
                  </a:ext>
                </a:extLst>
              </p:cNvPr>
              <p:cNvSpPr/>
              <p:nvPr/>
            </p:nvSpPr>
            <p:spPr>
              <a:xfrm flipV="1">
                <a:off x="858773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4" name="Group 473">
                <a:extLst>
                  <a:ext uri="{FF2B5EF4-FFF2-40B4-BE49-F238E27FC236}">
                    <a16:creationId xmlns:a16="http://schemas.microsoft.com/office/drawing/2014/main" id="{5F7650E6-5C25-264F-B714-EB465865B90C}"/>
                  </a:ext>
                </a:extLst>
              </p:cNvPr>
              <p:cNvGrpSpPr/>
              <p:nvPr/>
            </p:nvGrpSpPr>
            <p:grpSpPr>
              <a:xfrm>
                <a:off x="7959493" y="275993"/>
                <a:ext cx="628241" cy="67256"/>
                <a:chOff x="7959493" y="275993"/>
                <a:chExt cx="628241" cy="67256"/>
              </a:xfrm>
            </p:grpSpPr>
            <p:cxnSp>
              <p:nvCxnSpPr>
                <p:cNvPr id="475" name="Straight Connector 474">
                  <a:extLst>
                    <a:ext uri="{FF2B5EF4-FFF2-40B4-BE49-F238E27FC236}">
                      <a16:creationId xmlns:a16="http://schemas.microsoft.com/office/drawing/2014/main" id="{F6B5911E-0289-374B-AD0A-7A9AA1BDF223}"/>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9649F06F-B33B-B445-8218-17DE9AF552FA}"/>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77" name="Oval 476">
                  <a:extLst>
                    <a:ext uri="{FF2B5EF4-FFF2-40B4-BE49-F238E27FC236}">
                      <a16:creationId xmlns:a16="http://schemas.microsoft.com/office/drawing/2014/main" id="{7BBEA551-2C90-3F45-B0AB-A0DBA61F659B}"/>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8" name="Oval 477">
                  <a:extLst>
                    <a:ext uri="{FF2B5EF4-FFF2-40B4-BE49-F238E27FC236}">
                      <a16:creationId xmlns:a16="http://schemas.microsoft.com/office/drawing/2014/main" id="{F9D4ECFE-D8FF-824C-BDA7-67F1A421E6B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66" name="Group 265">
              <a:extLst>
                <a:ext uri="{FF2B5EF4-FFF2-40B4-BE49-F238E27FC236}">
                  <a16:creationId xmlns:a16="http://schemas.microsoft.com/office/drawing/2014/main" id="{ED41C7EC-8CCD-1E48-B515-511E26317061}"/>
                </a:ext>
              </a:extLst>
            </p:cNvPr>
            <p:cNvGrpSpPr/>
            <p:nvPr/>
          </p:nvGrpSpPr>
          <p:grpSpPr>
            <a:xfrm>
              <a:off x="941399" y="4148589"/>
              <a:ext cx="1566138" cy="420564"/>
              <a:chOff x="365672" y="70075"/>
              <a:chExt cx="1761908" cy="473134"/>
            </a:xfrm>
          </p:grpSpPr>
          <p:sp>
            <p:nvSpPr>
              <p:cNvPr id="459" name="Oval 458">
                <a:extLst>
                  <a:ext uri="{FF2B5EF4-FFF2-40B4-BE49-F238E27FC236}">
                    <a16:creationId xmlns:a16="http://schemas.microsoft.com/office/drawing/2014/main" id="{438F2962-BD9B-D646-96A0-70507D9C040E}"/>
                  </a:ext>
                </a:extLst>
              </p:cNvPr>
              <p:cNvSpPr/>
              <p:nvPr/>
            </p:nvSpPr>
            <p:spPr>
              <a:xfrm flipV="1">
                <a:off x="1852028"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60" name="Google Shape;399;p3">
                <a:extLst>
                  <a:ext uri="{FF2B5EF4-FFF2-40B4-BE49-F238E27FC236}">
                    <a16:creationId xmlns:a16="http://schemas.microsoft.com/office/drawing/2014/main" id="{4B8D7BF5-8730-134C-850D-E6AFA913B0EE}"/>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1" name="Straight Connector 460">
                <a:extLst>
                  <a:ext uri="{FF2B5EF4-FFF2-40B4-BE49-F238E27FC236}">
                    <a16:creationId xmlns:a16="http://schemas.microsoft.com/office/drawing/2014/main" id="{28BAC773-C7F2-C94D-8485-2560101B8124}"/>
                  </a:ext>
                </a:extLst>
              </p:cNvPr>
              <p:cNvCxnSpPr>
                <a:cxnSpLocks/>
                <a:stCxn id="460" idx="2"/>
                <a:endCxn id="459"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2" name="TextBox 461">
                <a:extLst>
                  <a:ext uri="{FF2B5EF4-FFF2-40B4-BE49-F238E27FC236}">
                    <a16:creationId xmlns:a16="http://schemas.microsoft.com/office/drawing/2014/main" id="{5577F4AD-E90B-5148-AB58-25E22F2783A8}"/>
                  </a:ext>
                </a:extLst>
              </p:cNvPr>
              <p:cNvSpPr txBox="1"/>
              <p:nvPr/>
            </p:nvSpPr>
            <p:spPr>
              <a:xfrm>
                <a:off x="365672" y="70075"/>
                <a:ext cx="786635"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Jimi</a:t>
                </a:r>
              </a:p>
            </p:txBody>
          </p:sp>
        </p:grpSp>
        <p:grpSp>
          <p:nvGrpSpPr>
            <p:cNvPr id="267" name="Group 266">
              <a:extLst>
                <a:ext uri="{FF2B5EF4-FFF2-40B4-BE49-F238E27FC236}">
                  <a16:creationId xmlns:a16="http://schemas.microsoft.com/office/drawing/2014/main" id="{48E6D90D-7A0C-5544-AAFB-34BCFC34535A}"/>
                </a:ext>
              </a:extLst>
            </p:cNvPr>
            <p:cNvGrpSpPr/>
            <p:nvPr/>
          </p:nvGrpSpPr>
          <p:grpSpPr>
            <a:xfrm>
              <a:off x="482941" y="4483987"/>
              <a:ext cx="9568618" cy="882470"/>
              <a:chOff x="-150090" y="439531"/>
              <a:chExt cx="10764696" cy="992779"/>
            </a:xfrm>
          </p:grpSpPr>
          <p:grpSp>
            <p:nvGrpSpPr>
              <p:cNvPr id="393" name="Group 392">
                <a:extLst>
                  <a:ext uri="{FF2B5EF4-FFF2-40B4-BE49-F238E27FC236}">
                    <a16:creationId xmlns:a16="http://schemas.microsoft.com/office/drawing/2014/main" id="{18DEAE10-8D07-DC47-B866-BF83AB7C5706}"/>
                  </a:ext>
                </a:extLst>
              </p:cNvPr>
              <p:cNvGrpSpPr/>
              <p:nvPr/>
            </p:nvGrpSpPr>
            <p:grpSpPr>
              <a:xfrm>
                <a:off x="9542014" y="967047"/>
                <a:ext cx="636407" cy="465262"/>
                <a:chOff x="9542014" y="967047"/>
                <a:chExt cx="636407" cy="465262"/>
              </a:xfrm>
            </p:grpSpPr>
            <p:sp>
              <p:nvSpPr>
                <p:cNvPr id="456" name="Diamond 455">
                  <a:extLst>
                    <a:ext uri="{FF2B5EF4-FFF2-40B4-BE49-F238E27FC236}">
                      <a16:creationId xmlns:a16="http://schemas.microsoft.com/office/drawing/2014/main" id="{574C03B4-E2B8-8F45-90F3-1863E923AAD0}"/>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7" name="Elbow Connector 456">
                  <a:extLst>
                    <a:ext uri="{FF2B5EF4-FFF2-40B4-BE49-F238E27FC236}">
                      <a16:creationId xmlns:a16="http://schemas.microsoft.com/office/drawing/2014/main" id="{7BD8D280-84AF-CD4D-9DB7-13AEE1A280F0}"/>
                    </a:ext>
                  </a:extLst>
                </p:cNvPr>
                <p:cNvCxnSpPr>
                  <a:cxnSpLocks/>
                  <a:stCxn id="456"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61093B69-F608-5948-B1A6-F3FA4BCFC899}"/>
                    </a:ext>
                  </a:extLst>
                </p:cNvPr>
                <p:cNvCxnSpPr>
                  <a:cxnSpLocks/>
                  <a:endCxn id="456"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4" name="Straight Connector 393">
                <a:extLst>
                  <a:ext uri="{FF2B5EF4-FFF2-40B4-BE49-F238E27FC236}">
                    <a16:creationId xmlns:a16="http://schemas.microsoft.com/office/drawing/2014/main" id="{DE4B675C-3FF9-DE45-B53A-0B4B2317F26A}"/>
                  </a:ext>
                </a:extLst>
              </p:cNvPr>
              <p:cNvCxnSpPr>
                <a:cxnSpLocks/>
                <a:endCxn id="395"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D8406544-BB55-8D46-AC00-317DE9CCD452}"/>
                  </a:ext>
                </a:extLst>
              </p:cNvPr>
              <p:cNvSpPr/>
              <p:nvPr/>
            </p:nvSpPr>
            <p:spPr>
              <a:xfrm flipV="1">
                <a:off x="1033905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6" name="Group 395">
                <a:extLst>
                  <a:ext uri="{FF2B5EF4-FFF2-40B4-BE49-F238E27FC236}">
                    <a16:creationId xmlns:a16="http://schemas.microsoft.com/office/drawing/2014/main" id="{4CC7CE9B-A849-E84D-9FBF-7CDE429EB0A4}"/>
                  </a:ext>
                </a:extLst>
              </p:cNvPr>
              <p:cNvGrpSpPr/>
              <p:nvPr/>
            </p:nvGrpSpPr>
            <p:grpSpPr>
              <a:xfrm>
                <a:off x="6144472" y="967047"/>
                <a:ext cx="636408" cy="465262"/>
                <a:chOff x="6144472" y="967047"/>
                <a:chExt cx="636408" cy="465262"/>
              </a:xfrm>
            </p:grpSpPr>
            <p:sp>
              <p:nvSpPr>
                <p:cNvPr id="453" name="Diamond 452">
                  <a:extLst>
                    <a:ext uri="{FF2B5EF4-FFF2-40B4-BE49-F238E27FC236}">
                      <a16:creationId xmlns:a16="http://schemas.microsoft.com/office/drawing/2014/main" id="{D2B4310D-1F5F-AF44-ADBB-D2EB2DBBE2AE}"/>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4" name="Elbow Connector 453">
                  <a:extLst>
                    <a:ext uri="{FF2B5EF4-FFF2-40B4-BE49-F238E27FC236}">
                      <a16:creationId xmlns:a16="http://schemas.microsoft.com/office/drawing/2014/main" id="{C2D8240A-E5C3-4E43-B7E3-B75FD73E7A42}"/>
                    </a:ext>
                  </a:extLst>
                </p:cNvPr>
                <p:cNvCxnSpPr>
                  <a:cxnSpLocks/>
                  <a:stCxn id="453"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Elbow Connector 454">
                  <a:extLst>
                    <a:ext uri="{FF2B5EF4-FFF2-40B4-BE49-F238E27FC236}">
                      <a16:creationId xmlns:a16="http://schemas.microsoft.com/office/drawing/2014/main" id="{BF1C8FF7-2492-9A43-8353-67A2BDFBB3B3}"/>
                    </a:ext>
                  </a:extLst>
                </p:cNvPr>
                <p:cNvCxnSpPr>
                  <a:cxnSpLocks/>
                  <a:endCxn id="453"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7" name="Straight Connector 396">
                <a:extLst>
                  <a:ext uri="{FF2B5EF4-FFF2-40B4-BE49-F238E27FC236}">
                    <a16:creationId xmlns:a16="http://schemas.microsoft.com/office/drawing/2014/main" id="{C78DB3FD-469B-9C41-BF89-1872559B8BC9}"/>
                  </a:ext>
                </a:extLst>
              </p:cNvPr>
              <p:cNvCxnSpPr>
                <a:cxnSpLocks/>
                <a:endCxn id="398"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8" name="Oval 397">
                <a:extLst>
                  <a:ext uri="{FF2B5EF4-FFF2-40B4-BE49-F238E27FC236}">
                    <a16:creationId xmlns:a16="http://schemas.microsoft.com/office/drawing/2014/main" id="{53836735-0AAF-BD42-BE8A-23DD9BE4A138}"/>
                  </a:ext>
                </a:extLst>
              </p:cNvPr>
              <p:cNvSpPr/>
              <p:nvPr/>
            </p:nvSpPr>
            <p:spPr>
              <a:xfrm flipV="1">
                <a:off x="6941513"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9" name="Group 398">
                <a:extLst>
                  <a:ext uri="{FF2B5EF4-FFF2-40B4-BE49-F238E27FC236}">
                    <a16:creationId xmlns:a16="http://schemas.microsoft.com/office/drawing/2014/main" id="{12387A95-15CE-0846-8588-E7559297A557}"/>
                  </a:ext>
                </a:extLst>
              </p:cNvPr>
              <p:cNvGrpSpPr/>
              <p:nvPr/>
            </p:nvGrpSpPr>
            <p:grpSpPr>
              <a:xfrm>
                <a:off x="4445702" y="967047"/>
                <a:ext cx="636407" cy="465262"/>
                <a:chOff x="4445702" y="967047"/>
                <a:chExt cx="636407" cy="465262"/>
              </a:xfrm>
            </p:grpSpPr>
            <p:sp>
              <p:nvSpPr>
                <p:cNvPr id="450" name="Diamond 449">
                  <a:extLst>
                    <a:ext uri="{FF2B5EF4-FFF2-40B4-BE49-F238E27FC236}">
                      <a16:creationId xmlns:a16="http://schemas.microsoft.com/office/drawing/2014/main" id="{0E1FB674-45AC-BA40-967E-67F5632EF04D}"/>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1" name="Elbow Connector 450">
                  <a:extLst>
                    <a:ext uri="{FF2B5EF4-FFF2-40B4-BE49-F238E27FC236}">
                      <a16:creationId xmlns:a16="http://schemas.microsoft.com/office/drawing/2014/main" id="{BB41A190-F3CE-ED4B-8173-CBC4D2E3FE78}"/>
                    </a:ext>
                  </a:extLst>
                </p:cNvPr>
                <p:cNvCxnSpPr>
                  <a:cxnSpLocks/>
                  <a:stCxn id="45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Elbow Connector 451">
                  <a:extLst>
                    <a:ext uri="{FF2B5EF4-FFF2-40B4-BE49-F238E27FC236}">
                      <a16:creationId xmlns:a16="http://schemas.microsoft.com/office/drawing/2014/main" id="{DE7E3C4C-90DC-CD41-BAB7-BB855C68A932}"/>
                    </a:ext>
                  </a:extLst>
                </p:cNvPr>
                <p:cNvCxnSpPr>
                  <a:cxnSpLocks/>
                  <a:endCxn id="45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0" name="Straight Connector 399">
                <a:extLst>
                  <a:ext uri="{FF2B5EF4-FFF2-40B4-BE49-F238E27FC236}">
                    <a16:creationId xmlns:a16="http://schemas.microsoft.com/office/drawing/2014/main" id="{5C1F82EF-B54D-C54C-8894-CA48DDF1608D}"/>
                  </a:ext>
                </a:extLst>
              </p:cNvPr>
              <p:cNvCxnSpPr>
                <a:cxnSpLocks/>
                <a:endCxn id="401"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7A382BD0-43DE-C34A-8B78-DFFAF52B4F69}"/>
                  </a:ext>
                </a:extLst>
              </p:cNvPr>
              <p:cNvSpPr/>
              <p:nvPr/>
            </p:nvSpPr>
            <p:spPr>
              <a:xfrm flipV="1">
                <a:off x="5242742"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2" name="Group 401">
                <a:extLst>
                  <a:ext uri="{FF2B5EF4-FFF2-40B4-BE49-F238E27FC236}">
                    <a16:creationId xmlns:a16="http://schemas.microsoft.com/office/drawing/2014/main" id="{829A7441-B074-104B-90DD-E1BCA3558BE5}"/>
                  </a:ext>
                </a:extLst>
              </p:cNvPr>
              <p:cNvGrpSpPr/>
              <p:nvPr/>
            </p:nvGrpSpPr>
            <p:grpSpPr>
              <a:xfrm>
                <a:off x="2746931" y="967048"/>
                <a:ext cx="636407" cy="465262"/>
                <a:chOff x="2746931" y="967048"/>
                <a:chExt cx="636407" cy="465262"/>
              </a:xfrm>
            </p:grpSpPr>
            <p:sp>
              <p:nvSpPr>
                <p:cNvPr id="447" name="Diamond 446">
                  <a:extLst>
                    <a:ext uri="{FF2B5EF4-FFF2-40B4-BE49-F238E27FC236}">
                      <a16:creationId xmlns:a16="http://schemas.microsoft.com/office/drawing/2014/main" id="{5CD035D9-2389-174E-976B-21BB3FC614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48" name="Elbow Connector 447">
                  <a:extLst>
                    <a:ext uri="{FF2B5EF4-FFF2-40B4-BE49-F238E27FC236}">
                      <a16:creationId xmlns:a16="http://schemas.microsoft.com/office/drawing/2014/main" id="{125EEFF2-3F23-D24F-91F2-679C43595EC7}"/>
                    </a:ext>
                  </a:extLst>
                </p:cNvPr>
                <p:cNvCxnSpPr>
                  <a:cxnSpLocks/>
                  <a:stCxn id="447"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Elbow Connector 448">
                  <a:extLst>
                    <a:ext uri="{FF2B5EF4-FFF2-40B4-BE49-F238E27FC236}">
                      <a16:creationId xmlns:a16="http://schemas.microsoft.com/office/drawing/2014/main" id="{38D14426-DFC2-CE4E-AB1A-3489B9E5DE71}"/>
                    </a:ext>
                  </a:extLst>
                </p:cNvPr>
                <p:cNvCxnSpPr>
                  <a:cxnSpLocks/>
                  <a:endCxn id="447"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3" name="Straight Connector 402">
                <a:extLst>
                  <a:ext uri="{FF2B5EF4-FFF2-40B4-BE49-F238E27FC236}">
                    <a16:creationId xmlns:a16="http://schemas.microsoft.com/office/drawing/2014/main" id="{BD800ECF-BAB4-A342-953D-60F9ED3320D4}"/>
                  </a:ext>
                </a:extLst>
              </p:cNvPr>
              <p:cNvCxnSpPr>
                <a:cxnSpLocks/>
                <a:stCxn id="439" idx="6"/>
                <a:endCxn id="404"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85BDD973-E5E9-FF49-B67C-49889F892CC4}"/>
                  </a:ext>
                </a:extLst>
              </p:cNvPr>
              <p:cNvSpPr/>
              <p:nvPr/>
            </p:nvSpPr>
            <p:spPr>
              <a:xfrm flipV="1">
                <a:off x="3543971" y="829272"/>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05" name="Straight Connector 404">
                <a:extLst>
                  <a:ext uri="{FF2B5EF4-FFF2-40B4-BE49-F238E27FC236}">
                    <a16:creationId xmlns:a16="http://schemas.microsoft.com/office/drawing/2014/main" id="{8BA813C7-88A8-7E47-AACC-C5BA6A7BBB9C}"/>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686CFA0B-C625-034F-B900-9E517600DD0D}"/>
                  </a:ext>
                </a:extLst>
              </p:cNvPr>
              <p:cNvSpPr/>
              <p:nvPr/>
            </p:nvSpPr>
            <p:spPr>
              <a:xfrm flipV="1">
                <a:off x="864028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7" name="Group 406">
                <a:extLst>
                  <a:ext uri="{FF2B5EF4-FFF2-40B4-BE49-F238E27FC236}">
                    <a16:creationId xmlns:a16="http://schemas.microsoft.com/office/drawing/2014/main" id="{88427943-1810-A447-86C0-6C2C4C297574}"/>
                  </a:ext>
                </a:extLst>
              </p:cNvPr>
              <p:cNvGrpSpPr/>
              <p:nvPr/>
            </p:nvGrpSpPr>
            <p:grpSpPr>
              <a:xfrm>
                <a:off x="8012043" y="933419"/>
                <a:ext cx="628241" cy="67256"/>
                <a:chOff x="8012043" y="933419"/>
                <a:chExt cx="628241" cy="67256"/>
              </a:xfrm>
            </p:grpSpPr>
            <p:cxnSp>
              <p:nvCxnSpPr>
                <p:cNvPr id="443" name="Straight Connector 442">
                  <a:extLst>
                    <a:ext uri="{FF2B5EF4-FFF2-40B4-BE49-F238E27FC236}">
                      <a16:creationId xmlns:a16="http://schemas.microsoft.com/office/drawing/2014/main" id="{48C5823E-338C-F24B-98BB-3A54F9D4C478}"/>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4" name="Oval 443">
                  <a:extLst>
                    <a:ext uri="{FF2B5EF4-FFF2-40B4-BE49-F238E27FC236}">
                      <a16:creationId xmlns:a16="http://schemas.microsoft.com/office/drawing/2014/main" id="{88ECC15D-87B7-C940-98AB-53B51356DDEB}"/>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p>
              </p:txBody>
            </p:sp>
            <p:sp>
              <p:nvSpPr>
                <p:cNvPr id="445" name="Oval 444">
                  <a:extLst>
                    <a:ext uri="{FF2B5EF4-FFF2-40B4-BE49-F238E27FC236}">
                      <a16:creationId xmlns:a16="http://schemas.microsoft.com/office/drawing/2014/main" id="{CC48992A-8F17-3D41-9EDA-755B559A84CF}"/>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6" name="Oval 445">
                  <a:extLst>
                    <a:ext uri="{FF2B5EF4-FFF2-40B4-BE49-F238E27FC236}">
                      <a16:creationId xmlns:a16="http://schemas.microsoft.com/office/drawing/2014/main" id="{3494FF48-CB20-1840-8850-5038C212DE8F}"/>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grpSp>
            <p:nvGrpSpPr>
              <p:cNvPr id="408" name="Group 407">
                <a:extLst>
                  <a:ext uri="{FF2B5EF4-FFF2-40B4-BE49-F238E27FC236}">
                    <a16:creationId xmlns:a16="http://schemas.microsoft.com/office/drawing/2014/main" id="{F082551B-08BF-904D-9EA3-4C6B722960B7}"/>
                  </a:ext>
                </a:extLst>
              </p:cNvPr>
              <p:cNvGrpSpPr/>
              <p:nvPr/>
            </p:nvGrpSpPr>
            <p:grpSpPr>
              <a:xfrm>
                <a:off x="-150090" y="747077"/>
                <a:ext cx="2277670" cy="473135"/>
                <a:chOff x="-150090" y="747077"/>
                <a:chExt cx="2277670" cy="473135"/>
              </a:xfrm>
            </p:grpSpPr>
            <p:sp>
              <p:nvSpPr>
                <p:cNvPr id="439" name="Oval 438">
                  <a:extLst>
                    <a:ext uri="{FF2B5EF4-FFF2-40B4-BE49-F238E27FC236}">
                      <a16:creationId xmlns:a16="http://schemas.microsoft.com/office/drawing/2014/main" id="{0C6BC387-9D23-954A-B6A1-76BE4AE6612C}"/>
                    </a:ext>
                  </a:extLst>
                </p:cNvPr>
                <p:cNvSpPr/>
                <p:nvPr/>
              </p:nvSpPr>
              <p:spPr>
                <a:xfrm flipV="1">
                  <a:off x="1852028"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0" name="Google Shape;399;p3">
                  <a:extLst>
                    <a:ext uri="{FF2B5EF4-FFF2-40B4-BE49-F238E27FC236}">
                      <a16:creationId xmlns:a16="http://schemas.microsoft.com/office/drawing/2014/main" id="{7778BC72-2EB4-FA44-AA0D-4A66F24ADBC0}"/>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1" name="Straight Connector 440">
                  <a:extLst>
                    <a:ext uri="{FF2B5EF4-FFF2-40B4-BE49-F238E27FC236}">
                      <a16:creationId xmlns:a16="http://schemas.microsoft.com/office/drawing/2014/main" id="{87EAEAF5-E50E-6A4C-A66E-0DA9B514FD7F}"/>
                    </a:ext>
                  </a:extLst>
                </p:cNvPr>
                <p:cNvCxnSpPr>
                  <a:cxnSpLocks/>
                  <a:stCxn id="440"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2" name="TextBox 441">
                  <a:extLst>
                    <a:ext uri="{FF2B5EF4-FFF2-40B4-BE49-F238E27FC236}">
                      <a16:creationId xmlns:a16="http://schemas.microsoft.com/office/drawing/2014/main" id="{7C73BE00-FA38-6F40-B7AC-996D71F0AD5F}"/>
                    </a:ext>
                  </a:extLst>
                </p:cNvPr>
                <p:cNvSpPr txBox="1"/>
                <p:nvPr/>
              </p:nvSpPr>
              <p:spPr>
                <a:xfrm>
                  <a:off x="-150090" y="747077"/>
                  <a:ext cx="1302400"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Hendrix</a:t>
                  </a:r>
                </a:p>
              </p:txBody>
            </p:sp>
          </p:grpSp>
          <p:grpSp>
            <p:nvGrpSpPr>
              <p:cNvPr id="409" name="Group 408">
                <a:extLst>
                  <a:ext uri="{FF2B5EF4-FFF2-40B4-BE49-F238E27FC236}">
                    <a16:creationId xmlns:a16="http://schemas.microsoft.com/office/drawing/2014/main" id="{10F19DCD-01BF-7A48-8BC8-1898D7B4A614}"/>
                  </a:ext>
                </a:extLst>
              </p:cNvPr>
              <p:cNvGrpSpPr/>
              <p:nvPr/>
            </p:nvGrpSpPr>
            <p:grpSpPr>
              <a:xfrm>
                <a:off x="8578480" y="439532"/>
                <a:ext cx="850347" cy="942740"/>
                <a:chOff x="8578480" y="439532"/>
                <a:chExt cx="850347" cy="942740"/>
              </a:xfrm>
            </p:grpSpPr>
            <p:cxnSp>
              <p:nvCxnSpPr>
                <p:cNvPr id="434" name="Elbow Connector 433">
                  <a:extLst>
                    <a:ext uri="{FF2B5EF4-FFF2-40B4-BE49-F238E27FC236}">
                      <a16:creationId xmlns:a16="http://schemas.microsoft.com/office/drawing/2014/main" id="{66BA23BD-5BC7-424A-8190-3886925C6E53}"/>
                    </a:ext>
                  </a:extLst>
                </p:cNvPr>
                <p:cNvCxnSpPr>
                  <a:cxnSpLocks/>
                  <a:stCxn id="406" idx="0"/>
                  <a:endCxn id="436"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2FF038-BDD0-F643-9220-95C61ECF118F}"/>
                    </a:ext>
                  </a:extLst>
                </p:cNvPr>
                <p:cNvCxnSpPr>
                  <a:cxnSpLocks/>
                  <a:stCxn id="473" idx="0"/>
                  <a:endCxn id="438"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6" name="Rectangle 435">
                  <a:extLst>
                    <a:ext uri="{FF2B5EF4-FFF2-40B4-BE49-F238E27FC236}">
                      <a16:creationId xmlns:a16="http://schemas.microsoft.com/office/drawing/2014/main" id="{69D98F14-CDF7-0147-AA84-7EA08B5A9A9F}"/>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7" name="Elbow Connector 436">
                  <a:extLst>
                    <a:ext uri="{FF2B5EF4-FFF2-40B4-BE49-F238E27FC236}">
                      <a16:creationId xmlns:a16="http://schemas.microsoft.com/office/drawing/2014/main" id="{B6D7517F-AF06-EB46-8F9E-5BF9573BEDDA}"/>
                    </a:ext>
                  </a:extLst>
                </p:cNvPr>
                <p:cNvCxnSpPr>
                  <a:cxnSpLocks/>
                  <a:stCxn id="436"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8" name="Arc 437">
                  <a:extLst>
                    <a:ext uri="{FF2B5EF4-FFF2-40B4-BE49-F238E27FC236}">
                      <a16:creationId xmlns:a16="http://schemas.microsoft.com/office/drawing/2014/main" id="{BE9F04FF-95F0-B74D-9E48-24C1A16ED6C6}"/>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0" name="Group 409">
                <a:extLst>
                  <a:ext uri="{FF2B5EF4-FFF2-40B4-BE49-F238E27FC236}">
                    <a16:creationId xmlns:a16="http://schemas.microsoft.com/office/drawing/2014/main" id="{FC8184DA-0E4A-FD4A-B699-084D323C854A}"/>
                  </a:ext>
                </a:extLst>
              </p:cNvPr>
              <p:cNvGrpSpPr/>
              <p:nvPr/>
            </p:nvGrpSpPr>
            <p:grpSpPr>
              <a:xfrm>
                <a:off x="5180938" y="439531"/>
                <a:ext cx="850347" cy="942741"/>
                <a:chOff x="5180938" y="439531"/>
                <a:chExt cx="850347" cy="942741"/>
              </a:xfrm>
            </p:grpSpPr>
            <p:cxnSp>
              <p:nvCxnSpPr>
                <p:cNvPr id="429" name="Elbow Connector 428">
                  <a:extLst>
                    <a:ext uri="{FF2B5EF4-FFF2-40B4-BE49-F238E27FC236}">
                      <a16:creationId xmlns:a16="http://schemas.microsoft.com/office/drawing/2014/main" id="{259BA4CD-C75E-334C-A521-8FC82213F82F}"/>
                    </a:ext>
                  </a:extLst>
                </p:cNvPr>
                <p:cNvCxnSpPr>
                  <a:cxnSpLocks/>
                  <a:stCxn id="401" idx="0"/>
                  <a:endCxn id="431"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C02E3BC-FDAD-D647-AA6B-C08763F32EB4}"/>
                    </a:ext>
                  </a:extLst>
                </p:cNvPr>
                <p:cNvCxnSpPr>
                  <a:cxnSpLocks/>
                  <a:stCxn id="260"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C8412C69-9820-2544-8A97-2F4967FE8D9C}"/>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2" name="Elbow Connector 431">
                  <a:extLst>
                    <a:ext uri="{FF2B5EF4-FFF2-40B4-BE49-F238E27FC236}">
                      <a16:creationId xmlns:a16="http://schemas.microsoft.com/office/drawing/2014/main" id="{C89BDF14-1F74-934E-B537-AB8A7651F673}"/>
                    </a:ext>
                  </a:extLst>
                </p:cNvPr>
                <p:cNvCxnSpPr>
                  <a:cxnSpLocks/>
                  <a:stCxn id="431"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Arc 432">
                  <a:extLst>
                    <a:ext uri="{FF2B5EF4-FFF2-40B4-BE49-F238E27FC236}">
                      <a16:creationId xmlns:a16="http://schemas.microsoft.com/office/drawing/2014/main" id="{50B1B631-61F3-274B-9045-3E0E990056AF}"/>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1" name="Group 410">
                <a:extLst>
                  <a:ext uri="{FF2B5EF4-FFF2-40B4-BE49-F238E27FC236}">
                    <a16:creationId xmlns:a16="http://schemas.microsoft.com/office/drawing/2014/main" id="{DD934847-687D-9D48-97EE-7FDB4ED71E74}"/>
                  </a:ext>
                </a:extLst>
              </p:cNvPr>
              <p:cNvGrpSpPr/>
              <p:nvPr/>
            </p:nvGrpSpPr>
            <p:grpSpPr>
              <a:xfrm>
                <a:off x="6879710" y="439532"/>
                <a:ext cx="850347" cy="942740"/>
                <a:chOff x="6879710" y="439532"/>
                <a:chExt cx="850347" cy="942740"/>
              </a:xfrm>
            </p:grpSpPr>
            <p:cxnSp>
              <p:nvCxnSpPr>
                <p:cNvPr id="424" name="Elbow Connector 423">
                  <a:extLst>
                    <a:ext uri="{FF2B5EF4-FFF2-40B4-BE49-F238E27FC236}">
                      <a16:creationId xmlns:a16="http://schemas.microsoft.com/office/drawing/2014/main" id="{BE56F62B-849B-F844-BFC9-7534B0F5843F}"/>
                    </a:ext>
                  </a:extLst>
                </p:cNvPr>
                <p:cNvCxnSpPr>
                  <a:cxnSpLocks/>
                  <a:stCxn id="398" idx="0"/>
                  <a:endCxn id="426"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10ECCD1-C27F-2642-9E41-A1796D52F530}"/>
                    </a:ext>
                  </a:extLst>
                </p:cNvPr>
                <p:cNvCxnSpPr>
                  <a:cxnSpLocks/>
                  <a:stCxn id="469" idx="0"/>
                  <a:endCxn id="4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09F81EA2-5936-9243-AB20-64B0BCF5E2AC}"/>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7" name="Elbow Connector 426">
                  <a:extLst>
                    <a:ext uri="{FF2B5EF4-FFF2-40B4-BE49-F238E27FC236}">
                      <a16:creationId xmlns:a16="http://schemas.microsoft.com/office/drawing/2014/main" id="{D112FB89-0A3C-4949-AA5C-E056CCC6FF6E}"/>
                    </a:ext>
                  </a:extLst>
                </p:cNvPr>
                <p:cNvCxnSpPr>
                  <a:cxnSpLocks/>
                  <a:stCxn id="426"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8" name="Arc 427">
                  <a:extLst>
                    <a:ext uri="{FF2B5EF4-FFF2-40B4-BE49-F238E27FC236}">
                      <a16:creationId xmlns:a16="http://schemas.microsoft.com/office/drawing/2014/main" id="{47F4FF86-6B9E-8C4C-B9F0-A1ED5841321A}"/>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2" name="Group 411">
                <a:extLst>
                  <a:ext uri="{FF2B5EF4-FFF2-40B4-BE49-F238E27FC236}">
                    <a16:creationId xmlns:a16="http://schemas.microsoft.com/office/drawing/2014/main" id="{68884610-4C9C-5742-9E4E-C2DBB1B1BACF}"/>
                  </a:ext>
                </a:extLst>
              </p:cNvPr>
              <p:cNvGrpSpPr/>
              <p:nvPr/>
            </p:nvGrpSpPr>
            <p:grpSpPr>
              <a:xfrm>
                <a:off x="1783396" y="447397"/>
                <a:ext cx="850348" cy="934876"/>
                <a:chOff x="1783396" y="447397"/>
                <a:chExt cx="850348" cy="934876"/>
              </a:xfrm>
            </p:grpSpPr>
            <p:cxnSp>
              <p:nvCxnSpPr>
                <p:cNvPr id="419" name="Elbow Connector 418">
                  <a:extLst>
                    <a:ext uri="{FF2B5EF4-FFF2-40B4-BE49-F238E27FC236}">
                      <a16:creationId xmlns:a16="http://schemas.microsoft.com/office/drawing/2014/main" id="{862AEDE6-19C7-8942-B520-8FCD4080C51A}"/>
                    </a:ext>
                  </a:extLst>
                </p:cNvPr>
                <p:cNvCxnSpPr>
                  <a:cxnSpLocks/>
                  <a:stCxn id="439" idx="0"/>
                  <a:endCxn id="421"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1783558-2A2F-584D-A718-61504FEEB927}"/>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1" name="Rectangle 420">
                  <a:extLst>
                    <a:ext uri="{FF2B5EF4-FFF2-40B4-BE49-F238E27FC236}">
                      <a16:creationId xmlns:a16="http://schemas.microsoft.com/office/drawing/2014/main" id="{E2AD8EA1-8330-EF42-A7D9-4E498694247C}"/>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2" name="Elbow Connector 421">
                  <a:extLst>
                    <a:ext uri="{FF2B5EF4-FFF2-40B4-BE49-F238E27FC236}">
                      <a16:creationId xmlns:a16="http://schemas.microsoft.com/office/drawing/2014/main" id="{72CE4F77-C5CD-9149-84A5-D60E47340029}"/>
                    </a:ext>
                  </a:extLst>
                </p:cNvPr>
                <p:cNvCxnSpPr>
                  <a:cxnSpLocks/>
                  <a:stCxn id="421"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Arc 422">
                  <a:extLst>
                    <a:ext uri="{FF2B5EF4-FFF2-40B4-BE49-F238E27FC236}">
                      <a16:creationId xmlns:a16="http://schemas.microsoft.com/office/drawing/2014/main" id="{0BC74589-59AA-C44F-BC10-1B3E0CA5D324}"/>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3" name="Group 412">
                <a:extLst>
                  <a:ext uri="{FF2B5EF4-FFF2-40B4-BE49-F238E27FC236}">
                    <a16:creationId xmlns:a16="http://schemas.microsoft.com/office/drawing/2014/main" id="{666259E3-D82F-714A-8CDB-82226BBE7CCB}"/>
                  </a:ext>
                </a:extLst>
              </p:cNvPr>
              <p:cNvGrpSpPr/>
              <p:nvPr/>
            </p:nvGrpSpPr>
            <p:grpSpPr>
              <a:xfrm>
                <a:off x="3482168" y="447396"/>
                <a:ext cx="850347" cy="934876"/>
                <a:chOff x="3482168" y="447396"/>
                <a:chExt cx="850347" cy="934876"/>
              </a:xfrm>
            </p:grpSpPr>
            <p:cxnSp>
              <p:nvCxnSpPr>
                <p:cNvPr id="414" name="Elbow Connector 413">
                  <a:extLst>
                    <a:ext uri="{FF2B5EF4-FFF2-40B4-BE49-F238E27FC236}">
                      <a16:creationId xmlns:a16="http://schemas.microsoft.com/office/drawing/2014/main" id="{BCD3C365-45DC-9844-AAA1-D7F835173E83}"/>
                    </a:ext>
                  </a:extLst>
                </p:cNvPr>
                <p:cNvCxnSpPr>
                  <a:cxnSpLocks/>
                  <a:stCxn id="404" idx="0"/>
                  <a:endCxn id="416"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4412692-7C5B-2E47-B90F-0E502C75A964}"/>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6" name="Rectangle 415">
                  <a:extLst>
                    <a:ext uri="{FF2B5EF4-FFF2-40B4-BE49-F238E27FC236}">
                      <a16:creationId xmlns:a16="http://schemas.microsoft.com/office/drawing/2014/main" id="{35D42E4B-9B6A-6240-9672-35AEA2E0B7A5}"/>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17" name="Elbow Connector 416">
                  <a:extLst>
                    <a:ext uri="{FF2B5EF4-FFF2-40B4-BE49-F238E27FC236}">
                      <a16:creationId xmlns:a16="http://schemas.microsoft.com/office/drawing/2014/main" id="{26FA9FF3-5ECD-0F42-83CB-003F0DA5E8D2}"/>
                    </a:ext>
                  </a:extLst>
                </p:cNvPr>
                <p:cNvCxnSpPr>
                  <a:cxnSpLocks/>
                  <a:stCxn id="416"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8" name="Arc 417">
                  <a:extLst>
                    <a:ext uri="{FF2B5EF4-FFF2-40B4-BE49-F238E27FC236}">
                      <a16:creationId xmlns:a16="http://schemas.microsoft.com/office/drawing/2014/main" id="{E737672B-AEBE-5940-9404-B779BE5B8199}"/>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grpSp>
          <p:nvGrpSpPr>
            <p:cNvPr id="268" name="Group 267">
              <a:extLst>
                <a:ext uri="{FF2B5EF4-FFF2-40B4-BE49-F238E27FC236}">
                  <a16:creationId xmlns:a16="http://schemas.microsoft.com/office/drawing/2014/main" id="{10027C68-F4BA-4745-A421-23D65FEAA0DC}"/>
                </a:ext>
              </a:extLst>
            </p:cNvPr>
            <p:cNvGrpSpPr/>
            <p:nvPr/>
          </p:nvGrpSpPr>
          <p:grpSpPr>
            <a:xfrm>
              <a:off x="880488" y="5079517"/>
              <a:ext cx="9171072" cy="875478"/>
              <a:chOff x="297148" y="1104823"/>
              <a:chExt cx="10317458" cy="984913"/>
            </a:xfrm>
          </p:grpSpPr>
          <p:cxnSp>
            <p:nvCxnSpPr>
              <p:cNvPr id="333" name="Straight Connector 332">
                <a:extLst>
                  <a:ext uri="{FF2B5EF4-FFF2-40B4-BE49-F238E27FC236}">
                    <a16:creationId xmlns:a16="http://schemas.microsoft.com/office/drawing/2014/main" id="{A999333D-BCDB-6C41-8050-00E51819ABB3}"/>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AB5DEA4-9017-8544-96A9-807F0B7B39D3}"/>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BFA47A8-1E45-534E-AF88-841DEC8CA2E1}"/>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14A13C99-D816-844D-A410-642F45EF4339}"/>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7" name="Diamond 336">
                <a:extLst>
                  <a:ext uri="{FF2B5EF4-FFF2-40B4-BE49-F238E27FC236}">
                    <a16:creationId xmlns:a16="http://schemas.microsoft.com/office/drawing/2014/main" id="{951B6487-BD22-DF45-997E-6803FFD332C4}"/>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8" name="Arc 337">
                <a:extLst>
                  <a:ext uri="{FF2B5EF4-FFF2-40B4-BE49-F238E27FC236}">
                    <a16:creationId xmlns:a16="http://schemas.microsoft.com/office/drawing/2014/main" id="{29D5C04A-3DED-C14D-8E6F-0C264420BCAB}"/>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9" name="Straight Connector 338">
                <a:extLst>
                  <a:ext uri="{FF2B5EF4-FFF2-40B4-BE49-F238E27FC236}">
                    <a16:creationId xmlns:a16="http://schemas.microsoft.com/office/drawing/2014/main" id="{1C4B4BE6-6410-8D40-B947-2CE10B8DD2E7}"/>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D64AF5F-0A47-384C-9BEE-878771CE005D}"/>
                  </a:ext>
                </a:extLst>
              </p:cNvPr>
              <p:cNvCxnSpPr>
                <a:cxnSpLocks/>
                <a:endCxn id="336"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Elbow Connector 340">
                <a:extLst>
                  <a:ext uri="{FF2B5EF4-FFF2-40B4-BE49-F238E27FC236}">
                    <a16:creationId xmlns:a16="http://schemas.microsoft.com/office/drawing/2014/main" id="{6FCEB31E-4624-E945-802D-994370FEFBA6}"/>
                  </a:ext>
                </a:extLst>
              </p:cNvPr>
              <p:cNvCxnSpPr>
                <a:cxnSpLocks/>
                <a:stCxn id="336"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Elbow Connector 341">
                <a:extLst>
                  <a:ext uri="{FF2B5EF4-FFF2-40B4-BE49-F238E27FC236}">
                    <a16:creationId xmlns:a16="http://schemas.microsoft.com/office/drawing/2014/main" id="{6C563FEA-48E5-D64A-AE4D-67C92BD4FCD9}"/>
                  </a:ext>
                </a:extLst>
              </p:cNvPr>
              <p:cNvCxnSpPr>
                <a:cxnSpLocks/>
                <a:stCxn id="337"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Elbow Connector 342">
                <a:extLst>
                  <a:ext uri="{FF2B5EF4-FFF2-40B4-BE49-F238E27FC236}">
                    <a16:creationId xmlns:a16="http://schemas.microsoft.com/office/drawing/2014/main" id="{2B846206-240D-9E47-BF05-EDE4B4FA301B}"/>
                  </a:ext>
                </a:extLst>
              </p:cNvPr>
              <p:cNvCxnSpPr>
                <a:cxnSpLocks/>
                <a:endCxn id="337"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0B14B13-D1B3-5342-A557-155578C88D18}"/>
                  </a:ext>
                </a:extLst>
              </p:cNvPr>
              <p:cNvCxnSpPr>
                <a:cxnSpLocks/>
                <a:endCxn id="345"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5" name="Oval 344">
                <a:extLst>
                  <a:ext uri="{FF2B5EF4-FFF2-40B4-BE49-F238E27FC236}">
                    <a16:creationId xmlns:a16="http://schemas.microsoft.com/office/drawing/2014/main" id="{98AD5F76-363C-D34B-A9D5-57BB1DAB49B5}"/>
                  </a:ext>
                </a:extLst>
              </p:cNvPr>
              <p:cNvSpPr/>
              <p:nvPr/>
            </p:nvSpPr>
            <p:spPr>
              <a:xfrm flipV="1">
                <a:off x="1033905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46" name="Straight Connector 345">
                <a:extLst>
                  <a:ext uri="{FF2B5EF4-FFF2-40B4-BE49-F238E27FC236}">
                    <a16:creationId xmlns:a16="http://schemas.microsoft.com/office/drawing/2014/main" id="{03B5FBBE-5494-6144-A5DB-C8D744DDA9E6}"/>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B2720220-D288-AE40-9CDF-DA2D3FC8E63B}"/>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8" name="Diamond 347">
                <a:extLst>
                  <a:ext uri="{FF2B5EF4-FFF2-40B4-BE49-F238E27FC236}">
                    <a16:creationId xmlns:a16="http://schemas.microsoft.com/office/drawing/2014/main" id="{B4D0454E-911D-F149-BF16-9E9DD2C3A9B7}"/>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9" name="Arc 348">
                <a:extLst>
                  <a:ext uri="{FF2B5EF4-FFF2-40B4-BE49-F238E27FC236}">
                    <a16:creationId xmlns:a16="http://schemas.microsoft.com/office/drawing/2014/main" id="{A81C6AC8-5B4A-6D48-9515-3DB06325FBB0}"/>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0" name="Straight Connector 349">
                <a:extLst>
                  <a:ext uri="{FF2B5EF4-FFF2-40B4-BE49-F238E27FC236}">
                    <a16:creationId xmlns:a16="http://schemas.microsoft.com/office/drawing/2014/main" id="{A0A793B5-9755-3C40-B701-642CDBA12A5E}"/>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7C64BA0-9E9D-7E4F-ADD2-19C9A4572CA7}"/>
                  </a:ext>
                </a:extLst>
              </p:cNvPr>
              <p:cNvCxnSpPr>
                <a:cxnSpLocks/>
                <a:endCxn id="347"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Elbow Connector 351">
                <a:extLst>
                  <a:ext uri="{FF2B5EF4-FFF2-40B4-BE49-F238E27FC236}">
                    <a16:creationId xmlns:a16="http://schemas.microsoft.com/office/drawing/2014/main" id="{2FD5479C-C646-4645-A028-117E643EFC99}"/>
                  </a:ext>
                </a:extLst>
              </p:cNvPr>
              <p:cNvCxnSpPr>
                <a:cxnSpLocks/>
                <a:stCxn id="347"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Elbow Connector 352">
                <a:extLst>
                  <a:ext uri="{FF2B5EF4-FFF2-40B4-BE49-F238E27FC236}">
                    <a16:creationId xmlns:a16="http://schemas.microsoft.com/office/drawing/2014/main" id="{D6A97A4B-0F60-5B42-963C-FDDC3B7C38C2}"/>
                  </a:ext>
                </a:extLst>
              </p:cNvPr>
              <p:cNvCxnSpPr>
                <a:cxnSpLocks/>
                <a:stCxn id="348"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D2F832B5-0C25-3F40-A47F-EEF2A5343D27}"/>
                  </a:ext>
                </a:extLst>
              </p:cNvPr>
              <p:cNvCxnSpPr>
                <a:cxnSpLocks/>
                <a:endCxn id="348"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1309797B-016B-834D-A688-9F7731F3DF13}"/>
                  </a:ext>
                </a:extLst>
              </p:cNvPr>
              <p:cNvCxnSpPr>
                <a:cxnSpLocks/>
                <a:endCxn id="356"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BEE36C56-BABA-4A4E-82C3-63AA7DE30DC5}"/>
                  </a:ext>
                </a:extLst>
              </p:cNvPr>
              <p:cNvSpPr/>
              <p:nvPr/>
            </p:nvSpPr>
            <p:spPr>
              <a:xfrm flipV="1">
                <a:off x="6941513"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Straight Connector 356">
                <a:extLst>
                  <a:ext uri="{FF2B5EF4-FFF2-40B4-BE49-F238E27FC236}">
                    <a16:creationId xmlns:a16="http://schemas.microsoft.com/office/drawing/2014/main" id="{E9602753-ABED-7C4B-9328-86F1BA014A42}"/>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A08C3F80-5F8B-DB4C-BC57-1499D79F63AB}"/>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9" name="Diamond 358">
                <a:extLst>
                  <a:ext uri="{FF2B5EF4-FFF2-40B4-BE49-F238E27FC236}">
                    <a16:creationId xmlns:a16="http://schemas.microsoft.com/office/drawing/2014/main" id="{DA37504D-AF67-1243-BC27-455B1F115FCB}"/>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0" name="Arc 359">
                <a:extLst>
                  <a:ext uri="{FF2B5EF4-FFF2-40B4-BE49-F238E27FC236}">
                    <a16:creationId xmlns:a16="http://schemas.microsoft.com/office/drawing/2014/main" id="{7D5ED2FB-E61D-0841-A193-DD0828DFC21E}"/>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1" name="Straight Connector 360">
                <a:extLst>
                  <a:ext uri="{FF2B5EF4-FFF2-40B4-BE49-F238E27FC236}">
                    <a16:creationId xmlns:a16="http://schemas.microsoft.com/office/drawing/2014/main" id="{8AE3FD96-43A2-884C-AC05-EF37F75FC5E4}"/>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34B395BA-190C-0949-B965-72AA82D2154D}"/>
                  </a:ext>
                </a:extLst>
              </p:cNvPr>
              <p:cNvCxnSpPr>
                <a:cxnSpLocks/>
                <a:endCxn id="358"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Elbow Connector 362">
                <a:extLst>
                  <a:ext uri="{FF2B5EF4-FFF2-40B4-BE49-F238E27FC236}">
                    <a16:creationId xmlns:a16="http://schemas.microsoft.com/office/drawing/2014/main" id="{F127666B-A007-464D-9F08-D16CF80FE83F}"/>
                  </a:ext>
                </a:extLst>
              </p:cNvPr>
              <p:cNvCxnSpPr>
                <a:cxnSpLocks/>
                <a:stCxn id="358"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Elbow Connector 363">
                <a:extLst>
                  <a:ext uri="{FF2B5EF4-FFF2-40B4-BE49-F238E27FC236}">
                    <a16:creationId xmlns:a16="http://schemas.microsoft.com/office/drawing/2014/main" id="{63F2D22A-E3B5-5B4B-B3EF-2A924404B8CD}"/>
                  </a:ext>
                </a:extLst>
              </p:cNvPr>
              <p:cNvCxnSpPr>
                <a:cxnSpLocks/>
                <a:stCxn id="359"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D342AF8B-69C3-494A-A236-B2BA72913801}"/>
                  </a:ext>
                </a:extLst>
              </p:cNvPr>
              <p:cNvCxnSpPr>
                <a:cxnSpLocks/>
                <a:endCxn id="359"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6F821F1-AAC0-E344-A0EE-82B159BDA84B}"/>
                  </a:ext>
                </a:extLst>
              </p:cNvPr>
              <p:cNvCxnSpPr>
                <a:cxnSpLocks/>
                <a:endCxn id="367"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681D84F-5D6D-154B-8553-D94756BAD4E5}"/>
                  </a:ext>
                </a:extLst>
              </p:cNvPr>
              <p:cNvSpPr/>
              <p:nvPr/>
            </p:nvSpPr>
            <p:spPr>
              <a:xfrm flipV="1">
                <a:off x="5242742"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21A98566-6834-1145-AAFD-F49CA04CF1C9}"/>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2511CD09-9AA2-B840-834D-42A148F0F6C7}"/>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0" name="Diamond 369">
                <a:extLst>
                  <a:ext uri="{FF2B5EF4-FFF2-40B4-BE49-F238E27FC236}">
                    <a16:creationId xmlns:a16="http://schemas.microsoft.com/office/drawing/2014/main" id="{838A879E-213E-4149-B569-71205EAF40E9}"/>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Arc 370">
                <a:extLst>
                  <a:ext uri="{FF2B5EF4-FFF2-40B4-BE49-F238E27FC236}">
                    <a16:creationId xmlns:a16="http://schemas.microsoft.com/office/drawing/2014/main" id="{9657B908-C859-9A40-8492-410DF408C1A6}"/>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72" name="Straight Connector 371">
                <a:extLst>
                  <a:ext uri="{FF2B5EF4-FFF2-40B4-BE49-F238E27FC236}">
                    <a16:creationId xmlns:a16="http://schemas.microsoft.com/office/drawing/2014/main" id="{C090A326-7DEE-A743-9B4A-6526C7B5A5AB}"/>
                  </a:ext>
                </a:extLst>
              </p:cNvPr>
              <p:cNvCxnSpPr>
                <a:cxnSpLocks/>
                <a:stCxn id="374"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E495958-3861-3348-8CF3-F2C5069623E1}"/>
                  </a:ext>
                </a:extLst>
              </p:cNvPr>
              <p:cNvCxnSpPr>
                <a:cxnSpLocks/>
                <a:endCxn id="369"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0B62928F-ABEA-2F44-8A36-3791556570F8}"/>
                  </a:ext>
                </a:extLst>
              </p:cNvPr>
              <p:cNvSpPr/>
              <p:nvPr/>
            </p:nvSpPr>
            <p:spPr>
              <a:xfrm flipV="1">
                <a:off x="1852028"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75" name="Elbow Connector 374">
                <a:extLst>
                  <a:ext uri="{FF2B5EF4-FFF2-40B4-BE49-F238E27FC236}">
                    <a16:creationId xmlns:a16="http://schemas.microsoft.com/office/drawing/2014/main" id="{0FB95BF9-69E7-D540-866C-132F4ED7BD80}"/>
                  </a:ext>
                </a:extLst>
              </p:cNvPr>
              <p:cNvCxnSpPr>
                <a:cxnSpLocks/>
                <a:stCxn id="369"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Elbow Connector 375">
                <a:extLst>
                  <a:ext uri="{FF2B5EF4-FFF2-40B4-BE49-F238E27FC236}">
                    <a16:creationId xmlns:a16="http://schemas.microsoft.com/office/drawing/2014/main" id="{87E65B5F-6D0F-FA47-85DF-8D5F9FE4E997}"/>
                  </a:ext>
                </a:extLst>
              </p:cNvPr>
              <p:cNvCxnSpPr>
                <a:cxnSpLocks/>
                <a:stCxn id="370"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7" name="Elbow Connector 376">
                <a:extLst>
                  <a:ext uri="{FF2B5EF4-FFF2-40B4-BE49-F238E27FC236}">
                    <a16:creationId xmlns:a16="http://schemas.microsoft.com/office/drawing/2014/main" id="{FFDE0770-A00F-6741-AAAD-823247AD8B77}"/>
                  </a:ext>
                </a:extLst>
              </p:cNvPr>
              <p:cNvCxnSpPr>
                <a:cxnSpLocks/>
                <a:endCxn id="370"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8F6E6BC-F3F1-E845-BE68-2480312DB3FE}"/>
                  </a:ext>
                </a:extLst>
              </p:cNvPr>
              <p:cNvCxnSpPr>
                <a:cxnSpLocks/>
                <a:stCxn id="374" idx="6"/>
                <a:endCxn id="379"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9" name="Oval 378">
                <a:extLst>
                  <a:ext uri="{FF2B5EF4-FFF2-40B4-BE49-F238E27FC236}">
                    <a16:creationId xmlns:a16="http://schemas.microsoft.com/office/drawing/2014/main" id="{9ECCBA24-236E-454B-A373-03B0BE088947}"/>
                  </a:ext>
                </a:extLst>
              </p:cNvPr>
              <p:cNvSpPr/>
              <p:nvPr/>
            </p:nvSpPr>
            <p:spPr>
              <a:xfrm flipV="1">
                <a:off x="3543971" y="14866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0" name="Rectangle 379">
                <a:extLst>
                  <a:ext uri="{FF2B5EF4-FFF2-40B4-BE49-F238E27FC236}">
                    <a16:creationId xmlns:a16="http://schemas.microsoft.com/office/drawing/2014/main" id="{605F88C7-494D-D346-B2BD-AD062A3F3B17}"/>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1" name="Arc 380">
                <a:extLst>
                  <a:ext uri="{FF2B5EF4-FFF2-40B4-BE49-F238E27FC236}">
                    <a16:creationId xmlns:a16="http://schemas.microsoft.com/office/drawing/2014/main" id="{C0029132-1C9B-984D-BAC5-709DC5E60BC2}"/>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82" name="Straight Connector 381">
                <a:extLst>
                  <a:ext uri="{FF2B5EF4-FFF2-40B4-BE49-F238E27FC236}">
                    <a16:creationId xmlns:a16="http://schemas.microsoft.com/office/drawing/2014/main" id="{B8A99145-0E16-2042-9739-CB5ABA29A20E}"/>
                  </a:ext>
                </a:extLst>
              </p:cNvPr>
              <p:cNvCxnSpPr>
                <a:cxnSpLocks/>
                <a:endCxn id="380"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Elbow Connector 382">
                <a:extLst>
                  <a:ext uri="{FF2B5EF4-FFF2-40B4-BE49-F238E27FC236}">
                    <a16:creationId xmlns:a16="http://schemas.microsoft.com/office/drawing/2014/main" id="{3B220BE0-E6B7-4241-9099-2697070BF42F}"/>
                  </a:ext>
                </a:extLst>
              </p:cNvPr>
              <p:cNvCxnSpPr>
                <a:cxnSpLocks/>
                <a:stCxn id="380"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4BCDF90-026D-824C-A72A-318C3A070A35}"/>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5" name="Oval 384">
                <a:extLst>
                  <a:ext uri="{FF2B5EF4-FFF2-40B4-BE49-F238E27FC236}">
                    <a16:creationId xmlns:a16="http://schemas.microsoft.com/office/drawing/2014/main" id="{5FB0BFC9-856E-0747-A193-E303302BACE6}"/>
                  </a:ext>
                </a:extLst>
              </p:cNvPr>
              <p:cNvSpPr/>
              <p:nvPr/>
            </p:nvSpPr>
            <p:spPr>
              <a:xfrm flipV="1">
                <a:off x="864028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86" name="Straight Connector 385">
                <a:extLst>
                  <a:ext uri="{FF2B5EF4-FFF2-40B4-BE49-F238E27FC236}">
                    <a16:creationId xmlns:a16="http://schemas.microsoft.com/office/drawing/2014/main" id="{B8D37493-1DC2-9348-9AA2-8839E8DB18C8}"/>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AA9FE235-D00C-4143-A8C2-37EEC145C16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88" name="Oval 387">
                <a:extLst>
                  <a:ext uri="{FF2B5EF4-FFF2-40B4-BE49-F238E27FC236}">
                    <a16:creationId xmlns:a16="http://schemas.microsoft.com/office/drawing/2014/main" id="{D22B5DFB-0EAE-E54B-B0CD-FB868806ED99}"/>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9" name="Oval 388">
                <a:extLst>
                  <a:ext uri="{FF2B5EF4-FFF2-40B4-BE49-F238E27FC236}">
                    <a16:creationId xmlns:a16="http://schemas.microsoft.com/office/drawing/2014/main" id="{131DE737-50D2-C74C-A5F6-A8797EF059EA}"/>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0" name="Google Shape;399;p3">
                <a:extLst>
                  <a:ext uri="{FF2B5EF4-FFF2-40B4-BE49-F238E27FC236}">
                    <a16:creationId xmlns:a16="http://schemas.microsoft.com/office/drawing/2014/main" id="{7A4B393F-4749-6046-8A87-81E180ECC3B6}"/>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91" name="Straight Connector 390">
                <a:extLst>
                  <a:ext uri="{FF2B5EF4-FFF2-40B4-BE49-F238E27FC236}">
                    <a16:creationId xmlns:a16="http://schemas.microsoft.com/office/drawing/2014/main" id="{862440A7-9F8A-3A4F-BF63-56CAF9B1AD4A}"/>
                  </a:ext>
                </a:extLst>
              </p:cNvPr>
              <p:cNvCxnSpPr>
                <a:cxnSpLocks/>
                <a:stCxn id="390"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95CB36DE-66DC-BA41-A5CE-B9BCA7EC80DD}"/>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69" name="Group 268">
              <a:extLst>
                <a:ext uri="{FF2B5EF4-FFF2-40B4-BE49-F238E27FC236}">
                  <a16:creationId xmlns:a16="http://schemas.microsoft.com/office/drawing/2014/main" id="{35DFDB96-29FF-C34D-A69D-9F0EDE12B336}"/>
                </a:ext>
              </a:extLst>
            </p:cNvPr>
            <p:cNvGrpSpPr/>
            <p:nvPr/>
          </p:nvGrpSpPr>
          <p:grpSpPr>
            <a:xfrm>
              <a:off x="1122541" y="5933481"/>
              <a:ext cx="8684084" cy="603235"/>
              <a:chOff x="572231" y="4698797"/>
              <a:chExt cx="9769594" cy="678639"/>
            </a:xfrm>
          </p:grpSpPr>
          <p:cxnSp>
            <p:nvCxnSpPr>
              <p:cNvPr id="284" name="Elbow Connector 283">
                <a:extLst>
                  <a:ext uri="{FF2B5EF4-FFF2-40B4-BE49-F238E27FC236}">
                    <a16:creationId xmlns:a16="http://schemas.microsoft.com/office/drawing/2014/main" id="{1FD793DB-5F63-9D48-89E1-3EADB3DB4B84}"/>
                  </a:ext>
                </a:extLst>
              </p:cNvPr>
              <p:cNvCxnSpPr>
                <a:cxnSpLocks/>
                <a:endCxn id="321"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Elbow Connector 284">
                <a:extLst>
                  <a:ext uri="{FF2B5EF4-FFF2-40B4-BE49-F238E27FC236}">
                    <a16:creationId xmlns:a16="http://schemas.microsoft.com/office/drawing/2014/main" id="{882A7DD2-CD70-F946-97BF-FA1140DC9137}"/>
                  </a:ext>
                </a:extLst>
              </p:cNvPr>
              <p:cNvCxnSpPr>
                <a:cxnSpLocks/>
                <a:endCxn id="286"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6" name="Rectangle 285">
                <a:extLst>
                  <a:ext uri="{FF2B5EF4-FFF2-40B4-BE49-F238E27FC236}">
                    <a16:creationId xmlns:a16="http://schemas.microsoft.com/office/drawing/2014/main" id="{8B059D1B-14E2-C14D-81DA-8810CBDBF418}"/>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3AB4CF42-2AC7-A54F-BD60-BE444C6CF581}"/>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26D1648A-8893-B14C-8201-33751CBECE90}"/>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Elbow Connector 288">
                <a:extLst>
                  <a:ext uri="{FF2B5EF4-FFF2-40B4-BE49-F238E27FC236}">
                    <a16:creationId xmlns:a16="http://schemas.microsoft.com/office/drawing/2014/main" id="{D02004E9-1D24-1D4F-A8C0-53F8EB37BE4F}"/>
                  </a:ext>
                </a:extLst>
              </p:cNvPr>
              <p:cNvCxnSpPr>
                <a:cxnSpLocks/>
                <a:stCxn id="286"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E159FB07-1755-3F46-B3BC-EA2871E9A072}"/>
                  </a:ext>
                </a:extLst>
              </p:cNvPr>
              <p:cNvCxnSpPr>
                <a:cxnSpLocks/>
                <a:stCxn id="287"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C2967A26-F7DB-4741-AC63-A20A06E28A78}"/>
                  </a:ext>
                </a:extLst>
              </p:cNvPr>
              <p:cNvCxnSpPr>
                <a:cxnSpLocks/>
                <a:endCxn id="287"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9DA827E-7487-B14C-B824-0B624F27A149}"/>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CFD62AAF-67DD-5F40-86CD-7A56BE60DFC7}"/>
                  </a:ext>
                </a:extLst>
              </p:cNvPr>
              <p:cNvCxnSpPr>
                <a:cxnSpLocks/>
                <a:endCxn id="294"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A943FD4-7CF8-CB49-BEE0-64B1D0281085}"/>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5" name="Diamond 294">
                <a:extLst>
                  <a:ext uri="{FF2B5EF4-FFF2-40B4-BE49-F238E27FC236}">
                    <a16:creationId xmlns:a16="http://schemas.microsoft.com/office/drawing/2014/main" id="{5AFA0F19-0ACF-F341-9DD7-20BB0097C650}"/>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Arc 295">
                <a:extLst>
                  <a:ext uri="{FF2B5EF4-FFF2-40B4-BE49-F238E27FC236}">
                    <a16:creationId xmlns:a16="http://schemas.microsoft.com/office/drawing/2014/main" id="{7C160BFE-945A-0542-A5A6-08205C32A88F}"/>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7" name="Elbow Connector 296">
                <a:extLst>
                  <a:ext uri="{FF2B5EF4-FFF2-40B4-BE49-F238E27FC236}">
                    <a16:creationId xmlns:a16="http://schemas.microsoft.com/office/drawing/2014/main" id="{F8176B14-4EFE-B144-8821-E8B22A4E860E}"/>
                  </a:ext>
                </a:extLst>
              </p:cNvPr>
              <p:cNvCxnSpPr>
                <a:cxnSpLocks/>
                <a:stCxn id="294"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Elbow Connector 297">
                <a:extLst>
                  <a:ext uri="{FF2B5EF4-FFF2-40B4-BE49-F238E27FC236}">
                    <a16:creationId xmlns:a16="http://schemas.microsoft.com/office/drawing/2014/main" id="{3DA78E36-80CB-0946-8228-E630DBBF7B89}"/>
                  </a:ext>
                </a:extLst>
              </p:cNvPr>
              <p:cNvCxnSpPr>
                <a:cxnSpLocks/>
                <a:stCxn id="295"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Elbow Connector 298">
                <a:extLst>
                  <a:ext uri="{FF2B5EF4-FFF2-40B4-BE49-F238E27FC236}">
                    <a16:creationId xmlns:a16="http://schemas.microsoft.com/office/drawing/2014/main" id="{CC1F102F-B7B7-184A-AFF0-3FA897FB80EC}"/>
                  </a:ext>
                </a:extLst>
              </p:cNvPr>
              <p:cNvCxnSpPr>
                <a:cxnSpLocks/>
                <a:endCxn id="295"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F85AA61-DED7-584C-B5B8-E465E0FB4E2B}"/>
                  </a:ext>
                </a:extLst>
              </p:cNvPr>
              <p:cNvCxnSpPr>
                <a:cxnSpLocks/>
                <a:endCxn id="301"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32FE6622-D931-DD42-A3BA-B81848A8F90F}"/>
                  </a:ext>
                </a:extLst>
              </p:cNvPr>
              <p:cNvSpPr/>
              <p:nvPr/>
            </p:nvSpPr>
            <p:spPr>
              <a:xfrm flipV="1">
                <a:off x="6944283"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59079573-656D-C44D-800F-D36A550E4E75}"/>
                  </a:ext>
                </a:extLst>
              </p:cNvPr>
              <p:cNvCxnSpPr>
                <a:cxnSpLocks/>
                <a:endCxn id="303"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3" name="Rectangle 302">
                <a:extLst>
                  <a:ext uri="{FF2B5EF4-FFF2-40B4-BE49-F238E27FC236}">
                    <a16:creationId xmlns:a16="http://schemas.microsoft.com/office/drawing/2014/main" id="{4691F2C6-F4A8-794B-9BF6-06596D50C1F5}"/>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4" name="Diamond 303">
                <a:extLst>
                  <a:ext uri="{FF2B5EF4-FFF2-40B4-BE49-F238E27FC236}">
                    <a16:creationId xmlns:a16="http://schemas.microsoft.com/office/drawing/2014/main" id="{12133DC1-CB3B-F44A-9803-2B7EF84BE765}"/>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5" name="Arc 304">
                <a:extLst>
                  <a:ext uri="{FF2B5EF4-FFF2-40B4-BE49-F238E27FC236}">
                    <a16:creationId xmlns:a16="http://schemas.microsoft.com/office/drawing/2014/main" id="{7EA4FEF8-C960-2447-8F67-6DD990CA3480}"/>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6" name="Elbow Connector 305">
                <a:extLst>
                  <a:ext uri="{FF2B5EF4-FFF2-40B4-BE49-F238E27FC236}">
                    <a16:creationId xmlns:a16="http://schemas.microsoft.com/office/drawing/2014/main" id="{3C70F9B8-D3FD-EC48-9AB6-CEBE26E6C320}"/>
                  </a:ext>
                </a:extLst>
              </p:cNvPr>
              <p:cNvCxnSpPr>
                <a:cxnSpLocks/>
                <a:stCxn id="303"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Elbow Connector 306">
                <a:extLst>
                  <a:ext uri="{FF2B5EF4-FFF2-40B4-BE49-F238E27FC236}">
                    <a16:creationId xmlns:a16="http://schemas.microsoft.com/office/drawing/2014/main" id="{00CCB81C-52EE-7649-AFF0-B1BF64806E51}"/>
                  </a:ext>
                </a:extLst>
              </p:cNvPr>
              <p:cNvCxnSpPr>
                <a:cxnSpLocks/>
                <a:stCxn id="304"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Elbow Connector 307">
                <a:extLst>
                  <a:ext uri="{FF2B5EF4-FFF2-40B4-BE49-F238E27FC236}">
                    <a16:creationId xmlns:a16="http://schemas.microsoft.com/office/drawing/2014/main" id="{E75CA180-19A7-6B49-B88C-29DD44ED9566}"/>
                  </a:ext>
                </a:extLst>
              </p:cNvPr>
              <p:cNvCxnSpPr>
                <a:cxnSpLocks/>
                <a:endCxn id="304"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BE4BDC7-B68F-8442-B105-353F2DD08700}"/>
                  </a:ext>
                </a:extLst>
              </p:cNvPr>
              <p:cNvCxnSpPr>
                <a:cxnSpLocks/>
                <a:endCxn id="310"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8B115B5C-504D-5846-8970-03F8CFAA1C74}"/>
                  </a:ext>
                </a:extLst>
              </p:cNvPr>
              <p:cNvSpPr/>
              <p:nvPr/>
            </p:nvSpPr>
            <p:spPr>
              <a:xfrm flipV="1">
                <a:off x="5245512"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1" name="Elbow Connector 310">
                <a:extLst>
                  <a:ext uri="{FF2B5EF4-FFF2-40B4-BE49-F238E27FC236}">
                    <a16:creationId xmlns:a16="http://schemas.microsoft.com/office/drawing/2014/main" id="{D08902BD-F74E-D84F-B647-432CC1C10480}"/>
                  </a:ext>
                </a:extLst>
              </p:cNvPr>
              <p:cNvCxnSpPr>
                <a:cxnSpLocks/>
                <a:stCxn id="315" idx="0"/>
                <a:endCxn id="312"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12" name="Rectangle 311">
                <a:extLst>
                  <a:ext uri="{FF2B5EF4-FFF2-40B4-BE49-F238E27FC236}">
                    <a16:creationId xmlns:a16="http://schemas.microsoft.com/office/drawing/2014/main" id="{4FFE439D-0189-D14A-9A79-9BD3C7637933}"/>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3" name="Diamond 312">
                <a:extLst>
                  <a:ext uri="{FF2B5EF4-FFF2-40B4-BE49-F238E27FC236}">
                    <a16:creationId xmlns:a16="http://schemas.microsoft.com/office/drawing/2014/main" id="{F064A474-CE98-5043-A75B-3E1E8A75B385}"/>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4" name="Arc 313">
                <a:extLst>
                  <a:ext uri="{FF2B5EF4-FFF2-40B4-BE49-F238E27FC236}">
                    <a16:creationId xmlns:a16="http://schemas.microsoft.com/office/drawing/2014/main" id="{6E3F8A6C-36BB-5B4F-9EB3-82FC9805DFE8}"/>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315" name="Oval 314">
                <a:extLst>
                  <a:ext uri="{FF2B5EF4-FFF2-40B4-BE49-F238E27FC236}">
                    <a16:creationId xmlns:a16="http://schemas.microsoft.com/office/drawing/2014/main" id="{1A516273-227E-3B42-8F30-25A1C1D59E19}"/>
                  </a:ext>
                </a:extLst>
              </p:cNvPr>
              <p:cNvSpPr/>
              <p:nvPr/>
            </p:nvSpPr>
            <p:spPr>
              <a:xfrm flipV="1">
                <a:off x="1854798"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6" name="Elbow Connector 315">
                <a:extLst>
                  <a:ext uri="{FF2B5EF4-FFF2-40B4-BE49-F238E27FC236}">
                    <a16:creationId xmlns:a16="http://schemas.microsoft.com/office/drawing/2014/main" id="{12029618-F7E0-2643-AEEB-E72B8A7101D7}"/>
                  </a:ext>
                </a:extLst>
              </p:cNvPr>
              <p:cNvCxnSpPr>
                <a:cxnSpLocks/>
                <a:stCxn id="312"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Elbow Connector 316">
                <a:extLst>
                  <a:ext uri="{FF2B5EF4-FFF2-40B4-BE49-F238E27FC236}">
                    <a16:creationId xmlns:a16="http://schemas.microsoft.com/office/drawing/2014/main" id="{4E30DE1E-ABF4-EE46-B1FD-5832D065A9E0}"/>
                  </a:ext>
                </a:extLst>
              </p:cNvPr>
              <p:cNvCxnSpPr>
                <a:cxnSpLocks/>
                <a:stCxn id="313"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Elbow Connector 317">
                <a:extLst>
                  <a:ext uri="{FF2B5EF4-FFF2-40B4-BE49-F238E27FC236}">
                    <a16:creationId xmlns:a16="http://schemas.microsoft.com/office/drawing/2014/main" id="{7D2CADE9-B2E4-3546-9D6F-B8B158EEA09C}"/>
                  </a:ext>
                </a:extLst>
              </p:cNvPr>
              <p:cNvCxnSpPr>
                <a:cxnSpLocks/>
                <a:endCxn id="313"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37D5D330-B241-9440-839C-1A2377E2610A}"/>
                  </a:ext>
                </a:extLst>
              </p:cNvPr>
              <p:cNvCxnSpPr>
                <a:cxnSpLocks/>
                <a:stCxn id="315" idx="6"/>
                <a:endCxn id="320"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F825CDA8-DCED-5D40-A7FB-804DD6C1530C}"/>
                  </a:ext>
                </a:extLst>
              </p:cNvPr>
              <p:cNvSpPr/>
              <p:nvPr/>
            </p:nvSpPr>
            <p:spPr>
              <a:xfrm flipV="1">
                <a:off x="3546741"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1" name="Rectangle 320">
                <a:extLst>
                  <a:ext uri="{FF2B5EF4-FFF2-40B4-BE49-F238E27FC236}">
                    <a16:creationId xmlns:a16="http://schemas.microsoft.com/office/drawing/2014/main" id="{C16868E8-7B5D-A744-A202-8F44001078EF}"/>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Arc 321">
                <a:extLst>
                  <a:ext uri="{FF2B5EF4-FFF2-40B4-BE49-F238E27FC236}">
                    <a16:creationId xmlns:a16="http://schemas.microsoft.com/office/drawing/2014/main" id="{DFB9C287-8A9A-AF44-8A1B-1C27E0465FCC}"/>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3" name="Elbow Connector 322">
                <a:extLst>
                  <a:ext uri="{FF2B5EF4-FFF2-40B4-BE49-F238E27FC236}">
                    <a16:creationId xmlns:a16="http://schemas.microsoft.com/office/drawing/2014/main" id="{96D2602D-4375-2D41-A312-CF6CF1E9A90E}"/>
                  </a:ext>
                </a:extLst>
              </p:cNvPr>
              <p:cNvCxnSpPr>
                <a:cxnSpLocks/>
                <a:stCxn id="321"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B296BD95-F55B-494B-AA79-90C5D5995BA9}"/>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1B179F9B-350F-7043-AECD-7C618FA62856}"/>
                  </a:ext>
                </a:extLst>
              </p:cNvPr>
              <p:cNvSpPr/>
              <p:nvPr/>
            </p:nvSpPr>
            <p:spPr>
              <a:xfrm flipV="1">
                <a:off x="8643054"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26" name="Straight Connector 325">
                <a:extLst>
                  <a:ext uri="{FF2B5EF4-FFF2-40B4-BE49-F238E27FC236}">
                    <a16:creationId xmlns:a16="http://schemas.microsoft.com/office/drawing/2014/main" id="{ADB08CC6-0D5B-5F48-A4B1-0086A7566651}"/>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DB8E96E8-BCE6-B64F-AA01-FD4658AE60FE}"/>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8" name="Oval 327">
                <a:extLst>
                  <a:ext uri="{FF2B5EF4-FFF2-40B4-BE49-F238E27FC236}">
                    <a16:creationId xmlns:a16="http://schemas.microsoft.com/office/drawing/2014/main" id="{F2C7EB25-431D-7745-B79D-4E3D270728A5}"/>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9" name="Oval 328">
                <a:extLst>
                  <a:ext uri="{FF2B5EF4-FFF2-40B4-BE49-F238E27FC236}">
                    <a16:creationId xmlns:a16="http://schemas.microsoft.com/office/drawing/2014/main" id="{A35216FC-16D5-7D4B-9F90-F7B2AB089CEF}"/>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0" name="Google Shape;399;p3">
                <a:extLst>
                  <a:ext uri="{FF2B5EF4-FFF2-40B4-BE49-F238E27FC236}">
                    <a16:creationId xmlns:a16="http://schemas.microsoft.com/office/drawing/2014/main" id="{F32F5973-A77B-2947-B102-ADD4E978B527}"/>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31" name="Straight Connector 330">
                <a:extLst>
                  <a:ext uri="{FF2B5EF4-FFF2-40B4-BE49-F238E27FC236}">
                    <a16:creationId xmlns:a16="http://schemas.microsoft.com/office/drawing/2014/main" id="{79AB335B-8BD2-5E4E-8E4D-0ED2DD15D3EE}"/>
                  </a:ext>
                </a:extLst>
              </p:cNvPr>
              <p:cNvCxnSpPr>
                <a:cxnSpLocks/>
                <a:stCxn id="330"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2" name="TextBox 331">
                <a:extLst>
                  <a:ext uri="{FF2B5EF4-FFF2-40B4-BE49-F238E27FC236}">
                    <a16:creationId xmlns:a16="http://schemas.microsoft.com/office/drawing/2014/main" id="{CC71D8CB-C8A9-7A4E-9A8C-8FFBB957318B}"/>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271" name="Google Shape;399;p3">
              <a:extLst>
                <a:ext uri="{FF2B5EF4-FFF2-40B4-BE49-F238E27FC236}">
                  <a16:creationId xmlns:a16="http://schemas.microsoft.com/office/drawing/2014/main" id="{0FD8474E-CE2C-F84C-B6FD-1D937B2C2995}"/>
                </a:ext>
              </a:extLst>
            </p:cNvPr>
            <p:cNvSpPr/>
            <p:nvPr/>
          </p:nvSpPr>
          <p:spPr>
            <a:xfrm rot="5400000" flipH="1">
              <a:off x="10304248" y="5988955"/>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2" name="Group 271">
              <a:extLst>
                <a:ext uri="{FF2B5EF4-FFF2-40B4-BE49-F238E27FC236}">
                  <a16:creationId xmlns:a16="http://schemas.microsoft.com/office/drawing/2014/main" id="{F8265366-AA78-424A-ADAB-073C29DCB99C}"/>
                </a:ext>
              </a:extLst>
            </p:cNvPr>
            <p:cNvGrpSpPr/>
            <p:nvPr/>
          </p:nvGrpSpPr>
          <p:grpSpPr>
            <a:xfrm>
              <a:off x="9806438" y="6000677"/>
              <a:ext cx="500898" cy="244935"/>
              <a:chOff x="10341615" y="4774398"/>
              <a:chExt cx="563510" cy="275552"/>
            </a:xfrm>
          </p:grpSpPr>
          <p:sp>
            <p:nvSpPr>
              <p:cNvPr id="282" name="Oval 281">
                <a:extLst>
                  <a:ext uri="{FF2B5EF4-FFF2-40B4-BE49-F238E27FC236}">
                    <a16:creationId xmlns:a16="http://schemas.microsoft.com/office/drawing/2014/main" id="{A51A20ED-EBC3-784F-AD66-3A34E8F0DE60}"/>
                  </a:ext>
                </a:extLst>
              </p:cNvPr>
              <p:cNvSpPr/>
              <p:nvPr/>
            </p:nvSpPr>
            <p:spPr>
              <a:xfrm flipV="1">
                <a:off x="10341615"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83" name="Straight Connector 282">
                <a:extLst>
                  <a:ext uri="{FF2B5EF4-FFF2-40B4-BE49-F238E27FC236}">
                    <a16:creationId xmlns:a16="http://schemas.microsoft.com/office/drawing/2014/main" id="{88872E57-4012-854C-929C-6BCAFCC96569}"/>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536" name="Curved Connector 535">
            <a:extLst>
              <a:ext uri="{FF2B5EF4-FFF2-40B4-BE49-F238E27FC236}">
                <a16:creationId xmlns:a16="http://schemas.microsoft.com/office/drawing/2014/main" id="{ACDA2C7A-A397-2945-B665-9461D64E16CB}"/>
              </a:ext>
            </a:extLst>
          </p:cNvPr>
          <p:cNvCxnSpPr>
            <a:cxnSpLocks/>
            <a:stCxn id="123" idx="2"/>
            <a:endCxn id="404" idx="2"/>
          </p:cNvCxnSpPr>
          <p:nvPr/>
        </p:nvCxnSpPr>
        <p:spPr>
          <a:xfrm rot="10800000" flipV="1">
            <a:off x="3766551" y="2191402"/>
            <a:ext cx="12700" cy="2761488"/>
          </a:xfrm>
          <a:prstGeom prst="curvedConnector3">
            <a:avLst>
              <a:gd name="adj1" fmla="val 1800000"/>
            </a:avLst>
          </a:prstGeom>
          <a:ln w="152400">
            <a:solidFill>
              <a:srgbClr val="7030A0">
                <a:alpha val="67088"/>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540" name="Group 539">
            <a:extLst>
              <a:ext uri="{FF2B5EF4-FFF2-40B4-BE49-F238E27FC236}">
                <a16:creationId xmlns:a16="http://schemas.microsoft.com/office/drawing/2014/main" id="{8A15E6EA-DA30-D944-B8EA-BAB6BAFB23C4}"/>
              </a:ext>
            </a:extLst>
          </p:cNvPr>
          <p:cNvGrpSpPr/>
          <p:nvPr/>
        </p:nvGrpSpPr>
        <p:grpSpPr>
          <a:xfrm>
            <a:off x="3766549" y="4822205"/>
            <a:ext cx="6284823" cy="244941"/>
            <a:chOff x="3837252" y="4236628"/>
            <a:chExt cx="6284823" cy="244941"/>
          </a:xfrm>
        </p:grpSpPr>
        <p:sp>
          <p:nvSpPr>
            <p:cNvPr id="562" name="Oval 561">
              <a:extLst>
                <a:ext uri="{FF2B5EF4-FFF2-40B4-BE49-F238E27FC236}">
                  <a16:creationId xmlns:a16="http://schemas.microsoft.com/office/drawing/2014/main" id="{5571A104-9A63-414F-8EA7-CBB13A457020}"/>
                </a:ext>
              </a:extLst>
            </p:cNvPr>
            <p:cNvSpPr/>
            <p:nvPr/>
          </p:nvSpPr>
          <p:spPr>
            <a:xfrm flipV="1">
              <a:off x="6857290"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3" name="Oval 562">
              <a:extLst>
                <a:ext uri="{FF2B5EF4-FFF2-40B4-BE49-F238E27FC236}">
                  <a16:creationId xmlns:a16="http://schemas.microsoft.com/office/drawing/2014/main" id="{5F8C8FD1-967F-A74E-A4D6-57CF73499231}"/>
                </a:ext>
              </a:extLst>
            </p:cNvPr>
            <p:cNvSpPr/>
            <p:nvPr/>
          </p:nvSpPr>
          <p:spPr>
            <a:xfrm flipV="1">
              <a:off x="5347271"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4" name="Oval 563">
              <a:extLst>
                <a:ext uri="{FF2B5EF4-FFF2-40B4-BE49-F238E27FC236}">
                  <a16:creationId xmlns:a16="http://schemas.microsoft.com/office/drawing/2014/main" id="{ACC06AF3-A285-F247-A395-42E119C1F8BC}"/>
                </a:ext>
              </a:extLst>
            </p:cNvPr>
            <p:cNvSpPr/>
            <p:nvPr/>
          </p:nvSpPr>
          <p:spPr>
            <a:xfrm flipV="1">
              <a:off x="3837252"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5" name="Oval 564">
              <a:extLst>
                <a:ext uri="{FF2B5EF4-FFF2-40B4-BE49-F238E27FC236}">
                  <a16:creationId xmlns:a16="http://schemas.microsoft.com/office/drawing/2014/main" id="{E00D29B0-BDBF-2F4C-9295-19DB79781881}"/>
                </a:ext>
              </a:extLst>
            </p:cNvPr>
            <p:cNvSpPr/>
            <p:nvPr/>
          </p:nvSpPr>
          <p:spPr>
            <a:xfrm flipV="1">
              <a:off x="8367308" y="4236633"/>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6" name="Oval 565">
              <a:extLst>
                <a:ext uri="{FF2B5EF4-FFF2-40B4-BE49-F238E27FC236}">
                  <a16:creationId xmlns:a16="http://schemas.microsoft.com/office/drawing/2014/main" id="{70185BD5-7579-694B-834E-2C1E4D861BA3}"/>
                </a:ext>
              </a:extLst>
            </p:cNvPr>
            <p:cNvSpPr/>
            <p:nvPr/>
          </p:nvSpPr>
          <p:spPr>
            <a:xfrm flipV="1">
              <a:off x="9877140" y="4236628"/>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567" name="Group 566">
            <a:extLst>
              <a:ext uri="{FF2B5EF4-FFF2-40B4-BE49-F238E27FC236}">
                <a16:creationId xmlns:a16="http://schemas.microsoft.com/office/drawing/2014/main" id="{AF1AE5BE-0F7B-7B40-AB87-516103365F07}"/>
              </a:ext>
            </a:extLst>
          </p:cNvPr>
          <p:cNvGrpSpPr/>
          <p:nvPr/>
        </p:nvGrpSpPr>
        <p:grpSpPr>
          <a:xfrm>
            <a:off x="6786492" y="6003386"/>
            <a:ext cx="3264973" cy="244935"/>
            <a:chOff x="3837252" y="4236634"/>
            <a:chExt cx="3264973" cy="244935"/>
          </a:xfrm>
        </p:grpSpPr>
        <p:sp>
          <p:nvSpPr>
            <p:cNvPr id="568" name="Oval 567">
              <a:extLst>
                <a:ext uri="{FF2B5EF4-FFF2-40B4-BE49-F238E27FC236}">
                  <a16:creationId xmlns:a16="http://schemas.microsoft.com/office/drawing/2014/main" id="{E6DCA9F3-71F3-5C4B-BE9E-87740DA7E0A7}"/>
                </a:ext>
              </a:extLst>
            </p:cNvPr>
            <p:cNvSpPr/>
            <p:nvPr/>
          </p:nvSpPr>
          <p:spPr>
            <a:xfrm flipV="1">
              <a:off x="6857290"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9" name="Oval 568">
              <a:extLst>
                <a:ext uri="{FF2B5EF4-FFF2-40B4-BE49-F238E27FC236}">
                  <a16:creationId xmlns:a16="http://schemas.microsoft.com/office/drawing/2014/main" id="{734FA2AC-A351-F34A-80A6-F064D553DD24}"/>
                </a:ext>
              </a:extLst>
            </p:cNvPr>
            <p:cNvSpPr/>
            <p:nvPr/>
          </p:nvSpPr>
          <p:spPr>
            <a:xfrm flipV="1">
              <a:off x="5347271"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70" name="Oval 569">
              <a:extLst>
                <a:ext uri="{FF2B5EF4-FFF2-40B4-BE49-F238E27FC236}">
                  <a16:creationId xmlns:a16="http://schemas.microsoft.com/office/drawing/2014/main" id="{23B79CD8-4A3B-7444-A086-5BBB529A44A6}"/>
                </a:ext>
              </a:extLst>
            </p:cNvPr>
            <p:cNvSpPr/>
            <p:nvPr/>
          </p:nvSpPr>
          <p:spPr>
            <a:xfrm flipV="1">
              <a:off x="3837252"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cxnSp>
        <p:nvCxnSpPr>
          <p:cNvPr id="573" name="Elbow Connector 572">
            <a:extLst>
              <a:ext uri="{FF2B5EF4-FFF2-40B4-BE49-F238E27FC236}">
                <a16:creationId xmlns:a16="http://schemas.microsoft.com/office/drawing/2014/main" id="{2B6C532B-70AB-AA4D-A77F-BD3BEA0F329E}"/>
              </a:ext>
            </a:extLst>
          </p:cNvPr>
          <p:cNvCxnSpPr>
            <a:cxnSpLocks/>
          </p:cNvCxnSpPr>
          <p:nvPr/>
        </p:nvCxnSpPr>
        <p:spPr>
          <a:xfrm>
            <a:off x="4011483" y="4968624"/>
            <a:ext cx="5794952" cy="1133273"/>
          </a:xfrm>
          <a:prstGeom prst="bentConnector3">
            <a:avLst>
              <a:gd name="adj1" fmla="val 50000"/>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A8D263B-9A6E-4943-8222-650E76A503EE}"/>
              </a:ext>
            </a:extLst>
          </p:cNvPr>
          <p:cNvGrpSpPr/>
          <p:nvPr/>
        </p:nvGrpSpPr>
        <p:grpSpPr>
          <a:xfrm>
            <a:off x="9747193" y="5801289"/>
            <a:ext cx="2068067" cy="949188"/>
            <a:chOff x="9747193" y="5801289"/>
            <a:chExt cx="2068067" cy="949188"/>
          </a:xfrm>
        </p:grpSpPr>
        <p:sp>
          <p:nvSpPr>
            <p:cNvPr id="575" name="Rectangle 574">
              <a:extLst>
                <a:ext uri="{FF2B5EF4-FFF2-40B4-BE49-F238E27FC236}">
                  <a16:creationId xmlns:a16="http://schemas.microsoft.com/office/drawing/2014/main" id="{7A9126C8-6F39-9D47-BDFE-59F522E6BC09}"/>
                </a:ext>
              </a:extLst>
            </p:cNvPr>
            <p:cNvSpPr/>
            <p:nvPr/>
          </p:nvSpPr>
          <p:spPr>
            <a:xfrm>
              <a:off x="9747193" y="5801289"/>
              <a:ext cx="2068067" cy="9491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TextBox 575">
              <a:extLst>
                <a:ext uri="{FF2B5EF4-FFF2-40B4-BE49-F238E27FC236}">
                  <a16:creationId xmlns:a16="http://schemas.microsoft.com/office/drawing/2014/main" id="{7CF6FF3F-6CE6-D641-93A2-1DD6E4F646EC}"/>
                </a:ext>
              </a:extLst>
            </p:cNvPr>
            <p:cNvSpPr txBox="1"/>
            <p:nvPr/>
          </p:nvSpPr>
          <p:spPr>
            <a:xfrm>
              <a:off x="9881895" y="5916183"/>
              <a:ext cx="185980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Trumpet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(Davis output!)</a:t>
              </a:r>
            </a:p>
          </p:txBody>
        </p:sp>
      </p:grpSp>
    </p:spTree>
    <p:extLst>
      <p:ext uri="{BB962C8B-B14F-4D97-AF65-F5344CB8AC3E}">
        <p14:creationId xmlns:p14="http://schemas.microsoft.com/office/powerpoint/2010/main" val="83896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40"/>
                                        </p:tgtEl>
                                        <p:attrNameLst>
                                          <p:attrName>style.visibility</p:attrName>
                                        </p:attrNameLst>
                                      </p:cBhvr>
                                      <p:to>
                                        <p:strVal val="visible"/>
                                      </p:to>
                                    </p:set>
                                    <p:animEffect transition="in" filter="wipe(left)">
                                      <p:cBhvr>
                                        <p:cTn id="11" dur="2000"/>
                                        <p:tgtEl>
                                          <p:spTgt spid="5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67"/>
                                        </p:tgtEl>
                                        <p:attrNameLst>
                                          <p:attrName>style.visibility</p:attrName>
                                        </p:attrNameLst>
                                      </p:cBhvr>
                                      <p:to>
                                        <p:strVal val="visible"/>
                                      </p:to>
                                    </p:set>
                                    <p:animEffect transition="in" filter="wipe(left)">
                                      <p:cBhvr>
                                        <p:cTn id="16" dur="2000"/>
                                        <p:tgtEl>
                                          <p:spTgt spid="56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CE0BC9-5702-8279-E0B4-1551A17F7197}"/>
              </a:ext>
            </a:extLst>
          </p:cNvPr>
          <p:cNvPicPr>
            <a:picLocks noGrp="1" noChangeAspect="1"/>
          </p:cNvPicPr>
          <p:nvPr>
            <p:ph idx="1"/>
          </p:nvPr>
        </p:nvPicPr>
        <p:blipFill>
          <a:blip r:embed="rId3"/>
          <a:stretch>
            <a:fillRect/>
          </a:stretch>
        </p:blipFill>
        <p:spPr>
          <a:xfrm>
            <a:off x="57538" y="1600200"/>
            <a:ext cx="12134462" cy="3128804"/>
          </a:xfrm>
        </p:spPr>
      </p:pic>
      <p:sp>
        <p:nvSpPr>
          <p:cNvPr id="6" name="Title 1">
            <a:extLst>
              <a:ext uri="{FF2B5EF4-FFF2-40B4-BE49-F238E27FC236}">
                <a16:creationId xmlns:a16="http://schemas.microsoft.com/office/drawing/2014/main" id="{CBE8EE50-4B0B-2384-8D19-C0CA2FF8052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Average Causal Traces as Line Plots</a:t>
            </a:r>
          </a:p>
        </p:txBody>
      </p:sp>
      <p:sp>
        <p:nvSpPr>
          <p:cNvPr id="7" name="TextBox 6">
            <a:extLst>
              <a:ext uri="{FF2B5EF4-FFF2-40B4-BE49-F238E27FC236}">
                <a16:creationId xmlns:a16="http://schemas.microsoft.com/office/drawing/2014/main" id="{EFEF7633-8725-4DC5-05F1-43869571506F}"/>
              </a:ext>
            </a:extLst>
          </p:cNvPr>
          <p:cNvSpPr txBox="1"/>
          <p:nvPr/>
        </p:nvSpPr>
        <p:spPr>
          <a:xfrm>
            <a:off x="2209800" y="5003641"/>
            <a:ext cx="8853789" cy="1754326"/>
          </a:xfrm>
          <a:prstGeom prst="rect">
            <a:avLst/>
          </a:prstGeom>
          <a:noFill/>
        </p:spPr>
        <p:txBody>
          <a:bodyPr wrap="square" rtlCol="0">
            <a:spAutoFit/>
          </a:bodyPr>
          <a:lstStyle/>
          <a:p>
            <a:pPr algn="ctr"/>
            <a:r>
              <a:rPr lang="en-US" sz="3600" dirty="0"/>
              <a:t>n=1000</a:t>
            </a:r>
          </a:p>
          <a:p>
            <a:pPr algn="ctr"/>
            <a:r>
              <a:rPr lang="en-US" sz="3600" dirty="0"/>
              <a:t>95% Confidence Intervals shown</a:t>
            </a:r>
          </a:p>
          <a:p>
            <a:pPr algn="ctr"/>
            <a:r>
              <a:rPr lang="en-US" sz="3600" dirty="0"/>
              <a:t>(effects and distinctions are significant)</a:t>
            </a:r>
          </a:p>
        </p:txBody>
      </p:sp>
    </p:spTree>
    <p:extLst>
      <p:ext uri="{BB962C8B-B14F-4D97-AF65-F5344CB8AC3E}">
        <p14:creationId xmlns:p14="http://schemas.microsoft.com/office/powerpoint/2010/main" val="86019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Tracing</a:t>
            </a:r>
          </a:p>
        </p:txBody>
      </p:sp>
      <p:sp>
        <p:nvSpPr>
          <p:cNvPr id="10" name="TextBox 9">
            <a:extLst>
              <a:ext uri="{FF2B5EF4-FFF2-40B4-BE49-F238E27FC236}">
                <a16:creationId xmlns:a16="http://schemas.microsoft.com/office/drawing/2014/main" id="{DD813C83-C515-C749-8A1F-3837376480E0}"/>
              </a:ext>
            </a:extLst>
          </p:cNvPr>
          <p:cNvSpPr txBox="1"/>
          <p:nvPr/>
        </p:nvSpPr>
        <p:spPr>
          <a:xfrm>
            <a:off x="2112146" y="1218203"/>
            <a:ext cx="7967705" cy="646331"/>
          </a:xfrm>
          <a:prstGeom prst="rect">
            <a:avLst/>
          </a:prstGeom>
          <a:noFill/>
        </p:spPr>
        <p:txBody>
          <a:bodyPr wrap="square" rtlCol="0">
            <a:spAutoFit/>
          </a:bodyPr>
          <a:lstStyle/>
          <a:p>
            <a:pPr algn="ctr"/>
            <a:r>
              <a:rPr lang="en-US" sz="3600" dirty="0"/>
              <a:t>Early Site with </a:t>
            </a:r>
            <a:r>
              <a:rPr lang="en-US" sz="3600" b="1" dirty="0"/>
              <a:t>MLP disabled</a:t>
            </a:r>
          </a:p>
        </p:txBody>
      </p:sp>
      <p:pic>
        <p:nvPicPr>
          <p:cNvPr id="16" name="Content Placeholder 4">
            <a:extLst>
              <a:ext uri="{FF2B5EF4-FFF2-40B4-BE49-F238E27FC236}">
                <a16:creationId xmlns:a16="http://schemas.microsoft.com/office/drawing/2014/main" id="{5EA34F72-60E2-E249-A452-3FFC3417BCF4}"/>
              </a:ext>
            </a:extLst>
          </p:cNvPr>
          <p:cNvPicPr>
            <a:picLocks noChangeAspect="1"/>
          </p:cNvPicPr>
          <p:nvPr/>
        </p:nvPicPr>
        <p:blipFill>
          <a:blip r:embed="rId3"/>
          <a:stretch>
            <a:fillRect/>
          </a:stretch>
        </p:blipFill>
        <p:spPr>
          <a:xfrm>
            <a:off x="1024578" y="1780043"/>
            <a:ext cx="9055274" cy="2888518"/>
          </a:xfrm>
          <a:prstGeom prst="rect">
            <a:avLst/>
          </a:prstGeom>
        </p:spPr>
      </p:pic>
      <p:sp>
        <p:nvSpPr>
          <p:cNvPr id="28" name="TextBox 27">
            <a:extLst>
              <a:ext uri="{FF2B5EF4-FFF2-40B4-BE49-F238E27FC236}">
                <a16:creationId xmlns:a16="http://schemas.microsoft.com/office/drawing/2014/main" id="{53B4D629-9945-F446-ABBA-7F6F3332B127}"/>
              </a:ext>
            </a:extLst>
          </p:cNvPr>
          <p:cNvSpPr txBox="1"/>
          <p:nvPr/>
        </p:nvSpPr>
        <p:spPr>
          <a:xfrm>
            <a:off x="2661633" y="4193517"/>
            <a:ext cx="1383518" cy="34379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Layer number</a:t>
            </a:r>
          </a:p>
        </p:txBody>
      </p:sp>
      <p:grpSp>
        <p:nvGrpSpPr>
          <p:cNvPr id="7" name="Group 6">
            <a:extLst>
              <a:ext uri="{FF2B5EF4-FFF2-40B4-BE49-F238E27FC236}">
                <a16:creationId xmlns:a16="http://schemas.microsoft.com/office/drawing/2014/main" id="{0B9F23EE-F44A-BD4A-9775-E8503B19957D}"/>
              </a:ext>
            </a:extLst>
          </p:cNvPr>
          <p:cNvGrpSpPr/>
          <p:nvPr/>
        </p:nvGrpSpPr>
        <p:grpSpPr>
          <a:xfrm>
            <a:off x="782945" y="4476326"/>
            <a:ext cx="3544044" cy="2222613"/>
            <a:chOff x="782945" y="4476326"/>
            <a:chExt cx="3544044" cy="2222613"/>
          </a:xfrm>
        </p:grpSpPr>
        <p:grpSp>
          <p:nvGrpSpPr>
            <p:cNvPr id="2" name="Group 1">
              <a:extLst>
                <a:ext uri="{FF2B5EF4-FFF2-40B4-BE49-F238E27FC236}">
                  <a16:creationId xmlns:a16="http://schemas.microsoft.com/office/drawing/2014/main" id="{F1806839-1564-AE48-8DEC-9DB20C91CC71}"/>
                </a:ext>
              </a:extLst>
            </p:cNvPr>
            <p:cNvGrpSpPr/>
            <p:nvPr/>
          </p:nvGrpSpPr>
          <p:grpSpPr>
            <a:xfrm>
              <a:off x="2553373" y="4476326"/>
              <a:ext cx="1773616" cy="499641"/>
              <a:chOff x="2553373" y="4476326"/>
              <a:chExt cx="1773616" cy="499641"/>
            </a:xfrm>
          </p:grpSpPr>
          <p:sp>
            <p:nvSpPr>
              <p:cNvPr id="18" name="Left Brace 17">
                <a:extLst>
                  <a:ext uri="{FF2B5EF4-FFF2-40B4-BE49-F238E27FC236}">
                    <a16:creationId xmlns:a16="http://schemas.microsoft.com/office/drawing/2014/main" id="{AFB3A8C5-74E6-434C-83C6-FACF64BE0507}"/>
                  </a:ext>
                </a:extLst>
              </p:cNvPr>
              <p:cNvSpPr/>
              <p:nvPr/>
            </p:nvSpPr>
            <p:spPr>
              <a:xfrm rot="16200000">
                <a:off x="3357018" y="3672681"/>
                <a:ext cx="166326" cy="1773616"/>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7C79493D-1B2D-3C42-AB24-BE77A210CFBD}"/>
                  </a:ext>
                </a:extLst>
              </p:cNvPr>
              <p:cNvSpPr txBox="1"/>
              <p:nvPr/>
            </p:nvSpPr>
            <p:spPr>
              <a:xfrm>
                <a:off x="2943469" y="4603527"/>
                <a:ext cx="985116" cy="372440"/>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(a) input</a:t>
                </a:r>
              </a:p>
            </p:txBody>
          </p:sp>
        </p:grpSp>
        <p:sp>
          <p:nvSpPr>
            <p:cNvPr id="19" name="TextBox 18">
              <a:extLst>
                <a:ext uri="{FF2B5EF4-FFF2-40B4-BE49-F238E27FC236}">
                  <a16:creationId xmlns:a16="http://schemas.microsoft.com/office/drawing/2014/main" id="{78D58CC1-7323-9E4C-8F05-65FE8E18124F}"/>
                </a:ext>
              </a:extLst>
            </p:cNvPr>
            <p:cNvSpPr txBox="1"/>
            <p:nvPr/>
          </p:nvSpPr>
          <p:spPr>
            <a:xfrm>
              <a:off x="782945" y="4944613"/>
              <a:ext cx="3145640" cy="1754326"/>
            </a:xfrm>
            <a:prstGeom prst="rect">
              <a:avLst/>
            </a:prstGeom>
            <a:noFill/>
          </p:spPr>
          <p:txBody>
            <a:bodyPr wrap="square" rtlCol="0">
              <a:spAutoFit/>
            </a:bodyPr>
            <a:lstStyle/>
            <a:p>
              <a:pPr algn="ctr"/>
              <a:r>
                <a:rPr lang="en-US" sz="3600" dirty="0"/>
                <a:t>Low layer state: no effect without MLP</a:t>
              </a:r>
              <a:endParaRPr lang="en-US" sz="3600" b="1" dirty="0"/>
            </a:p>
          </p:txBody>
        </p:sp>
      </p:grpSp>
      <p:grpSp>
        <p:nvGrpSpPr>
          <p:cNvPr id="8" name="Group 7">
            <a:extLst>
              <a:ext uri="{FF2B5EF4-FFF2-40B4-BE49-F238E27FC236}">
                <a16:creationId xmlns:a16="http://schemas.microsoft.com/office/drawing/2014/main" id="{C79C3454-1211-2B4E-887B-6ECD87173A2A}"/>
              </a:ext>
            </a:extLst>
          </p:cNvPr>
          <p:cNvGrpSpPr/>
          <p:nvPr/>
        </p:nvGrpSpPr>
        <p:grpSpPr>
          <a:xfrm>
            <a:off x="5955959" y="4476327"/>
            <a:ext cx="5731690" cy="1699969"/>
            <a:chOff x="5955959" y="4476327"/>
            <a:chExt cx="5731690" cy="1699969"/>
          </a:xfrm>
        </p:grpSpPr>
        <p:grpSp>
          <p:nvGrpSpPr>
            <p:cNvPr id="4" name="Group 3">
              <a:extLst>
                <a:ext uri="{FF2B5EF4-FFF2-40B4-BE49-F238E27FC236}">
                  <a16:creationId xmlns:a16="http://schemas.microsoft.com/office/drawing/2014/main" id="{2E08F29F-684E-9B4A-B382-9BF39E0020A6}"/>
                </a:ext>
              </a:extLst>
            </p:cNvPr>
            <p:cNvGrpSpPr/>
            <p:nvPr/>
          </p:nvGrpSpPr>
          <p:grpSpPr>
            <a:xfrm>
              <a:off x="5955959" y="4476327"/>
              <a:ext cx="3717728" cy="482835"/>
              <a:chOff x="5955959" y="4476327"/>
              <a:chExt cx="3717728" cy="482835"/>
            </a:xfrm>
          </p:grpSpPr>
          <p:sp>
            <p:nvSpPr>
              <p:cNvPr id="21" name="Left Brace 20">
                <a:extLst>
                  <a:ext uri="{FF2B5EF4-FFF2-40B4-BE49-F238E27FC236}">
                    <a16:creationId xmlns:a16="http://schemas.microsoft.com/office/drawing/2014/main" id="{D9C62AA2-71E2-D842-8482-4839483E8036}"/>
                  </a:ext>
                </a:extLst>
              </p:cNvPr>
              <p:cNvSpPr/>
              <p:nvPr/>
            </p:nvSpPr>
            <p:spPr>
              <a:xfrm rot="16200000">
                <a:off x="7731662" y="2700624"/>
                <a:ext cx="166322" cy="371772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1A21DD97-4778-E845-A2F9-8ED5A618601A}"/>
                  </a:ext>
                </a:extLst>
              </p:cNvPr>
              <p:cNvSpPr txBox="1"/>
              <p:nvPr/>
            </p:nvSpPr>
            <p:spPr>
              <a:xfrm>
                <a:off x="7275263" y="4586722"/>
                <a:ext cx="1117917" cy="372440"/>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(b) output</a:t>
                </a:r>
              </a:p>
            </p:txBody>
          </p:sp>
        </p:grpSp>
        <p:sp>
          <p:nvSpPr>
            <p:cNvPr id="22" name="TextBox 21">
              <a:extLst>
                <a:ext uri="{FF2B5EF4-FFF2-40B4-BE49-F238E27FC236}">
                  <a16:creationId xmlns:a16="http://schemas.microsoft.com/office/drawing/2014/main" id="{C68F32F4-7EB8-2846-BB03-00E885F32377}"/>
                </a:ext>
              </a:extLst>
            </p:cNvPr>
            <p:cNvSpPr txBox="1"/>
            <p:nvPr/>
          </p:nvSpPr>
          <p:spPr>
            <a:xfrm>
              <a:off x="7155702" y="4975967"/>
              <a:ext cx="4531947" cy="1200329"/>
            </a:xfrm>
            <a:prstGeom prst="rect">
              <a:avLst/>
            </a:prstGeom>
            <a:noFill/>
          </p:spPr>
          <p:txBody>
            <a:bodyPr wrap="square" rtlCol="0">
              <a:spAutoFit/>
            </a:bodyPr>
            <a:lstStyle/>
            <a:p>
              <a:pPr algn="ctr"/>
              <a:r>
                <a:rPr lang="en-US" sz="3600" dirty="0"/>
                <a:t>High layer state: MLP not needed for effect</a:t>
              </a:r>
              <a:endParaRPr lang="en-US" sz="3600" b="1" dirty="0"/>
            </a:p>
          </p:txBody>
        </p:sp>
      </p:grpSp>
    </p:spTree>
    <p:extLst>
      <p:ext uri="{BB962C8B-B14F-4D97-AF65-F5344CB8AC3E}">
        <p14:creationId xmlns:p14="http://schemas.microsoft.com/office/powerpoint/2010/main" val="253095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The Localized Knowledge Hypothesis</a:t>
            </a:r>
          </a:p>
        </p:txBody>
      </p:sp>
      <p:pic>
        <p:nvPicPr>
          <p:cNvPr id="16" name="Content Placeholder 4">
            <a:extLst>
              <a:ext uri="{FF2B5EF4-FFF2-40B4-BE49-F238E27FC236}">
                <a16:creationId xmlns:a16="http://schemas.microsoft.com/office/drawing/2014/main" id="{5EA34F72-60E2-E249-A452-3FFC3417BCF4}"/>
              </a:ext>
            </a:extLst>
          </p:cNvPr>
          <p:cNvPicPr>
            <a:picLocks noChangeAspect="1"/>
          </p:cNvPicPr>
          <p:nvPr/>
        </p:nvPicPr>
        <p:blipFill>
          <a:blip r:embed="rId3"/>
          <a:stretch>
            <a:fillRect/>
          </a:stretch>
        </p:blipFill>
        <p:spPr>
          <a:xfrm>
            <a:off x="1024578" y="1780043"/>
            <a:ext cx="9055274" cy="2888518"/>
          </a:xfrm>
          <a:prstGeom prst="rect">
            <a:avLst/>
          </a:prstGeom>
        </p:spPr>
      </p:pic>
      <p:sp>
        <p:nvSpPr>
          <p:cNvPr id="28" name="TextBox 27">
            <a:extLst>
              <a:ext uri="{FF2B5EF4-FFF2-40B4-BE49-F238E27FC236}">
                <a16:creationId xmlns:a16="http://schemas.microsoft.com/office/drawing/2014/main" id="{53B4D629-9945-F446-ABBA-7F6F3332B127}"/>
              </a:ext>
            </a:extLst>
          </p:cNvPr>
          <p:cNvSpPr txBox="1"/>
          <p:nvPr/>
        </p:nvSpPr>
        <p:spPr>
          <a:xfrm>
            <a:off x="2661633" y="4193517"/>
            <a:ext cx="1383518" cy="34379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Layer number</a:t>
            </a:r>
          </a:p>
        </p:txBody>
      </p:sp>
      <p:grpSp>
        <p:nvGrpSpPr>
          <p:cNvPr id="2" name="Group 1">
            <a:extLst>
              <a:ext uri="{FF2B5EF4-FFF2-40B4-BE49-F238E27FC236}">
                <a16:creationId xmlns:a16="http://schemas.microsoft.com/office/drawing/2014/main" id="{F1806839-1564-AE48-8DEC-9DB20C91CC71}"/>
              </a:ext>
            </a:extLst>
          </p:cNvPr>
          <p:cNvGrpSpPr/>
          <p:nvPr/>
        </p:nvGrpSpPr>
        <p:grpSpPr>
          <a:xfrm>
            <a:off x="2553373" y="4476326"/>
            <a:ext cx="1773616" cy="499641"/>
            <a:chOff x="2553373" y="4476326"/>
            <a:chExt cx="1773616" cy="499641"/>
          </a:xfrm>
        </p:grpSpPr>
        <p:sp>
          <p:nvSpPr>
            <p:cNvPr id="18" name="Left Brace 17">
              <a:extLst>
                <a:ext uri="{FF2B5EF4-FFF2-40B4-BE49-F238E27FC236}">
                  <a16:creationId xmlns:a16="http://schemas.microsoft.com/office/drawing/2014/main" id="{AFB3A8C5-74E6-434C-83C6-FACF64BE0507}"/>
                </a:ext>
              </a:extLst>
            </p:cNvPr>
            <p:cNvSpPr/>
            <p:nvPr/>
          </p:nvSpPr>
          <p:spPr>
            <a:xfrm rot="16200000">
              <a:off x="3357018" y="3672681"/>
              <a:ext cx="166326" cy="1773616"/>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7C79493D-1B2D-3C42-AB24-BE77A210CFBD}"/>
                </a:ext>
              </a:extLst>
            </p:cNvPr>
            <p:cNvSpPr txBox="1"/>
            <p:nvPr/>
          </p:nvSpPr>
          <p:spPr>
            <a:xfrm>
              <a:off x="2943469" y="4603527"/>
              <a:ext cx="985116" cy="372440"/>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(a) input</a:t>
              </a:r>
            </a:p>
          </p:txBody>
        </p:sp>
      </p:grpSp>
      <p:grpSp>
        <p:nvGrpSpPr>
          <p:cNvPr id="5" name="Group 4">
            <a:extLst>
              <a:ext uri="{FF2B5EF4-FFF2-40B4-BE49-F238E27FC236}">
                <a16:creationId xmlns:a16="http://schemas.microsoft.com/office/drawing/2014/main" id="{04958893-BFF1-3840-923D-6CE7C23D17B8}"/>
              </a:ext>
            </a:extLst>
          </p:cNvPr>
          <p:cNvGrpSpPr/>
          <p:nvPr/>
        </p:nvGrpSpPr>
        <p:grpSpPr>
          <a:xfrm>
            <a:off x="4326990" y="4613300"/>
            <a:ext cx="1628967" cy="455602"/>
            <a:chOff x="4326990" y="4613300"/>
            <a:chExt cx="1628967" cy="455602"/>
          </a:xfrm>
        </p:grpSpPr>
        <p:sp>
          <p:nvSpPr>
            <p:cNvPr id="20" name="Left Brace 19">
              <a:extLst>
                <a:ext uri="{FF2B5EF4-FFF2-40B4-BE49-F238E27FC236}">
                  <a16:creationId xmlns:a16="http://schemas.microsoft.com/office/drawing/2014/main" id="{FFBC8250-022C-3247-B364-F9BE1524D5A5}"/>
                </a:ext>
              </a:extLst>
            </p:cNvPr>
            <p:cNvSpPr/>
            <p:nvPr/>
          </p:nvSpPr>
          <p:spPr>
            <a:xfrm rot="16200000">
              <a:off x="5058312" y="3881978"/>
              <a:ext cx="166324" cy="1628967"/>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5F690978-B722-0248-B4E3-B6E2E013F1F7}"/>
                </a:ext>
              </a:extLst>
            </p:cNvPr>
            <p:cNvSpPr txBox="1"/>
            <p:nvPr/>
          </p:nvSpPr>
          <p:spPr>
            <a:xfrm>
              <a:off x="4476573" y="4696462"/>
              <a:ext cx="1329801" cy="372440"/>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(c) mapping</a:t>
              </a:r>
            </a:p>
          </p:txBody>
        </p:sp>
      </p:grpSp>
      <p:grpSp>
        <p:nvGrpSpPr>
          <p:cNvPr id="4" name="Group 3">
            <a:extLst>
              <a:ext uri="{FF2B5EF4-FFF2-40B4-BE49-F238E27FC236}">
                <a16:creationId xmlns:a16="http://schemas.microsoft.com/office/drawing/2014/main" id="{2E08F29F-684E-9B4A-B382-9BF39E0020A6}"/>
              </a:ext>
            </a:extLst>
          </p:cNvPr>
          <p:cNvGrpSpPr/>
          <p:nvPr/>
        </p:nvGrpSpPr>
        <p:grpSpPr>
          <a:xfrm>
            <a:off x="5955959" y="4476327"/>
            <a:ext cx="3717728" cy="482835"/>
            <a:chOff x="5955959" y="4476327"/>
            <a:chExt cx="3717728" cy="482835"/>
          </a:xfrm>
        </p:grpSpPr>
        <p:sp>
          <p:nvSpPr>
            <p:cNvPr id="21" name="Left Brace 20">
              <a:extLst>
                <a:ext uri="{FF2B5EF4-FFF2-40B4-BE49-F238E27FC236}">
                  <a16:creationId xmlns:a16="http://schemas.microsoft.com/office/drawing/2014/main" id="{D9C62AA2-71E2-D842-8482-4839483E8036}"/>
                </a:ext>
              </a:extLst>
            </p:cNvPr>
            <p:cNvSpPr/>
            <p:nvPr/>
          </p:nvSpPr>
          <p:spPr>
            <a:xfrm rot="16200000">
              <a:off x="7731662" y="2700624"/>
              <a:ext cx="166322" cy="371772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1A21DD97-4778-E845-A2F9-8ED5A618601A}"/>
                </a:ext>
              </a:extLst>
            </p:cNvPr>
            <p:cNvSpPr txBox="1"/>
            <p:nvPr/>
          </p:nvSpPr>
          <p:spPr>
            <a:xfrm>
              <a:off x="7275263" y="4586722"/>
              <a:ext cx="1117917" cy="372440"/>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(b) output</a:t>
              </a:r>
            </a:p>
          </p:txBody>
        </p:sp>
      </p:grpSp>
      <p:grpSp>
        <p:nvGrpSpPr>
          <p:cNvPr id="3" name="Group 2">
            <a:extLst>
              <a:ext uri="{FF2B5EF4-FFF2-40B4-BE49-F238E27FC236}">
                <a16:creationId xmlns:a16="http://schemas.microsoft.com/office/drawing/2014/main" id="{A0DA1ED8-F652-2445-BEF7-762461B7A8E3}"/>
              </a:ext>
            </a:extLst>
          </p:cNvPr>
          <p:cNvGrpSpPr/>
          <p:nvPr/>
        </p:nvGrpSpPr>
        <p:grpSpPr>
          <a:xfrm>
            <a:off x="858651" y="1515290"/>
            <a:ext cx="10474695" cy="4169089"/>
            <a:chOff x="858651" y="1515290"/>
            <a:chExt cx="10474695" cy="4169089"/>
          </a:xfrm>
        </p:grpSpPr>
        <p:sp>
          <p:nvSpPr>
            <p:cNvPr id="32" name="TextBox 31">
              <a:extLst>
                <a:ext uri="{FF2B5EF4-FFF2-40B4-BE49-F238E27FC236}">
                  <a16:creationId xmlns:a16="http://schemas.microsoft.com/office/drawing/2014/main" id="{A2C365F9-96E2-CD4B-A814-FBCCE07894AC}"/>
                </a:ext>
              </a:extLst>
            </p:cNvPr>
            <p:cNvSpPr txBox="1"/>
            <p:nvPr/>
          </p:nvSpPr>
          <p:spPr>
            <a:xfrm>
              <a:off x="858651" y="5038048"/>
              <a:ext cx="10474695" cy="646331"/>
            </a:xfrm>
            <a:prstGeom prst="rect">
              <a:avLst/>
            </a:prstGeom>
            <a:noFill/>
          </p:spPr>
          <p:txBody>
            <a:bodyPr wrap="square" rtlCol="0">
              <a:spAutoFit/>
            </a:bodyPr>
            <a:lstStyle/>
            <a:p>
              <a:pPr algn="ctr"/>
              <a:r>
                <a:rPr lang="en-US" sz="3600" dirty="0"/>
                <a:t>Factual Knowledge is stored in </a:t>
              </a:r>
              <a:r>
                <a:rPr lang="en-US" sz="3600" dirty="0" err="1"/>
                <a:t>midlayer</a:t>
              </a:r>
              <a:r>
                <a:rPr lang="en-US" sz="3600" dirty="0"/>
                <a:t> MLP modules</a:t>
              </a:r>
            </a:p>
          </p:txBody>
        </p:sp>
        <p:sp>
          <p:nvSpPr>
            <p:cNvPr id="17" name="Rectangle 16">
              <a:extLst>
                <a:ext uri="{FF2B5EF4-FFF2-40B4-BE49-F238E27FC236}">
                  <a16:creationId xmlns:a16="http://schemas.microsoft.com/office/drawing/2014/main" id="{B74E2405-9DE1-8044-B211-83E8B7631530}"/>
                </a:ext>
              </a:extLst>
            </p:cNvPr>
            <p:cNvSpPr/>
            <p:nvPr/>
          </p:nvSpPr>
          <p:spPr>
            <a:xfrm>
              <a:off x="4256381" y="1515290"/>
              <a:ext cx="1773617" cy="3573074"/>
            </a:xfrm>
            <a:prstGeom prst="rect">
              <a:avLst/>
            </a:prstGeom>
            <a:solidFill>
              <a:schemeClr val="accent6">
                <a:lumMod val="75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tx1"/>
                  </a:solidFill>
                </a:rPr>
                <a:t>Factual Knowledge</a:t>
              </a:r>
            </a:p>
          </p:txBody>
        </p:sp>
      </p:grpSp>
      <p:sp>
        <p:nvSpPr>
          <p:cNvPr id="19" name="TextBox 18">
            <a:extLst>
              <a:ext uri="{FF2B5EF4-FFF2-40B4-BE49-F238E27FC236}">
                <a16:creationId xmlns:a16="http://schemas.microsoft.com/office/drawing/2014/main" id="{AFB7EDA9-64D6-0A4A-9A05-462CE640E4DF}"/>
              </a:ext>
            </a:extLst>
          </p:cNvPr>
          <p:cNvSpPr txBox="1"/>
          <p:nvPr/>
        </p:nvSpPr>
        <p:spPr>
          <a:xfrm>
            <a:off x="858651" y="5619124"/>
            <a:ext cx="10474695" cy="646331"/>
          </a:xfrm>
          <a:prstGeom prst="rect">
            <a:avLst/>
          </a:prstGeom>
          <a:noFill/>
        </p:spPr>
        <p:txBody>
          <a:bodyPr wrap="square" rtlCol="0">
            <a:spAutoFit/>
          </a:bodyPr>
          <a:lstStyle/>
          <a:p>
            <a:pPr algn="ctr"/>
            <a:r>
              <a:rPr lang="en-US" sz="3600" dirty="0"/>
              <a:t>We could test this hypothesis by </a:t>
            </a:r>
            <a:r>
              <a:rPr lang="en-US" sz="3600" b="1" i="1" dirty="0"/>
              <a:t>changing</a:t>
            </a:r>
            <a:r>
              <a:rPr lang="en-US" sz="3600" dirty="0"/>
              <a:t> knowledge.</a:t>
            </a:r>
          </a:p>
        </p:txBody>
      </p:sp>
      <p:sp>
        <p:nvSpPr>
          <p:cNvPr id="22" name="TextBox 21">
            <a:extLst>
              <a:ext uri="{FF2B5EF4-FFF2-40B4-BE49-F238E27FC236}">
                <a16:creationId xmlns:a16="http://schemas.microsoft.com/office/drawing/2014/main" id="{5FEE8437-6F60-E542-92E3-04AF2619BEE2}"/>
              </a:ext>
            </a:extLst>
          </p:cNvPr>
          <p:cNvSpPr txBox="1"/>
          <p:nvPr/>
        </p:nvSpPr>
        <p:spPr>
          <a:xfrm>
            <a:off x="6722059" y="6204236"/>
            <a:ext cx="5399235" cy="646331"/>
          </a:xfrm>
          <a:prstGeom prst="rect">
            <a:avLst/>
          </a:prstGeom>
          <a:noFill/>
        </p:spPr>
        <p:txBody>
          <a:bodyPr wrap="none" rtlCol="0">
            <a:spAutoFit/>
          </a:bodyPr>
          <a:lstStyle/>
          <a:p>
            <a:pPr algn="r"/>
            <a:r>
              <a:rPr lang="en-US" sz="3600" dirty="0"/>
              <a:t>consistent with [</a:t>
            </a:r>
            <a:r>
              <a:rPr lang="en-US" sz="3600" dirty="0" err="1"/>
              <a:t>Geva</a:t>
            </a:r>
            <a:r>
              <a:rPr lang="en-US" sz="3600" dirty="0"/>
              <a:t> 2021]</a:t>
            </a:r>
          </a:p>
        </p:txBody>
      </p:sp>
    </p:spTree>
    <p:extLst>
      <p:ext uri="{BB962C8B-B14F-4D97-AF65-F5344CB8AC3E}">
        <p14:creationId xmlns:p14="http://schemas.microsoft.com/office/powerpoint/2010/main" val="39954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9E30-9CC4-EB48-9386-3DBB4F8B5F6E}"/>
              </a:ext>
            </a:extLst>
          </p:cNvPr>
          <p:cNvSpPr>
            <a:spLocks noGrp="1"/>
          </p:cNvSpPr>
          <p:nvPr>
            <p:ph type="title"/>
          </p:nvPr>
        </p:nvSpPr>
        <p:spPr>
          <a:xfrm>
            <a:off x="0" y="1"/>
            <a:ext cx="12192000" cy="4190999"/>
          </a:xfrm>
        </p:spPr>
        <p:txBody>
          <a:bodyPr>
            <a:noAutofit/>
          </a:bodyPr>
          <a:lstStyle/>
          <a:p>
            <a:pPr algn="ctr"/>
            <a:r>
              <a:rPr lang="en-US" sz="5400" dirty="0"/>
              <a:t>I trained my network to label </a:t>
            </a:r>
            <a:r>
              <a:rPr lang="en-US" sz="5400" u="sng" dirty="0"/>
              <a:t>scenes</a:t>
            </a:r>
            <a:r>
              <a:rPr lang="en-US" sz="5400" dirty="0"/>
              <a:t>.</a:t>
            </a:r>
            <a:br>
              <a:rPr lang="en-US" sz="5400" dirty="0"/>
            </a:br>
            <a:br>
              <a:rPr lang="en-US" sz="5400" dirty="0"/>
            </a:br>
            <a:r>
              <a:rPr lang="en-US" sz="5400" dirty="0"/>
              <a:t>And then it learned to identify </a:t>
            </a:r>
            <a:r>
              <a:rPr lang="en-US" sz="5400" u="sng" dirty="0"/>
              <a:t>hats</a:t>
            </a:r>
            <a:r>
              <a:rPr lang="en-US" sz="5400" dirty="0"/>
              <a:t>!</a:t>
            </a:r>
          </a:p>
        </p:txBody>
      </p:sp>
      <p:sp>
        <p:nvSpPr>
          <p:cNvPr id="4" name="Title 1">
            <a:extLst>
              <a:ext uri="{FF2B5EF4-FFF2-40B4-BE49-F238E27FC236}">
                <a16:creationId xmlns:a16="http://schemas.microsoft.com/office/drawing/2014/main" id="{745ADBED-7002-3D49-87BE-D6785DE15646}"/>
              </a:ext>
            </a:extLst>
          </p:cNvPr>
          <p:cNvSpPr txBox="1">
            <a:spLocks/>
          </p:cNvSpPr>
          <p:nvPr/>
        </p:nvSpPr>
        <p:spPr>
          <a:xfrm>
            <a:off x="0" y="3000375"/>
            <a:ext cx="12192000" cy="3857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What concepts emerge on a net trained</a:t>
            </a:r>
            <a:br>
              <a:rPr lang="en-US" sz="5400" dirty="0"/>
            </a:br>
            <a:r>
              <a:rPr lang="en-US" sz="5400" dirty="0"/>
              <a:t> </a:t>
            </a:r>
            <a:r>
              <a:rPr lang="en-US" sz="5400" b="1" dirty="0">
                <a:latin typeface="+mn-lt"/>
              </a:rPr>
              <a:t>without labels</a:t>
            </a:r>
            <a:r>
              <a:rPr lang="en-US" sz="5400" dirty="0"/>
              <a:t>?</a:t>
            </a:r>
          </a:p>
        </p:txBody>
      </p:sp>
    </p:spTree>
    <p:extLst>
      <p:ext uri="{BB962C8B-B14F-4D97-AF65-F5344CB8AC3E}">
        <p14:creationId xmlns:p14="http://schemas.microsoft.com/office/powerpoint/2010/main" val="8914289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23624D-6CC7-DE4F-9955-EAD2783FBA1C}"/>
              </a:ext>
            </a:extLst>
          </p:cNvPr>
          <p:cNvGrpSpPr/>
          <p:nvPr/>
        </p:nvGrpSpPr>
        <p:grpSpPr>
          <a:xfrm>
            <a:off x="3738857" y="4254229"/>
            <a:ext cx="3981180" cy="1949597"/>
            <a:chOff x="3738857" y="4254229"/>
            <a:chExt cx="3981180" cy="1949597"/>
          </a:xfrm>
        </p:grpSpPr>
        <p:grpSp>
          <p:nvGrpSpPr>
            <p:cNvPr id="6" name="Group 5">
              <a:extLst>
                <a:ext uri="{FF2B5EF4-FFF2-40B4-BE49-F238E27FC236}">
                  <a16:creationId xmlns:a16="http://schemas.microsoft.com/office/drawing/2014/main" id="{BE2351B8-CF0C-0145-A056-3CAD57F7BEF9}"/>
                </a:ext>
              </a:extLst>
            </p:cNvPr>
            <p:cNvGrpSpPr/>
            <p:nvPr/>
          </p:nvGrpSpPr>
          <p:grpSpPr>
            <a:xfrm>
              <a:off x="5245565" y="4254229"/>
              <a:ext cx="1006696" cy="1949597"/>
              <a:chOff x="5245565" y="4254229"/>
              <a:chExt cx="1006696" cy="1949597"/>
            </a:xfrm>
          </p:grpSpPr>
          <p:sp>
            <p:nvSpPr>
              <p:cNvPr id="90" name="TextBox 89">
                <a:extLst>
                  <a:ext uri="{FF2B5EF4-FFF2-40B4-BE49-F238E27FC236}">
                    <a16:creationId xmlns:a16="http://schemas.microsoft.com/office/drawing/2014/main" id="{F09D855D-5F99-3143-A8F5-5795D7F2EA0D}"/>
                  </a:ext>
                </a:extLst>
              </p:cNvPr>
              <p:cNvSpPr txBox="1"/>
              <p:nvPr/>
            </p:nvSpPr>
            <p:spPr>
              <a:xfrm>
                <a:off x="5245565" y="4254229"/>
                <a:ext cx="862737" cy="276999"/>
              </a:xfrm>
              <a:prstGeom prst="rect">
                <a:avLst/>
              </a:prstGeom>
              <a:solidFill>
                <a:schemeClr val="bg1">
                  <a:alpha val="50000"/>
                </a:schemeClr>
              </a:solidFill>
            </p:spPr>
            <p:txBody>
              <a:bodyPr wrap="none" rtlCol="0">
                <a:spAutoFit/>
              </a:bodyPr>
              <a:lstStyle/>
              <a:p>
                <a:pPr algn="ctr"/>
                <a:r>
                  <a:rPr lang="en-US" sz="1200" dirty="0">
                    <a:latin typeface="LM Roman 10" pitchFamily="2" charset="77"/>
                    <a:cs typeface="Times New Roman" panose="02020603050405020304" pitchFamily="18" charset="0"/>
                  </a:rPr>
                  <a:t>Input dim</a:t>
                </a:r>
              </a:p>
            </p:txBody>
          </p:sp>
          <p:sp>
            <p:nvSpPr>
              <p:cNvPr id="91" name="TextBox 90">
                <a:extLst>
                  <a:ext uri="{FF2B5EF4-FFF2-40B4-BE49-F238E27FC236}">
                    <a16:creationId xmlns:a16="http://schemas.microsoft.com/office/drawing/2014/main" id="{96E47743-D7BB-5A41-A49F-1CD9634FA76A}"/>
                  </a:ext>
                </a:extLst>
              </p:cNvPr>
              <p:cNvSpPr txBox="1"/>
              <p:nvPr/>
            </p:nvSpPr>
            <p:spPr>
              <a:xfrm rot="16200000">
                <a:off x="5620678" y="5088643"/>
                <a:ext cx="986167" cy="276999"/>
              </a:xfrm>
              <a:prstGeom prst="rect">
                <a:avLst/>
              </a:prstGeom>
              <a:solidFill>
                <a:schemeClr val="bg1">
                  <a:alpha val="50000"/>
                </a:schemeClr>
              </a:solidFill>
            </p:spPr>
            <p:txBody>
              <a:bodyPr wrap="none" rtlCol="0">
                <a:spAutoFit/>
              </a:bodyPr>
              <a:lstStyle/>
              <a:p>
                <a:r>
                  <a:rPr lang="en-US" sz="1200" dirty="0">
                    <a:latin typeface="LM Roman 10" pitchFamily="2" charset="77"/>
                    <a:cs typeface="Times New Roman" panose="02020603050405020304" pitchFamily="18" charset="0"/>
                  </a:rPr>
                  <a:t>Output dim</a:t>
                </a:r>
              </a:p>
            </p:txBody>
          </p:sp>
          <p:sp>
            <p:nvSpPr>
              <p:cNvPr id="94" name="TextBox 93">
                <a:extLst>
                  <a:ext uri="{FF2B5EF4-FFF2-40B4-BE49-F238E27FC236}">
                    <a16:creationId xmlns:a16="http://schemas.microsoft.com/office/drawing/2014/main" id="{93B954E1-3FC3-D04B-97ED-7C078136F686}"/>
                  </a:ext>
                </a:extLst>
              </p:cNvPr>
              <p:cNvSpPr txBox="1"/>
              <p:nvPr/>
            </p:nvSpPr>
            <p:spPr>
              <a:xfrm>
                <a:off x="5308082" y="5926827"/>
                <a:ext cx="737702"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Weights</a:t>
                </a:r>
                <a:endParaRPr lang="en-US" sz="1200" baseline="30000" dirty="0">
                  <a:latin typeface="LM Roman 10" pitchFamily="2" charset="77"/>
                  <a:cs typeface="Times New Roman" panose="02020603050405020304" pitchFamily="18" charset="0"/>
                </a:endParaRPr>
              </a:p>
            </p:txBody>
          </p:sp>
        </p:grpSp>
        <p:sp>
          <p:nvSpPr>
            <p:cNvPr id="672" name="Rectangle 671">
              <a:extLst>
                <a:ext uri="{FF2B5EF4-FFF2-40B4-BE49-F238E27FC236}">
                  <a16:creationId xmlns:a16="http://schemas.microsoft.com/office/drawing/2014/main" id="{8AD024D2-8A16-AA4D-B3F5-A97C072BF26B}"/>
                </a:ext>
              </a:extLst>
            </p:cNvPr>
            <p:cNvSpPr/>
            <p:nvPr/>
          </p:nvSpPr>
          <p:spPr>
            <a:xfrm>
              <a:off x="5334322" y="4558231"/>
              <a:ext cx="677680" cy="1353669"/>
            </a:xfrm>
            <a:prstGeom prst="rect">
              <a:avLst/>
            </a:prstGeom>
            <a:ln w="635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i="1" dirty="0">
                  <a:latin typeface="Times New Roman" panose="02020603050405020304" pitchFamily="18" charset="0"/>
                  <a:cs typeface="Times New Roman" panose="02020603050405020304" pitchFamily="18" charset="0"/>
                </a:rPr>
                <a:t>W</a:t>
              </a:r>
              <a:endParaRPr lang="en-US" sz="3600" i="1" baseline="-25000"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E0911CA3-1E06-564B-BCB3-74A6AE2EF2DC}"/>
                </a:ext>
              </a:extLst>
            </p:cNvPr>
            <p:cNvSpPr txBox="1"/>
            <p:nvPr/>
          </p:nvSpPr>
          <p:spPr>
            <a:xfrm>
              <a:off x="7323775" y="4903861"/>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v</a:t>
              </a:r>
              <a:endParaRPr lang="en-US" sz="3600" spc="-100" baseline="50000" dirty="0">
                <a:latin typeface="LM Roman 10" pitchFamily="2" charset="77"/>
                <a:cs typeface="Times New Roman" panose="02020603050405020304" pitchFamily="18" charset="0"/>
              </a:endParaRPr>
            </a:p>
          </p:txBody>
        </p:sp>
        <p:cxnSp>
          <p:nvCxnSpPr>
            <p:cNvPr id="93" name="Straight Arrow Connector 92">
              <a:extLst>
                <a:ext uri="{FF2B5EF4-FFF2-40B4-BE49-F238E27FC236}">
                  <a16:creationId xmlns:a16="http://schemas.microsoft.com/office/drawing/2014/main" id="{F7C6647D-11D6-704B-B358-CE5FABEFCF46}"/>
                </a:ext>
              </a:extLst>
            </p:cNvPr>
            <p:cNvCxnSpPr>
              <a:cxnSpLocks/>
              <a:stCxn id="91" idx="2"/>
            </p:cNvCxnSpPr>
            <p:nvPr/>
          </p:nvCxnSpPr>
          <p:spPr>
            <a:xfrm>
              <a:off x="6252261" y="5227142"/>
              <a:ext cx="642640" cy="792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ube 77">
              <a:extLst>
                <a:ext uri="{FF2B5EF4-FFF2-40B4-BE49-F238E27FC236}">
                  <a16:creationId xmlns:a16="http://schemas.microsoft.com/office/drawing/2014/main" id="{20C94E92-5CCB-C345-B40B-39B0AFEF7501}"/>
                </a:ext>
              </a:extLst>
            </p:cNvPr>
            <p:cNvSpPr/>
            <p:nvPr/>
          </p:nvSpPr>
          <p:spPr>
            <a:xfrm>
              <a:off x="4288025" y="4453718"/>
              <a:ext cx="268743" cy="1612458"/>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89" name="TextBox 88">
              <a:extLst>
                <a:ext uri="{FF2B5EF4-FFF2-40B4-BE49-F238E27FC236}">
                  <a16:creationId xmlns:a16="http://schemas.microsoft.com/office/drawing/2014/main" id="{E0CC13A0-D875-FC42-A512-A40EE0196EAB}"/>
                </a:ext>
              </a:extLst>
            </p:cNvPr>
            <p:cNvSpPr txBox="1"/>
            <p:nvPr/>
          </p:nvSpPr>
          <p:spPr>
            <a:xfrm>
              <a:off x="3738857" y="4903862"/>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k</a:t>
              </a:r>
              <a:endParaRPr lang="en-US" sz="3600" baseline="50000" dirty="0">
                <a:latin typeface="LM Roman 10" pitchFamily="2" charset="77"/>
                <a:cs typeface="Times New Roman" panose="02020603050405020304" pitchFamily="18" charset="0"/>
              </a:endParaRPr>
            </a:p>
          </p:txBody>
        </p:sp>
        <p:cxnSp>
          <p:nvCxnSpPr>
            <p:cNvPr id="683" name="Straight Arrow Connector 682">
              <a:extLst>
                <a:ext uri="{FF2B5EF4-FFF2-40B4-BE49-F238E27FC236}">
                  <a16:creationId xmlns:a16="http://schemas.microsoft.com/office/drawing/2014/main" id="{1073D393-3A8B-8B4D-AB94-B0BD327E2BB6}"/>
                </a:ext>
              </a:extLst>
            </p:cNvPr>
            <p:cNvCxnSpPr>
              <a:cxnSpLocks/>
            </p:cNvCxnSpPr>
            <p:nvPr/>
          </p:nvCxnSpPr>
          <p:spPr>
            <a:xfrm flipV="1">
              <a:off x="4615681" y="5236037"/>
              <a:ext cx="655775" cy="70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4" name="TextBox 683">
              <a:extLst>
                <a:ext uri="{FF2B5EF4-FFF2-40B4-BE49-F238E27FC236}">
                  <a16:creationId xmlns:a16="http://schemas.microsoft.com/office/drawing/2014/main" id="{50C41A79-4D06-C34F-90B5-553E7EDC4F96}"/>
                </a:ext>
              </a:extLst>
            </p:cNvPr>
            <p:cNvSpPr txBox="1"/>
            <p:nvPr/>
          </p:nvSpPr>
          <p:spPr>
            <a:xfrm>
              <a:off x="4581351" y="5550193"/>
              <a:ext cx="753731"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multiply</a:t>
              </a:r>
              <a:endParaRPr lang="en-US" sz="1200" baseline="30000" dirty="0">
                <a:latin typeface="LM Roman 10" pitchFamily="2" charset="77"/>
                <a:cs typeface="Times New Roman" panose="02020603050405020304" pitchFamily="18" charset="0"/>
              </a:endParaRPr>
            </a:p>
          </p:txBody>
        </p:sp>
        <p:sp>
          <p:nvSpPr>
            <p:cNvPr id="110" name="Cube 109">
              <a:extLst>
                <a:ext uri="{FF2B5EF4-FFF2-40B4-BE49-F238E27FC236}">
                  <a16:creationId xmlns:a16="http://schemas.microsoft.com/office/drawing/2014/main" id="{156D3C91-BCBE-A543-BB3E-82C702FC17C6}"/>
                </a:ext>
              </a:extLst>
            </p:cNvPr>
            <p:cNvSpPr/>
            <p:nvPr/>
          </p:nvSpPr>
          <p:spPr>
            <a:xfrm>
              <a:off x="6961327" y="4632259"/>
              <a:ext cx="285653" cy="1236687"/>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sp>
        <p:nvSpPr>
          <p:cNvPr id="10" name="Rectangle 9">
            <a:extLst>
              <a:ext uri="{FF2B5EF4-FFF2-40B4-BE49-F238E27FC236}">
                <a16:creationId xmlns:a16="http://schemas.microsoft.com/office/drawing/2014/main" id="{F036BC97-3D18-EA4F-B40F-13CC95BA5BD1}"/>
              </a:ext>
            </a:extLst>
          </p:cNvPr>
          <p:cNvSpPr/>
          <p:nvPr/>
        </p:nvSpPr>
        <p:spPr>
          <a:xfrm>
            <a:off x="536594" y="2024819"/>
            <a:ext cx="11431334" cy="1015663"/>
          </a:xfrm>
          <a:prstGeom prst="rect">
            <a:avLst/>
          </a:prstGeom>
        </p:spPr>
        <p:txBody>
          <a:bodyPr wrap="none">
            <a:spAutoFit/>
          </a:bodyPr>
          <a:lstStyle/>
          <a:p>
            <a:r>
              <a:rPr lang="en-US" sz="6000" dirty="0">
                <a:latin typeface="LM Roman 10" pitchFamily="2" charset="77"/>
                <a:cs typeface="Times New Roman" panose="02020603050405020304" pitchFamily="18" charset="0"/>
              </a:rPr>
              <a:t>{</a:t>
            </a:r>
            <a:r>
              <a:rPr lang="en-US" sz="6000" i="1" dirty="0">
                <a:latin typeface="LM Roman 10" pitchFamily="2" charset="77"/>
                <a:cs typeface="Times New Roman" panose="02020603050405020304" pitchFamily="18" charset="0"/>
              </a:rPr>
              <a:t>k</a:t>
            </a:r>
            <a:r>
              <a:rPr lang="en-US" sz="6000" baseline="-25000" dirty="0">
                <a:latin typeface="LM Roman 10" pitchFamily="2" charset="77"/>
                <a:cs typeface="Times New Roman" panose="02020603050405020304" pitchFamily="18" charset="0"/>
              </a:rPr>
              <a:t>1</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a:latin typeface="LM Roman 10" pitchFamily="2" charset="77"/>
                <a:cs typeface="Times New Roman" panose="02020603050405020304" pitchFamily="18" charset="0"/>
                <a:sym typeface="Wingdings" pitchFamily="2" charset="2"/>
              </a:rPr>
              <a:t>v</a:t>
            </a:r>
            <a:r>
              <a:rPr lang="en-US" sz="6000" baseline="-25000" dirty="0">
                <a:latin typeface="LM Roman 10" pitchFamily="2" charset="77"/>
                <a:cs typeface="Times New Roman" panose="02020603050405020304" pitchFamily="18" charset="0"/>
                <a:sym typeface="Wingdings" pitchFamily="2" charset="2"/>
              </a:rPr>
              <a:t>1</a:t>
            </a:r>
            <a:r>
              <a:rPr lang="en-US" sz="6000" dirty="0">
                <a:latin typeface="LM Roman 10" pitchFamily="2" charset="77"/>
                <a:cs typeface="Times New Roman" panose="02020603050405020304" pitchFamily="18" charset="0"/>
              </a:rPr>
              <a:t>,</a:t>
            </a:r>
            <a:r>
              <a:rPr lang="en-US" sz="6000" i="1" dirty="0">
                <a:latin typeface="LM Roman 10" pitchFamily="2" charset="77"/>
                <a:cs typeface="Times New Roman" panose="02020603050405020304" pitchFamily="18" charset="0"/>
              </a:rPr>
              <a:t> k</a:t>
            </a:r>
            <a:r>
              <a:rPr lang="en-US" sz="6000" baseline="-25000" dirty="0">
                <a:latin typeface="LM Roman 10" pitchFamily="2" charset="77"/>
                <a:cs typeface="Times New Roman" panose="02020603050405020304" pitchFamily="18" charset="0"/>
              </a:rPr>
              <a:t>2</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a:latin typeface="LM Roman 10" pitchFamily="2" charset="77"/>
                <a:cs typeface="Times New Roman" panose="02020603050405020304" pitchFamily="18" charset="0"/>
                <a:sym typeface="Wingdings" pitchFamily="2" charset="2"/>
              </a:rPr>
              <a:t>v</a:t>
            </a:r>
            <a:r>
              <a:rPr lang="en-US" sz="6000" baseline="-25000" dirty="0">
                <a:latin typeface="LM Roman 10" pitchFamily="2" charset="77"/>
                <a:cs typeface="Times New Roman" panose="02020603050405020304" pitchFamily="18" charset="0"/>
                <a:sym typeface="Wingdings" pitchFamily="2" charset="2"/>
              </a:rPr>
              <a:t>2</a:t>
            </a:r>
            <a:r>
              <a:rPr lang="en-US" sz="6000" dirty="0">
                <a:latin typeface="LM Roman 10" pitchFamily="2" charset="77"/>
                <a:cs typeface="Times New Roman" panose="02020603050405020304" pitchFamily="18" charset="0"/>
              </a:rPr>
              <a:t>,</a:t>
            </a:r>
            <a:r>
              <a:rPr lang="en-US" sz="6000" i="1" dirty="0">
                <a:latin typeface="LM Roman 10" pitchFamily="2" charset="77"/>
                <a:cs typeface="Times New Roman" panose="02020603050405020304" pitchFamily="18" charset="0"/>
              </a:rPr>
              <a:t> k</a:t>
            </a:r>
            <a:r>
              <a:rPr lang="en-US" sz="6000" baseline="-25000" dirty="0">
                <a:latin typeface="LM Roman 10" pitchFamily="2" charset="77"/>
                <a:cs typeface="Times New Roman" panose="02020603050405020304" pitchFamily="18" charset="0"/>
              </a:rPr>
              <a:t>3</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a:latin typeface="LM Roman 10" pitchFamily="2" charset="77"/>
                <a:cs typeface="Times New Roman" panose="02020603050405020304" pitchFamily="18" charset="0"/>
                <a:sym typeface="Wingdings" pitchFamily="2" charset="2"/>
              </a:rPr>
              <a:t>v</a:t>
            </a:r>
            <a:r>
              <a:rPr lang="en-US" sz="6000" baseline="-25000" dirty="0">
                <a:latin typeface="LM Roman 10" pitchFamily="2" charset="77"/>
                <a:cs typeface="Times New Roman" panose="02020603050405020304" pitchFamily="18" charset="0"/>
                <a:sym typeface="Wingdings" pitchFamily="2" charset="2"/>
              </a:rPr>
              <a:t>3</a:t>
            </a:r>
            <a:r>
              <a:rPr lang="en-US" sz="6000" dirty="0">
                <a:latin typeface="LM Roman 10" pitchFamily="2" charset="77"/>
                <a:cs typeface="Times New Roman" panose="02020603050405020304" pitchFamily="18" charset="0"/>
              </a:rPr>
              <a:t>, ..., </a:t>
            </a:r>
            <a:r>
              <a:rPr lang="en-US" sz="6000" i="1" dirty="0" err="1">
                <a:latin typeface="LM Roman 10" pitchFamily="2" charset="77"/>
                <a:cs typeface="Times New Roman" panose="02020603050405020304" pitchFamily="18" charset="0"/>
              </a:rPr>
              <a:t>k</a:t>
            </a:r>
            <a:r>
              <a:rPr lang="en-US" sz="6000" baseline="-25000" dirty="0" err="1">
                <a:latin typeface="LM Roman 10" pitchFamily="2" charset="77"/>
                <a:cs typeface="Times New Roman" panose="02020603050405020304" pitchFamily="18" charset="0"/>
              </a:rPr>
              <a:t>N</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err="1">
                <a:latin typeface="LM Roman 10" pitchFamily="2" charset="77"/>
                <a:cs typeface="Times New Roman" panose="02020603050405020304" pitchFamily="18" charset="0"/>
                <a:sym typeface="Wingdings" pitchFamily="2" charset="2"/>
              </a:rPr>
              <a:t>v</a:t>
            </a:r>
            <a:r>
              <a:rPr lang="en-US" sz="6000" baseline="-25000" dirty="0" err="1">
                <a:latin typeface="LM Roman 10" pitchFamily="2" charset="77"/>
                <a:cs typeface="Times New Roman" panose="02020603050405020304" pitchFamily="18" charset="0"/>
                <a:sym typeface="Wingdings" pitchFamily="2" charset="2"/>
              </a:rPr>
              <a:t>N</a:t>
            </a:r>
            <a:r>
              <a:rPr lang="en-US" sz="6000" dirty="0">
                <a:latin typeface="LM Roman 10" pitchFamily="2" charset="77"/>
                <a:cs typeface="Times New Roman" panose="02020603050405020304" pitchFamily="18" charset="0"/>
              </a:rPr>
              <a:t>}</a:t>
            </a:r>
            <a:endParaRPr lang="en-US" sz="6000" baseline="-25000" dirty="0">
              <a:latin typeface="LM Roman 10" pitchFamily="2" charset="77"/>
              <a:cs typeface="Times New Roman" panose="02020603050405020304" pitchFamily="18" charset="0"/>
            </a:endParaRPr>
          </a:p>
        </p:txBody>
      </p:sp>
      <p:sp>
        <p:nvSpPr>
          <p:cNvPr id="11" name="TextBox 10">
            <a:extLst>
              <a:ext uri="{FF2B5EF4-FFF2-40B4-BE49-F238E27FC236}">
                <a16:creationId xmlns:a16="http://schemas.microsoft.com/office/drawing/2014/main" id="{BA89D51E-0DC2-9D46-9978-BDCD149777AA}"/>
              </a:ext>
            </a:extLst>
          </p:cNvPr>
          <p:cNvSpPr txBox="1"/>
          <p:nvPr/>
        </p:nvSpPr>
        <p:spPr>
          <a:xfrm>
            <a:off x="3355688" y="1292692"/>
            <a:ext cx="5505225" cy="646331"/>
          </a:xfrm>
          <a:prstGeom prst="rect">
            <a:avLst/>
          </a:prstGeom>
          <a:noFill/>
        </p:spPr>
        <p:txBody>
          <a:bodyPr wrap="none" rtlCol="0">
            <a:spAutoFit/>
          </a:bodyPr>
          <a:lstStyle/>
          <a:p>
            <a:pPr algn="ctr"/>
            <a:r>
              <a:rPr lang="en-US" sz="3600" dirty="0"/>
              <a:t>A layer can act as a memory.</a:t>
            </a:r>
          </a:p>
        </p:txBody>
      </p:sp>
      <p:sp>
        <p:nvSpPr>
          <p:cNvPr id="111" name="Rectangle 110">
            <a:extLst>
              <a:ext uri="{FF2B5EF4-FFF2-40B4-BE49-F238E27FC236}">
                <a16:creationId xmlns:a16="http://schemas.microsoft.com/office/drawing/2014/main" id="{516E882E-6AA5-8D42-86FC-12C41EEE07E5}"/>
              </a:ext>
            </a:extLst>
          </p:cNvPr>
          <p:cNvSpPr/>
          <p:nvPr/>
        </p:nvSpPr>
        <p:spPr>
          <a:xfrm>
            <a:off x="237014" y="3207197"/>
            <a:ext cx="11718016" cy="923330"/>
          </a:xfrm>
          <a:prstGeom prst="rect">
            <a:avLst/>
          </a:prstGeom>
        </p:spPr>
        <p:txBody>
          <a:bodyPr wrap="none">
            <a:spAutoFit/>
          </a:bodyPr>
          <a:lstStyle/>
          <a:p>
            <a:pPr algn="ctr"/>
            <a:r>
              <a:rPr lang="en-US" sz="5400" dirty="0">
                <a:cs typeface="Times New Roman" panose="02020603050405020304" pitchFamily="18" charset="0"/>
              </a:rPr>
              <a:t>Errorless capacity: one </a:t>
            </a:r>
            <a:r>
              <a:rPr lang="en-US" sz="5400" i="1" dirty="0" err="1">
                <a:latin typeface="LM Roman 10" pitchFamily="2" charset="77"/>
                <a:cs typeface="Times New Roman" panose="02020603050405020304" pitchFamily="18" charset="0"/>
              </a:rPr>
              <a:t>k</a:t>
            </a:r>
            <a:r>
              <a:rPr lang="en-US" sz="5400" baseline="-25000" dirty="0" err="1">
                <a:latin typeface="LM Roman 10" pitchFamily="2" charset="77"/>
                <a:cs typeface="Times New Roman" panose="02020603050405020304" pitchFamily="18" charset="0"/>
              </a:rPr>
              <a:t>i</a:t>
            </a:r>
            <a:r>
              <a:rPr lang="en-US" sz="3200" i="1" baseline="-25000" dirty="0">
                <a:latin typeface="LM Roman 10" pitchFamily="2" charset="77"/>
                <a:cs typeface="Times New Roman" panose="02020603050405020304" pitchFamily="18" charset="0"/>
              </a:rPr>
              <a:t> </a:t>
            </a:r>
            <a:r>
              <a:rPr lang="en-US" sz="3200" dirty="0">
                <a:latin typeface="LM Roman 10" pitchFamily="2" charset="77"/>
                <a:cs typeface="Times New Roman" panose="02020603050405020304" pitchFamily="18" charset="0"/>
                <a:sym typeface="Wingdings" pitchFamily="2" charset="2"/>
              </a:rPr>
              <a:t></a:t>
            </a:r>
            <a:r>
              <a:rPr lang="en-US" sz="3200" i="1" baseline="-25000" dirty="0">
                <a:latin typeface="LM Roman 10" pitchFamily="2" charset="77"/>
                <a:cs typeface="Times New Roman" panose="02020603050405020304" pitchFamily="18" charset="0"/>
              </a:rPr>
              <a:t> </a:t>
            </a:r>
            <a:r>
              <a:rPr lang="en-US" sz="5400" i="1" dirty="0">
                <a:latin typeface="LM Roman 10" pitchFamily="2" charset="77"/>
                <a:cs typeface="Times New Roman" panose="02020603050405020304" pitchFamily="18" charset="0"/>
                <a:sym typeface="Wingdings" pitchFamily="2" charset="2"/>
              </a:rPr>
              <a:t>v</a:t>
            </a:r>
            <a:r>
              <a:rPr lang="en-US" sz="5400" baseline="-25000" dirty="0">
                <a:latin typeface="LM Roman 10" pitchFamily="2" charset="77"/>
                <a:cs typeface="Times New Roman" panose="02020603050405020304" pitchFamily="18" charset="0"/>
                <a:sym typeface="Wingdings" pitchFamily="2" charset="2"/>
              </a:rPr>
              <a:t>i</a:t>
            </a:r>
            <a:r>
              <a:rPr lang="en-US" sz="5400" dirty="0">
                <a:cs typeface="Times New Roman" panose="02020603050405020304" pitchFamily="18" charset="0"/>
              </a:rPr>
              <a:t> per column.</a:t>
            </a:r>
            <a:endParaRPr lang="en-US" sz="5400" baseline="-25000" dirty="0">
              <a:cs typeface="Times New Roman" panose="02020603050405020304" pitchFamily="18" charset="0"/>
            </a:endParaRPr>
          </a:p>
        </p:txBody>
      </p:sp>
      <p:sp>
        <p:nvSpPr>
          <p:cNvPr id="19" name="TextBox 18">
            <a:extLst>
              <a:ext uri="{FF2B5EF4-FFF2-40B4-BE49-F238E27FC236}">
                <a16:creationId xmlns:a16="http://schemas.microsoft.com/office/drawing/2014/main" id="{A0025BD8-686A-2F4A-8886-A04B942FCDF3}"/>
              </a:ext>
            </a:extLst>
          </p:cNvPr>
          <p:cNvSpPr txBox="1"/>
          <p:nvPr/>
        </p:nvSpPr>
        <p:spPr>
          <a:xfrm>
            <a:off x="5879071" y="6204236"/>
            <a:ext cx="6242223" cy="646331"/>
          </a:xfrm>
          <a:prstGeom prst="rect">
            <a:avLst/>
          </a:prstGeom>
          <a:noFill/>
        </p:spPr>
        <p:txBody>
          <a:bodyPr wrap="none" rtlCol="0">
            <a:spAutoFit/>
          </a:bodyPr>
          <a:lstStyle/>
          <a:p>
            <a:pPr algn="r"/>
            <a:r>
              <a:rPr lang="en-US" sz="3600" dirty="0"/>
              <a:t>[</a:t>
            </a:r>
            <a:r>
              <a:rPr lang="en-US" sz="3600" dirty="0" err="1"/>
              <a:t>Kohonen</a:t>
            </a:r>
            <a:r>
              <a:rPr lang="en-US" sz="3600" dirty="0"/>
              <a:t> 1972, Anderson 1972]</a:t>
            </a:r>
          </a:p>
        </p:txBody>
      </p:sp>
      <p:sp>
        <p:nvSpPr>
          <p:cNvPr id="3" name="Slide Number Placeholder 2">
            <a:extLst>
              <a:ext uri="{FF2B5EF4-FFF2-40B4-BE49-F238E27FC236}">
                <a16:creationId xmlns:a16="http://schemas.microsoft.com/office/drawing/2014/main" id="{118E69F9-5071-334C-8BC4-B1684D542B4A}"/>
              </a:ext>
            </a:extLst>
          </p:cNvPr>
          <p:cNvSpPr>
            <a:spLocks noGrp="1"/>
          </p:cNvSpPr>
          <p:nvPr>
            <p:ph type="sldNum" sz="quarter" idx="12"/>
          </p:nvPr>
        </p:nvSpPr>
        <p:spPr/>
        <p:txBody>
          <a:bodyPr/>
          <a:lstStyle/>
          <a:p>
            <a:fld id="{1C5BAF6F-9C19-C542-80D4-E4BC724303C8}" type="slidenum">
              <a:rPr lang="en-US" smtClean="0"/>
              <a:t>120</a:t>
            </a:fld>
            <a:endParaRPr lang="en-US"/>
          </a:p>
        </p:txBody>
      </p:sp>
      <p:sp>
        <p:nvSpPr>
          <p:cNvPr id="23" name="Title 1">
            <a:extLst>
              <a:ext uri="{FF2B5EF4-FFF2-40B4-BE49-F238E27FC236}">
                <a16:creationId xmlns:a16="http://schemas.microsoft.com/office/drawing/2014/main" id="{0CFD05E3-8ADA-FB43-9128-17F0C56BCE59}"/>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Tree>
    <p:custDataLst>
      <p:tags r:id="rId1"/>
    </p:custDataLst>
    <p:extLst>
      <p:ext uri="{BB962C8B-B14F-4D97-AF65-F5344CB8AC3E}">
        <p14:creationId xmlns:p14="http://schemas.microsoft.com/office/powerpoint/2010/main" val="33990002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23624D-6CC7-DE4F-9955-EAD2783FBA1C}"/>
              </a:ext>
            </a:extLst>
          </p:cNvPr>
          <p:cNvGrpSpPr/>
          <p:nvPr/>
        </p:nvGrpSpPr>
        <p:grpSpPr>
          <a:xfrm>
            <a:off x="3738857" y="4254229"/>
            <a:ext cx="3981180" cy="1949597"/>
            <a:chOff x="3738857" y="4254229"/>
            <a:chExt cx="3981180" cy="1949597"/>
          </a:xfrm>
        </p:grpSpPr>
        <p:grpSp>
          <p:nvGrpSpPr>
            <p:cNvPr id="6" name="Group 5">
              <a:extLst>
                <a:ext uri="{FF2B5EF4-FFF2-40B4-BE49-F238E27FC236}">
                  <a16:creationId xmlns:a16="http://schemas.microsoft.com/office/drawing/2014/main" id="{BE2351B8-CF0C-0145-A056-3CAD57F7BEF9}"/>
                </a:ext>
              </a:extLst>
            </p:cNvPr>
            <p:cNvGrpSpPr/>
            <p:nvPr/>
          </p:nvGrpSpPr>
          <p:grpSpPr>
            <a:xfrm>
              <a:off x="5245565" y="4254229"/>
              <a:ext cx="1006696" cy="1949597"/>
              <a:chOff x="5245565" y="4254229"/>
              <a:chExt cx="1006696" cy="1949597"/>
            </a:xfrm>
          </p:grpSpPr>
          <p:sp>
            <p:nvSpPr>
              <p:cNvPr id="90" name="TextBox 89">
                <a:extLst>
                  <a:ext uri="{FF2B5EF4-FFF2-40B4-BE49-F238E27FC236}">
                    <a16:creationId xmlns:a16="http://schemas.microsoft.com/office/drawing/2014/main" id="{F09D855D-5F99-3143-A8F5-5795D7F2EA0D}"/>
                  </a:ext>
                </a:extLst>
              </p:cNvPr>
              <p:cNvSpPr txBox="1"/>
              <p:nvPr/>
            </p:nvSpPr>
            <p:spPr>
              <a:xfrm>
                <a:off x="5245565" y="4254229"/>
                <a:ext cx="862737" cy="276999"/>
              </a:xfrm>
              <a:prstGeom prst="rect">
                <a:avLst/>
              </a:prstGeom>
              <a:solidFill>
                <a:schemeClr val="bg1">
                  <a:alpha val="50000"/>
                </a:schemeClr>
              </a:solidFill>
            </p:spPr>
            <p:txBody>
              <a:bodyPr wrap="none" rtlCol="0">
                <a:spAutoFit/>
              </a:bodyPr>
              <a:lstStyle/>
              <a:p>
                <a:pPr algn="ctr"/>
                <a:r>
                  <a:rPr lang="en-US" sz="1200" dirty="0">
                    <a:latin typeface="LM Roman 10" pitchFamily="2" charset="77"/>
                    <a:cs typeface="Times New Roman" panose="02020603050405020304" pitchFamily="18" charset="0"/>
                  </a:rPr>
                  <a:t>Input dim</a:t>
                </a:r>
              </a:p>
            </p:txBody>
          </p:sp>
          <p:sp>
            <p:nvSpPr>
              <p:cNvPr id="91" name="TextBox 90">
                <a:extLst>
                  <a:ext uri="{FF2B5EF4-FFF2-40B4-BE49-F238E27FC236}">
                    <a16:creationId xmlns:a16="http://schemas.microsoft.com/office/drawing/2014/main" id="{96E47743-D7BB-5A41-A49F-1CD9634FA76A}"/>
                  </a:ext>
                </a:extLst>
              </p:cNvPr>
              <p:cNvSpPr txBox="1"/>
              <p:nvPr/>
            </p:nvSpPr>
            <p:spPr>
              <a:xfrm rot="16200000">
                <a:off x="5620678" y="5088643"/>
                <a:ext cx="986167" cy="276999"/>
              </a:xfrm>
              <a:prstGeom prst="rect">
                <a:avLst/>
              </a:prstGeom>
              <a:solidFill>
                <a:schemeClr val="bg1">
                  <a:alpha val="50000"/>
                </a:schemeClr>
              </a:solidFill>
            </p:spPr>
            <p:txBody>
              <a:bodyPr wrap="none" rtlCol="0">
                <a:spAutoFit/>
              </a:bodyPr>
              <a:lstStyle/>
              <a:p>
                <a:r>
                  <a:rPr lang="en-US" sz="1200" dirty="0">
                    <a:latin typeface="LM Roman 10" pitchFamily="2" charset="77"/>
                    <a:cs typeface="Times New Roman" panose="02020603050405020304" pitchFamily="18" charset="0"/>
                  </a:rPr>
                  <a:t>Output dim</a:t>
                </a:r>
              </a:p>
            </p:txBody>
          </p:sp>
          <p:sp>
            <p:nvSpPr>
              <p:cNvPr id="94" name="TextBox 93">
                <a:extLst>
                  <a:ext uri="{FF2B5EF4-FFF2-40B4-BE49-F238E27FC236}">
                    <a16:creationId xmlns:a16="http://schemas.microsoft.com/office/drawing/2014/main" id="{93B954E1-3FC3-D04B-97ED-7C078136F686}"/>
                  </a:ext>
                </a:extLst>
              </p:cNvPr>
              <p:cNvSpPr txBox="1"/>
              <p:nvPr/>
            </p:nvSpPr>
            <p:spPr>
              <a:xfrm>
                <a:off x="5308082" y="5926827"/>
                <a:ext cx="737702"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Weights</a:t>
                </a:r>
                <a:endParaRPr lang="en-US" sz="1200" baseline="30000" dirty="0">
                  <a:latin typeface="LM Roman 10" pitchFamily="2" charset="77"/>
                  <a:cs typeface="Times New Roman" panose="02020603050405020304" pitchFamily="18" charset="0"/>
                </a:endParaRPr>
              </a:p>
            </p:txBody>
          </p:sp>
        </p:grpSp>
        <p:sp>
          <p:nvSpPr>
            <p:cNvPr id="672" name="Rectangle 671">
              <a:extLst>
                <a:ext uri="{FF2B5EF4-FFF2-40B4-BE49-F238E27FC236}">
                  <a16:creationId xmlns:a16="http://schemas.microsoft.com/office/drawing/2014/main" id="{8AD024D2-8A16-AA4D-B3F5-A97C072BF26B}"/>
                </a:ext>
              </a:extLst>
            </p:cNvPr>
            <p:cNvSpPr/>
            <p:nvPr/>
          </p:nvSpPr>
          <p:spPr>
            <a:xfrm>
              <a:off x="5334322" y="4558231"/>
              <a:ext cx="677680" cy="1353669"/>
            </a:xfrm>
            <a:prstGeom prst="rect">
              <a:avLst/>
            </a:prstGeom>
            <a:ln w="635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i="1" dirty="0">
                  <a:latin typeface="Times New Roman" panose="02020603050405020304" pitchFamily="18" charset="0"/>
                  <a:cs typeface="Times New Roman" panose="02020603050405020304" pitchFamily="18" charset="0"/>
                </a:rPr>
                <a:t>W</a:t>
              </a:r>
              <a:endParaRPr lang="en-US" sz="3600" i="1" baseline="-25000"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E0911CA3-1E06-564B-BCB3-74A6AE2EF2DC}"/>
                </a:ext>
              </a:extLst>
            </p:cNvPr>
            <p:cNvSpPr txBox="1"/>
            <p:nvPr/>
          </p:nvSpPr>
          <p:spPr>
            <a:xfrm>
              <a:off x="7323775" y="4903861"/>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v</a:t>
              </a:r>
              <a:endParaRPr lang="en-US" sz="3600" spc="-100" baseline="50000" dirty="0">
                <a:latin typeface="LM Roman 10" pitchFamily="2" charset="77"/>
                <a:cs typeface="Times New Roman" panose="02020603050405020304" pitchFamily="18" charset="0"/>
              </a:endParaRPr>
            </a:p>
          </p:txBody>
        </p:sp>
        <p:cxnSp>
          <p:nvCxnSpPr>
            <p:cNvPr id="93" name="Straight Arrow Connector 92">
              <a:extLst>
                <a:ext uri="{FF2B5EF4-FFF2-40B4-BE49-F238E27FC236}">
                  <a16:creationId xmlns:a16="http://schemas.microsoft.com/office/drawing/2014/main" id="{F7C6647D-11D6-704B-B358-CE5FABEFCF46}"/>
                </a:ext>
              </a:extLst>
            </p:cNvPr>
            <p:cNvCxnSpPr>
              <a:cxnSpLocks/>
              <a:stCxn id="91" idx="2"/>
            </p:cNvCxnSpPr>
            <p:nvPr/>
          </p:nvCxnSpPr>
          <p:spPr>
            <a:xfrm>
              <a:off x="6252261" y="5227142"/>
              <a:ext cx="642640" cy="792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ube 77">
              <a:extLst>
                <a:ext uri="{FF2B5EF4-FFF2-40B4-BE49-F238E27FC236}">
                  <a16:creationId xmlns:a16="http://schemas.microsoft.com/office/drawing/2014/main" id="{20C94E92-5CCB-C345-B40B-39B0AFEF7501}"/>
                </a:ext>
              </a:extLst>
            </p:cNvPr>
            <p:cNvSpPr/>
            <p:nvPr/>
          </p:nvSpPr>
          <p:spPr>
            <a:xfrm>
              <a:off x="4288025" y="4453718"/>
              <a:ext cx="268743" cy="1612458"/>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89" name="TextBox 88">
              <a:extLst>
                <a:ext uri="{FF2B5EF4-FFF2-40B4-BE49-F238E27FC236}">
                  <a16:creationId xmlns:a16="http://schemas.microsoft.com/office/drawing/2014/main" id="{E0CC13A0-D875-FC42-A512-A40EE0196EAB}"/>
                </a:ext>
              </a:extLst>
            </p:cNvPr>
            <p:cNvSpPr txBox="1"/>
            <p:nvPr/>
          </p:nvSpPr>
          <p:spPr>
            <a:xfrm>
              <a:off x="3738857" y="4903862"/>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k</a:t>
              </a:r>
              <a:endParaRPr lang="en-US" sz="3600" baseline="50000" dirty="0">
                <a:latin typeface="LM Roman 10" pitchFamily="2" charset="77"/>
                <a:cs typeface="Times New Roman" panose="02020603050405020304" pitchFamily="18" charset="0"/>
              </a:endParaRPr>
            </a:p>
          </p:txBody>
        </p:sp>
        <p:cxnSp>
          <p:nvCxnSpPr>
            <p:cNvPr id="683" name="Straight Arrow Connector 682">
              <a:extLst>
                <a:ext uri="{FF2B5EF4-FFF2-40B4-BE49-F238E27FC236}">
                  <a16:creationId xmlns:a16="http://schemas.microsoft.com/office/drawing/2014/main" id="{1073D393-3A8B-8B4D-AB94-B0BD327E2BB6}"/>
                </a:ext>
              </a:extLst>
            </p:cNvPr>
            <p:cNvCxnSpPr>
              <a:cxnSpLocks/>
            </p:cNvCxnSpPr>
            <p:nvPr/>
          </p:nvCxnSpPr>
          <p:spPr>
            <a:xfrm flipV="1">
              <a:off x="4615681" y="5236037"/>
              <a:ext cx="655775" cy="70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4" name="TextBox 683">
              <a:extLst>
                <a:ext uri="{FF2B5EF4-FFF2-40B4-BE49-F238E27FC236}">
                  <a16:creationId xmlns:a16="http://schemas.microsoft.com/office/drawing/2014/main" id="{50C41A79-4D06-C34F-90B5-553E7EDC4F96}"/>
                </a:ext>
              </a:extLst>
            </p:cNvPr>
            <p:cNvSpPr txBox="1"/>
            <p:nvPr/>
          </p:nvSpPr>
          <p:spPr>
            <a:xfrm>
              <a:off x="4581351" y="5550193"/>
              <a:ext cx="753731"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multiply</a:t>
              </a:r>
              <a:endParaRPr lang="en-US" sz="1200" baseline="30000" dirty="0">
                <a:latin typeface="LM Roman 10" pitchFamily="2" charset="77"/>
                <a:cs typeface="Times New Roman" panose="02020603050405020304" pitchFamily="18" charset="0"/>
              </a:endParaRPr>
            </a:p>
          </p:txBody>
        </p:sp>
        <p:sp>
          <p:nvSpPr>
            <p:cNvPr id="110" name="Cube 109">
              <a:extLst>
                <a:ext uri="{FF2B5EF4-FFF2-40B4-BE49-F238E27FC236}">
                  <a16:creationId xmlns:a16="http://schemas.microsoft.com/office/drawing/2014/main" id="{156D3C91-BCBE-A543-BB3E-82C702FC17C6}"/>
                </a:ext>
              </a:extLst>
            </p:cNvPr>
            <p:cNvSpPr/>
            <p:nvPr/>
          </p:nvSpPr>
          <p:spPr>
            <a:xfrm>
              <a:off x="6961327" y="4632259"/>
              <a:ext cx="285653" cy="1236687"/>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sp>
        <p:nvSpPr>
          <p:cNvPr id="11" name="TextBox 10">
            <a:extLst>
              <a:ext uri="{FF2B5EF4-FFF2-40B4-BE49-F238E27FC236}">
                <a16:creationId xmlns:a16="http://schemas.microsoft.com/office/drawing/2014/main" id="{BA89D51E-0DC2-9D46-9978-BDCD149777AA}"/>
              </a:ext>
            </a:extLst>
          </p:cNvPr>
          <p:cNvSpPr txBox="1"/>
          <p:nvPr/>
        </p:nvSpPr>
        <p:spPr>
          <a:xfrm>
            <a:off x="3355688" y="1292692"/>
            <a:ext cx="5505225" cy="646331"/>
          </a:xfrm>
          <a:prstGeom prst="rect">
            <a:avLst/>
          </a:prstGeom>
          <a:noFill/>
        </p:spPr>
        <p:txBody>
          <a:bodyPr wrap="none" rtlCol="0">
            <a:spAutoFit/>
          </a:bodyPr>
          <a:lstStyle/>
          <a:p>
            <a:pPr algn="ctr"/>
            <a:r>
              <a:rPr lang="en-US" sz="3600" dirty="0"/>
              <a:t>A layer can act as a memory.</a:t>
            </a:r>
          </a:p>
        </p:txBody>
      </p:sp>
      <p:sp>
        <p:nvSpPr>
          <p:cNvPr id="19" name="TextBox 18">
            <a:extLst>
              <a:ext uri="{FF2B5EF4-FFF2-40B4-BE49-F238E27FC236}">
                <a16:creationId xmlns:a16="http://schemas.microsoft.com/office/drawing/2014/main" id="{A0025BD8-686A-2F4A-8886-A04B942FCDF3}"/>
              </a:ext>
            </a:extLst>
          </p:cNvPr>
          <p:cNvSpPr txBox="1"/>
          <p:nvPr/>
        </p:nvSpPr>
        <p:spPr>
          <a:xfrm>
            <a:off x="5879071" y="6204236"/>
            <a:ext cx="6242223" cy="646331"/>
          </a:xfrm>
          <a:prstGeom prst="rect">
            <a:avLst/>
          </a:prstGeom>
          <a:noFill/>
        </p:spPr>
        <p:txBody>
          <a:bodyPr wrap="none" rtlCol="0">
            <a:spAutoFit/>
          </a:bodyPr>
          <a:lstStyle/>
          <a:p>
            <a:pPr algn="r"/>
            <a:r>
              <a:rPr lang="en-US" sz="3600" dirty="0"/>
              <a:t>[</a:t>
            </a:r>
            <a:r>
              <a:rPr lang="en-US" sz="3600" dirty="0" err="1"/>
              <a:t>Kohonen</a:t>
            </a:r>
            <a:r>
              <a:rPr lang="en-US" sz="3600" dirty="0"/>
              <a:t> 1972, Anderson 1972]</a:t>
            </a:r>
          </a:p>
        </p:txBody>
      </p:sp>
      <p:graphicFrame>
        <p:nvGraphicFramePr>
          <p:cNvPr id="20" name="Table 14">
            <a:extLst>
              <a:ext uri="{FF2B5EF4-FFF2-40B4-BE49-F238E27FC236}">
                <a16:creationId xmlns:a16="http://schemas.microsoft.com/office/drawing/2014/main" id="{F189A1E9-2EDB-DB4B-812D-C643B52D0D81}"/>
              </a:ext>
            </a:extLst>
          </p:cNvPr>
          <p:cNvGraphicFramePr>
            <a:graphicFrameLocks noGrp="1"/>
          </p:cNvGraphicFramePr>
          <p:nvPr/>
        </p:nvGraphicFramePr>
        <p:xfrm>
          <a:off x="433952" y="1951429"/>
          <a:ext cx="11484245" cy="2194560"/>
        </p:xfrm>
        <a:graphic>
          <a:graphicData uri="http://schemas.openxmlformats.org/drawingml/2006/table">
            <a:tbl>
              <a:tblPr>
                <a:tableStyleId>{5C22544A-7EE6-4342-B048-85BDC9FD1C3A}</a:tableStyleId>
              </a:tblPr>
              <a:tblGrid>
                <a:gridCol w="4977704">
                  <a:extLst>
                    <a:ext uri="{9D8B030D-6E8A-4147-A177-3AD203B41FA5}">
                      <a16:colId xmlns:a16="http://schemas.microsoft.com/office/drawing/2014/main" val="4059869813"/>
                    </a:ext>
                  </a:extLst>
                </a:gridCol>
                <a:gridCol w="776263">
                  <a:extLst>
                    <a:ext uri="{9D8B030D-6E8A-4147-A177-3AD203B41FA5}">
                      <a16:colId xmlns:a16="http://schemas.microsoft.com/office/drawing/2014/main" val="1319820536"/>
                    </a:ext>
                  </a:extLst>
                </a:gridCol>
                <a:gridCol w="5730278">
                  <a:extLst>
                    <a:ext uri="{9D8B030D-6E8A-4147-A177-3AD203B41FA5}">
                      <a16:colId xmlns:a16="http://schemas.microsoft.com/office/drawing/2014/main" val="1168159169"/>
                    </a:ext>
                  </a:extLst>
                </a:gridCol>
              </a:tblGrid>
              <a:tr h="370840">
                <a:tc>
                  <a:txBody>
                    <a:bodyPr/>
                    <a:lstStyle/>
                    <a:p>
                      <a:pPr algn="r">
                        <a:lnSpc>
                          <a:spcPct val="100000"/>
                        </a:lnSpc>
                      </a:pPr>
                      <a:r>
                        <a:rPr lang="en-US" sz="3600" b="0" dirty="0">
                          <a:solidFill>
                            <a:schemeClr val="tx1"/>
                          </a:solidFill>
                          <a:latin typeface="+mn-lt"/>
                        </a:rPr>
                        <a:t>Key</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r>
                        <a:rPr lang="en-US" sz="2800" b="0" dirty="0">
                          <a:solidFill>
                            <a:schemeClr val="tx1"/>
                          </a:solidFill>
                          <a:latin typeface="+mn-lt"/>
                          <a:cs typeface="Times New Roman" panose="02020603050405020304" pitchFamily="18" charset="0"/>
                          <a:sym typeface="Wingdings" pitchFamily="2" charset="2"/>
                        </a:rPr>
                        <a:t></a:t>
                      </a:r>
                      <a:endParaRPr lang="en-US" sz="2800" b="0" dirty="0">
                        <a:solidFill>
                          <a:schemeClr val="tx1"/>
                        </a:solidFill>
                        <a:latin typeface="+mn-lt"/>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ct val="100000"/>
                        </a:lnSpc>
                      </a:pPr>
                      <a:r>
                        <a:rPr lang="en-US" sz="3600" b="0" dirty="0">
                          <a:solidFill>
                            <a:schemeClr val="tx1"/>
                          </a:solidFill>
                          <a:latin typeface="+mn-lt"/>
                          <a:cs typeface="Times New Roman" panose="02020603050405020304" pitchFamily="18" charset="0"/>
                        </a:rPr>
                        <a:t>Value</a:t>
                      </a:r>
                      <a:endParaRPr lang="en-US" sz="3600" b="0" dirty="0">
                        <a:solidFill>
                          <a:schemeClr val="tx1"/>
                        </a:solidFill>
                        <a:latin typeface="+mn-lt"/>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6969304"/>
                  </a:ext>
                </a:extLst>
              </a:tr>
              <a:tr h="370840">
                <a:tc>
                  <a:txBody>
                    <a:bodyPr/>
                    <a:lstStyle/>
                    <a:p>
                      <a:pPr algn="r">
                        <a:lnSpc>
                          <a:spcPct val="100000"/>
                        </a:lnSpc>
                      </a:pPr>
                      <a:r>
                        <a:rPr lang="en-US" sz="3600" b="0" dirty="0">
                          <a:solidFill>
                            <a:schemeClr val="tx1"/>
                          </a:solidFill>
                          <a:latin typeface="+mn-lt"/>
                        </a:rPr>
                        <a:t>“Eiffel Tower”</a:t>
                      </a: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2800" b="0" dirty="0">
                          <a:solidFill>
                            <a:schemeClr val="tx1"/>
                          </a:solidFill>
                          <a:latin typeface="+mn-lt"/>
                          <a:cs typeface="Times New Roman" panose="02020603050405020304" pitchFamily="18" charset="0"/>
                          <a:sym typeface="Wingdings" pitchFamily="2" charset="2"/>
                        </a:rPr>
                        <a:t></a:t>
                      </a:r>
                      <a:endParaRPr lang="en-US" sz="2800" b="0" dirty="0">
                        <a:solidFill>
                          <a:schemeClr val="tx1"/>
                        </a:solidFill>
                        <a:latin typeface="+mn-lt"/>
                      </a:endParaRP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US" sz="3600" b="0" dirty="0">
                          <a:solidFill>
                            <a:schemeClr val="tx1"/>
                          </a:solidFill>
                          <a:latin typeface="+mn-lt"/>
                          <a:cs typeface="Times New Roman" panose="02020603050405020304" pitchFamily="18" charset="0"/>
                        </a:rPr>
                        <a:t>“in Paris”</a:t>
                      </a:r>
                      <a:endParaRPr lang="en-US" sz="3600" b="0" dirty="0">
                        <a:solidFill>
                          <a:schemeClr val="tx1"/>
                        </a:solidFill>
                        <a:latin typeface="+mn-lt"/>
                      </a:endParaRP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9193446"/>
                  </a:ext>
                </a:extLst>
              </a:tr>
              <a:tr h="370840">
                <a:tc>
                  <a:txBody>
                    <a:bodyPr/>
                    <a:lstStyle/>
                    <a:p>
                      <a:pPr algn="r">
                        <a:lnSpc>
                          <a:spcPct val="100000"/>
                        </a:lnSpc>
                      </a:pPr>
                      <a:r>
                        <a:rPr lang="en-US" sz="3600" b="0" dirty="0">
                          <a:solidFill>
                            <a:schemeClr val="tx1"/>
                          </a:solidFill>
                          <a:latin typeface="+mn-lt"/>
                        </a:rPr>
                        <a:t>“Megan Rapinoe”</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2800" b="0" dirty="0">
                          <a:solidFill>
                            <a:schemeClr val="tx1"/>
                          </a:solidFill>
                          <a:latin typeface="+mn-lt"/>
                          <a:cs typeface="Times New Roman" panose="02020603050405020304" pitchFamily="18" charset="0"/>
                          <a:sym typeface="Wingdings" pitchFamily="2" charset="2"/>
                        </a:rPr>
                        <a:t></a:t>
                      </a:r>
                      <a:endParaRPr lang="en-US" sz="2800" b="0" dirty="0">
                        <a:solidFill>
                          <a:schemeClr val="tx1"/>
                        </a:solidFill>
                        <a:latin typeface="+mn-lt"/>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US" sz="3600" b="0" dirty="0">
                          <a:solidFill>
                            <a:schemeClr val="tx1"/>
                          </a:solidFill>
                          <a:latin typeface="+mn-lt"/>
                          <a:cs typeface="Times New Roman" panose="02020603050405020304" pitchFamily="18" charset="0"/>
                        </a:rPr>
                        <a:t>“plays soccer”</a:t>
                      </a:r>
                      <a:endParaRPr lang="en-US" sz="3600" b="0" dirty="0">
                        <a:solidFill>
                          <a:schemeClr val="tx1"/>
                        </a:solidFill>
                        <a:latin typeface="+mn-lt"/>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581643"/>
                  </a:ext>
                </a:extLst>
              </a:tr>
              <a:tr h="370840">
                <a:tc>
                  <a:txBody>
                    <a:bodyPr/>
                    <a:lstStyle/>
                    <a:p>
                      <a:pPr algn="r">
                        <a:lnSpc>
                          <a:spcPct val="100000"/>
                        </a:lnSpc>
                      </a:pPr>
                      <a:r>
                        <a:rPr lang="en-US" sz="3600" b="0" dirty="0">
                          <a:solidFill>
                            <a:schemeClr val="tx1"/>
                          </a:solidFill>
                          <a:latin typeface="+mn-lt"/>
                        </a:rPr>
                        <a:t>“SQL Server”</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2800" b="0" dirty="0">
                          <a:solidFill>
                            <a:schemeClr val="tx1"/>
                          </a:solidFill>
                          <a:latin typeface="+mn-lt"/>
                          <a:cs typeface="Times New Roman" panose="02020603050405020304" pitchFamily="18" charset="0"/>
                          <a:sym typeface="Wingdings" pitchFamily="2" charset="2"/>
                        </a:rPr>
                        <a:t></a:t>
                      </a:r>
                      <a:endParaRPr lang="en-US" sz="2800" b="0" dirty="0">
                        <a:solidFill>
                          <a:schemeClr val="tx1"/>
                        </a:solidFill>
                        <a:latin typeface="+mn-lt"/>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US" sz="3600" b="0" dirty="0">
                          <a:solidFill>
                            <a:schemeClr val="tx1"/>
                          </a:solidFill>
                          <a:latin typeface="+mn-lt"/>
                          <a:cs typeface="Times New Roman" panose="02020603050405020304" pitchFamily="18" charset="0"/>
                        </a:rPr>
                        <a:t>“by Microsoft”</a:t>
                      </a:r>
                      <a:endParaRPr lang="en-US" sz="3600" b="0" dirty="0">
                        <a:solidFill>
                          <a:schemeClr val="tx1"/>
                        </a:solidFill>
                        <a:latin typeface="+mn-lt"/>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089493"/>
                  </a:ext>
                </a:extLst>
              </a:tr>
            </a:tbl>
          </a:graphicData>
        </a:graphic>
      </p:graphicFrame>
      <p:sp>
        <p:nvSpPr>
          <p:cNvPr id="3" name="Slide Number Placeholder 2">
            <a:extLst>
              <a:ext uri="{FF2B5EF4-FFF2-40B4-BE49-F238E27FC236}">
                <a16:creationId xmlns:a16="http://schemas.microsoft.com/office/drawing/2014/main" id="{95C96512-90E2-3A48-8C15-838BB98C42DA}"/>
              </a:ext>
            </a:extLst>
          </p:cNvPr>
          <p:cNvSpPr>
            <a:spLocks noGrp="1"/>
          </p:cNvSpPr>
          <p:nvPr>
            <p:ph type="sldNum" sz="quarter" idx="12"/>
          </p:nvPr>
        </p:nvSpPr>
        <p:spPr/>
        <p:txBody>
          <a:bodyPr/>
          <a:lstStyle/>
          <a:p>
            <a:fld id="{1C5BAF6F-9C19-C542-80D4-E4BC724303C8}" type="slidenum">
              <a:rPr lang="en-US" smtClean="0"/>
              <a:t>121</a:t>
            </a:fld>
            <a:endParaRPr lang="en-US"/>
          </a:p>
        </p:txBody>
      </p:sp>
      <p:sp>
        <p:nvSpPr>
          <p:cNvPr id="22" name="Title 1">
            <a:extLst>
              <a:ext uri="{FF2B5EF4-FFF2-40B4-BE49-F238E27FC236}">
                <a16:creationId xmlns:a16="http://schemas.microsoft.com/office/drawing/2014/main" id="{7F7581BA-0F25-6148-9FF8-058ABD561F12}"/>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Tree>
    <p:custDataLst>
      <p:tags r:id="rId1"/>
    </p:custDataLst>
    <p:extLst>
      <p:ext uri="{BB962C8B-B14F-4D97-AF65-F5344CB8AC3E}">
        <p14:creationId xmlns:p14="http://schemas.microsoft.com/office/powerpoint/2010/main" val="34464358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2351B8-CF0C-0145-A056-3CAD57F7BEF9}"/>
              </a:ext>
            </a:extLst>
          </p:cNvPr>
          <p:cNvGrpSpPr/>
          <p:nvPr/>
        </p:nvGrpSpPr>
        <p:grpSpPr>
          <a:xfrm>
            <a:off x="5245565" y="4254229"/>
            <a:ext cx="1006696" cy="1949597"/>
            <a:chOff x="5245565" y="4254229"/>
            <a:chExt cx="1006696" cy="1949597"/>
          </a:xfrm>
        </p:grpSpPr>
        <p:sp>
          <p:nvSpPr>
            <p:cNvPr id="90" name="TextBox 89">
              <a:extLst>
                <a:ext uri="{FF2B5EF4-FFF2-40B4-BE49-F238E27FC236}">
                  <a16:creationId xmlns:a16="http://schemas.microsoft.com/office/drawing/2014/main" id="{F09D855D-5F99-3143-A8F5-5795D7F2EA0D}"/>
                </a:ext>
              </a:extLst>
            </p:cNvPr>
            <p:cNvSpPr txBox="1"/>
            <p:nvPr/>
          </p:nvSpPr>
          <p:spPr>
            <a:xfrm>
              <a:off x="5245565" y="4254229"/>
              <a:ext cx="862737" cy="276999"/>
            </a:xfrm>
            <a:prstGeom prst="rect">
              <a:avLst/>
            </a:prstGeom>
            <a:solidFill>
              <a:schemeClr val="bg1">
                <a:alpha val="50000"/>
              </a:schemeClr>
            </a:solidFill>
          </p:spPr>
          <p:txBody>
            <a:bodyPr wrap="none" rtlCol="0">
              <a:spAutoFit/>
            </a:bodyPr>
            <a:lstStyle/>
            <a:p>
              <a:pPr algn="ctr"/>
              <a:r>
                <a:rPr lang="en-US" sz="1200" dirty="0">
                  <a:latin typeface="LM Roman 10" pitchFamily="2" charset="77"/>
                  <a:cs typeface="Times New Roman" panose="02020603050405020304" pitchFamily="18" charset="0"/>
                </a:rPr>
                <a:t>Input dim</a:t>
              </a:r>
            </a:p>
          </p:txBody>
        </p:sp>
        <p:sp>
          <p:nvSpPr>
            <p:cNvPr id="91" name="TextBox 90">
              <a:extLst>
                <a:ext uri="{FF2B5EF4-FFF2-40B4-BE49-F238E27FC236}">
                  <a16:creationId xmlns:a16="http://schemas.microsoft.com/office/drawing/2014/main" id="{96E47743-D7BB-5A41-A49F-1CD9634FA76A}"/>
                </a:ext>
              </a:extLst>
            </p:cNvPr>
            <p:cNvSpPr txBox="1"/>
            <p:nvPr/>
          </p:nvSpPr>
          <p:spPr>
            <a:xfrm rot="16200000">
              <a:off x="5620678" y="5088643"/>
              <a:ext cx="986167" cy="276999"/>
            </a:xfrm>
            <a:prstGeom prst="rect">
              <a:avLst/>
            </a:prstGeom>
            <a:solidFill>
              <a:schemeClr val="bg1">
                <a:alpha val="50000"/>
              </a:schemeClr>
            </a:solidFill>
          </p:spPr>
          <p:txBody>
            <a:bodyPr wrap="none" rtlCol="0">
              <a:spAutoFit/>
            </a:bodyPr>
            <a:lstStyle/>
            <a:p>
              <a:r>
                <a:rPr lang="en-US" sz="1200" dirty="0">
                  <a:latin typeface="LM Roman 10" pitchFamily="2" charset="77"/>
                  <a:cs typeface="Times New Roman" panose="02020603050405020304" pitchFamily="18" charset="0"/>
                </a:rPr>
                <a:t>Output dim</a:t>
              </a:r>
            </a:p>
          </p:txBody>
        </p:sp>
        <p:sp>
          <p:nvSpPr>
            <p:cNvPr id="94" name="TextBox 93">
              <a:extLst>
                <a:ext uri="{FF2B5EF4-FFF2-40B4-BE49-F238E27FC236}">
                  <a16:creationId xmlns:a16="http://schemas.microsoft.com/office/drawing/2014/main" id="{93B954E1-3FC3-D04B-97ED-7C078136F686}"/>
                </a:ext>
              </a:extLst>
            </p:cNvPr>
            <p:cNvSpPr txBox="1"/>
            <p:nvPr/>
          </p:nvSpPr>
          <p:spPr>
            <a:xfrm>
              <a:off x="5308082" y="5926827"/>
              <a:ext cx="737702"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Weights</a:t>
              </a:r>
              <a:endParaRPr lang="en-US" sz="1200" baseline="30000" dirty="0">
                <a:latin typeface="LM Roman 10" pitchFamily="2" charset="77"/>
                <a:cs typeface="Times New Roman" panose="02020603050405020304" pitchFamily="18" charset="0"/>
              </a:endParaRPr>
            </a:p>
          </p:txBody>
        </p:sp>
      </p:grpSp>
      <p:sp>
        <p:nvSpPr>
          <p:cNvPr id="672" name="Rectangle 671">
            <a:extLst>
              <a:ext uri="{FF2B5EF4-FFF2-40B4-BE49-F238E27FC236}">
                <a16:creationId xmlns:a16="http://schemas.microsoft.com/office/drawing/2014/main" id="{8AD024D2-8A16-AA4D-B3F5-A97C072BF26B}"/>
              </a:ext>
            </a:extLst>
          </p:cNvPr>
          <p:cNvSpPr/>
          <p:nvPr/>
        </p:nvSpPr>
        <p:spPr>
          <a:xfrm>
            <a:off x="5334322" y="4558231"/>
            <a:ext cx="677680" cy="1353669"/>
          </a:xfrm>
          <a:prstGeom prst="rect">
            <a:avLst/>
          </a:prstGeom>
          <a:ln w="635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i="1" dirty="0">
                <a:latin typeface="Times New Roman" panose="02020603050405020304" pitchFamily="18" charset="0"/>
                <a:cs typeface="Times New Roman" panose="02020603050405020304" pitchFamily="18" charset="0"/>
              </a:rPr>
              <a:t>W</a:t>
            </a:r>
            <a:r>
              <a:rPr lang="en-US" sz="3600" i="1" baseline="-25000" dirty="0">
                <a:latin typeface="Times New Roman" panose="02020603050405020304" pitchFamily="18" charset="0"/>
                <a:cs typeface="Times New Roman" panose="02020603050405020304" pitchFamily="18" charset="0"/>
              </a:rPr>
              <a:t>0</a:t>
            </a:r>
          </a:p>
        </p:txBody>
      </p:sp>
      <p:sp>
        <p:nvSpPr>
          <p:cNvPr id="92" name="TextBox 91">
            <a:extLst>
              <a:ext uri="{FF2B5EF4-FFF2-40B4-BE49-F238E27FC236}">
                <a16:creationId xmlns:a16="http://schemas.microsoft.com/office/drawing/2014/main" id="{E0911CA3-1E06-564B-BCB3-74A6AE2EF2DC}"/>
              </a:ext>
            </a:extLst>
          </p:cNvPr>
          <p:cNvSpPr txBox="1"/>
          <p:nvPr/>
        </p:nvSpPr>
        <p:spPr>
          <a:xfrm>
            <a:off x="7323775" y="4903861"/>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v</a:t>
            </a:r>
            <a:endParaRPr lang="en-US" sz="3600" spc="-100" baseline="50000" dirty="0">
              <a:latin typeface="LM Roman 10" pitchFamily="2" charset="77"/>
              <a:cs typeface="Times New Roman" panose="02020603050405020304" pitchFamily="18" charset="0"/>
            </a:endParaRPr>
          </a:p>
        </p:txBody>
      </p:sp>
      <p:cxnSp>
        <p:nvCxnSpPr>
          <p:cNvPr id="93" name="Straight Arrow Connector 92">
            <a:extLst>
              <a:ext uri="{FF2B5EF4-FFF2-40B4-BE49-F238E27FC236}">
                <a16:creationId xmlns:a16="http://schemas.microsoft.com/office/drawing/2014/main" id="{F7C6647D-11D6-704B-B358-CE5FABEFCF46}"/>
              </a:ext>
            </a:extLst>
          </p:cNvPr>
          <p:cNvCxnSpPr>
            <a:cxnSpLocks/>
            <a:stCxn id="91" idx="2"/>
          </p:cNvCxnSpPr>
          <p:nvPr/>
        </p:nvCxnSpPr>
        <p:spPr>
          <a:xfrm>
            <a:off x="6252261" y="5227142"/>
            <a:ext cx="642640" cy="792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ube 77">
            <a:extLst>
              <a:ext uri="{FF2B5EF4-FFF2-40B4-BE49-F238E27FC236}">
                <a16:creationId xmlns:a16="http://schemas.microsoft.com/office/drawing/2014/main" id="{20C94E92-5CCB-C345-B40B-39B0AFEF7501}"/>
              </a:ext>
            </a:extLst>
          </p:cNvPr>
          <p:cNvSpPr/>
          <p:nvPr/>
        </p:nvSpPr>
        <p:spPr>
          <a:xfrm>
            <a:off x="4288025" y="4453718"/>
            <a:ext cx="268743" cy="1612458"/>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89" name="TextBox 88">
            <a:extLst>
              <a:ext uri="{FF2B5EF4-FFF2-40B4-BE49-F238E27FC236}">
                <a16:creationId xmlns:a16="http://schemas.microsoft.com/office/drawing/2014/main" id="{E0CC13A0-D875-FC42-A512-A40EE0196EAB}"/>
              </a:ext>
            </a:extLst>
          </p:cNvPr>
          <p:cNvSpPr txBox="1"/>
          <p:nvPr/>
        </p:nvSpPr>
        <p:spPr>
          <a:xfrm>
            <a:off x="3738857" y="4903862"/>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k</a:t>
            </a:r>
            <a:endParaRPr lang="en-US" sz="3600" baseline="50000" dirty="0">
              <a:latin typeface="LM Roman 10" pitchFamily="2" charset="77"/>
              <a:cs typeface="Times New Roman" panose="02020603050405020304" pitchFamily="18" charset="0"/>
            </a:endParaRPr>
          </a:p>
        </p:txBody>
      </p:sp>
      <p:cxnSp>
        <p:nvCxnSpPr>
          <p:cNvPr id="683" name="Straight Arrow Connector 682">
            <a:extLst>
              <a:ext uri="{FF2B5EF4-FFF2-40B4-BE49-F238E27FC236}">
                <a16:creationId xmlns:a16="http://schemas.microsoft.com/office/drawing/2014/main" id="{1073D393-3A8B-8B4D-AB94-B0BD327E2BB6}"/>
              </a:ext>
            </a:extLst>
          </p:cNvPr>
          <p:cNvCxnSpPr>
            <a:cxnSpLocks/>
          </p:cNvCxnSpPr>
          <p:nvPr/>
        </p:nvCxnSpPr>
        <p:spPr>
          <a:xfrm flipV="1">
            <a:off x="4615681" y="5236037"/>
            <a:ext cx="655775" cy="70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4" name="TextBox 683">
            <a:extLst>
              <a:ext uri="{FF2B5EF4-FFF2-40B4-BE49-F238E27FC236}">
                <a16:creationId xmlns:a16="http://schemas.microsoft.com/office/drawing/2014/main" id="{50C41A79-4D06-C34F-90B5-553E7EDC4F96}"/>
              </a:ext>
            </a:extLst>
          </p:cNvPr>
          <p:cNvSpPr txBox="1"/>
          <p:nvPr/>
        </p:nvSpPr>
        <p:spPr>
          <a:xfrm>
            <a:off x="4581351" y="5550193"/>
            <a:ext cx="753731"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multiply</a:t>
            </a:r>
            <a:endParaRPr lang="en-US" sz="1200" baseline="30000" dirty="0">
              <a:latin typeface="LM Roman 10" pitchFamily="2" charset="77"/>
              <a:cs typeface="Times New Roman" panose="02020603050405020304" pitchFamily="18" charset="0"/>
            </a:endParaRPr>
          </a:p>
        </p:txBody>
      </p:sp>
      <p:sp>
        <p:nvSpPr>
          <p:cNvPr id="110" name="Cube 109">
            <a:extLst>
              <a:ext uri="{FF2B5EF4-FFF2-40B4-BE49-F238E27FC236}">
                <a16:creationId xmlns:a16="http://schemas.microsoft.com/office/drawing/2014/main" id="{156D3C91-BCBE-A543-BB3E-82C702FC17C6}"/>
              </a:ext>
            </a:extLst>
          </p:cNvPr>
          <p:cNvSpPr/>
          <p:nvPr/>
        </p:nvSpPr>
        <p:spPr>
          <a:xfrm>
            <a:off x="6961327" y="4632259"/>
            <a:ext cx="285653" cy="1236687"/>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1" name="TextBox 10">
            <a:extLst>
              <a:ext uri="{FF2B5EF4-FFF2-40B4-BE49-F238E27FC236}">
                <a16:creationId xmlns:a16="http://schemas.microsoft.com/office/drawing/2014/main" id="{BA89D51E-0DC2-9D46-9978-BDCD149777AA}"/>
              </a:ext>
            </a:extLst>
          </p:cNvPr>
          <p:cNvSpPr txBox="1"/>
          <p:nvPr/>
        </p:nvSpPr>
        <p:spPr>
          <a:xfrm>
            <a:off x="3355702" y="1292692"/>
            <a:ext cx="5505225" cy="646331"/>
          </a:xfrm>
          <a:prstGeom prst="rect">
            <a:avLst/>
          </a:prstGeom>
          <a:noFill/>
        </p:spPr>
        <p:txBody>
          <a:bodyPr wrap="none" rtlCol="0">
            <a:spAutoFit/>
          </a:bodyPr>
          <a:lstStyle/>
          <a:p>
            <a:pPr algn="ctr"/>
            <a:r>
              <a:rPr lang="en-US" sz="3600" dirty="0"/>
              <a:t>A layer can act as a memory.</a:t>
            </a:r>
          </a:p>
        </p:txBody>
      </p:sp>
      <p:pic>
        <p:nvPicPr>
          <p:cNvPr id="18" name="Picture 17">
            <a:extLst>
              <a:ext uri="{FF2B5EF4-FFF2-40B4-BE49-F238E27FC236}">
                <a16:creationId xmlns:a16="http://schemas.microsoft.com/office/drawing/2014/main" id="{94B1D64C-452F-774F-87BA-47B04577968D}"/>
              </a:ext>
            </a:extLst>
          </p:cNvPr>
          <p:cNvPicPr>
            <a:picLocks noChangeAspect="1"/>
          </p:cNvPicPr>
          <p:nvPr/>
        </p:nvPicPr>
        <p:blipFill>
          <a:blip r:embed="rId4"/>
          <a:stretch>
            <a:fillRect/>
          </a:stretch>
        </p:blipFill>
        <p:spPr>
          <a:xfrm>
            <a:off x="1517649" y="2166395"/>
            <a:ext cx="9156700" cy="1765300"/>
          </a:xfrm>
          <a:prstGeom prst="rect">
            <a:avLst/>
          </a:prstGeom>
        </p:spPr>
      </p:pic>
      <p:sp>
        <p:nvSpPr>
          <p:cNvPr id="19" name="TextBox 18">
            <a:extLst>
              <a:ext uri="{FF2B5EF4-FFF2-40B4-BE49-F238E27FC236}">
                <a16:creationId xmlns:a16="http://schemas.microsoft.com/office/drawing/2014/main" id="{C5AAD384-D70D-E14F-9C5B-117F1C3D459B}"/>
              </a:ext>
            </a:extLst>
          </p:cNvPr>
          <p:cNvSpPr txBox="1"/>
          <p:nvPr/>
        </p:nvSpPr>
        <p:spPr>
          <a:xfrm>
            <a:off x="5879071" y="6204236"/>
            <a:ext cx="6242223" cy="646331"/>
          </a:xfrm>
          <a:prstGeom prst="rect">
            <a:avLst/>
          </a:prstGeom>
          <a:noFill/>
        </p:spPr>
        <p:txBody>
          <a:bodyPr wrap="none" rtlCol="0">
            <a:spAutoFit/>
          </a:bodyPr>
          <a:lstStyle/>
          <a:p>
            <a:pPr algn="r"/>
            <a:r>
              <a:rPr lang="en-US" sz="3600" dirty="0"/>
              <a:t>[</a:t>
            </a:r>
            <a:r>
              <a:rPr lang="en-US" sz="3600" dirty="0" err="1"/>
              <a:t>Kohonen</a:t>
            </a:r>
            <a:r>
              <a:rPr lang="en-US" sz="3600" dirty="0"/>
              <a:t> 1972, Anderson 1972]</a:t>
            </a:r>
          </a:p>
        </p:txBody>
      </p:sp>
      <p:sp>
        <p:nvSpPr>
          <p:cNvPr id="3" name="Slide Number Placeholder 2">
            <a:extLst>
              <a:ext uri="{FF2B5EF4-FFF2-40B4-BE49-F238E27FC236}">
                <a16:creationId xmlns:a16="http://schemas.microsoft.com/office/drawing/2014/main" id="{8CC8412F-C64F-CD47-A3DC-FC96742C3BCE}"/>
              </a:ext>
            </a:extLst>
          </p:cNvPr>
          <p:cNvSpPr>
            <a:spLocks noGrp="1"/>
          </p:cNvSpPr>
          <p:nvPr>
            <p:ph type="sldNum" sz="quarter" idx="12"/>
          </p:nvPr>
        </p:nvSpPr>
        <p:spPr/>
        <p:txBody>
          <a:bodyPr/>
          <a:lstStyle/>
          <a:p>
            <a:fld id="{1C5BAF6F-9C19-C542-80D4-E4BC724303C8}" type="slidenum">
              <a:rPr lang="en-US" smtClean="0"/>
              <a:t>122</a:t>
            </a:fld>
            <a:endParaRPr lang="en-US"/>
          </a:p>
        </p:txBody>
      </p:sp>
      <p:sp>
        <p:nvSpPr>
          <p:cNvPr id="21" name="Title 1">
            <a:extLst>
              <a:ext uri="{FF2B5EF4-FFF2-40B4-BE49-F238E27FC236}">
                <a16:creationId xmlns:a16="http://schemas.microsoft.com/office/drawing/2014/main" id="{9A4B45D6-EA4D-8A41-8070-50A142DA395A}"/>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Tree>
    <p:custDataLst>
      <p:tags r:id="rId1"/>
    </p:custDataLst>
    <p:extLst>
      <p:ext uri="{BB962C8B-B14F-4D97-AF65-F5344CB8AC3E}">
        <p14:creationId xmlns:p14="http://schemas.microsoft.com/office/powerpoint/2010/main" val="10882697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2D9E72-5180-6D43-BFF1-BF1B999D300A}"/>
              </a:ext>
            </a:extLst>
          </p:cNvPr>
          <p:cNvSpPr>
            <a:spLocks noGrp="1"/>
          </p:cNvSpPr>
          <p:nvPr>
            <p:ph type="title"/>
          </p:nvPr>
        </p:nvSpPr>
        <p:spPr>
          <a:xfrm>
            <a:off x="0" y="18255"/>
            <a:ext cx="12192000" cy="1325563"/>
          </a:xfrm>
        </p:spPr>
        <p:txBody>
          <a:bodyPr/>
          <a:lstStyle/>
          <a:p>
            <a:pPr algn="ctr"/>
            <a:r>
              <a:rPr lang="en-US" dirty="0"/>
              <a:t>Method: An Associative Memory View of a Layer</a:t>
            </a:r>
          </a:p>
        </p:txBody>
      </p:sp>
      <p:sp>
        <p:nvSpPr>
          <p:cNvPr id="12" name="TextBox 11">
            <a:extLst>
              <a:ext uri="{FF2B5EF4-FFF2-40B4-BE49-F238E27FC236}">
                <a16:creationId xmlns:a16="http://schemas.microsoft.com/office/drawing/2014/main" id="{5EA022D3-CAC6-DB44-B40C-777B0C1C0F0E}"/>
              </a:ext>
            </a:extLst>
          </p:cNvPr>
          <p:cNvSpPr txBox="1"/>
          <p:nvPr/>
        </p:nvSpPr>
        <p:spPr>
          <a:xfrm>
            <a:off x="228463" y="1282461"/>
            <a:ext cx="11735072"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Assume: the job of a layer is to recall </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rPr>
              <a:t>k</a:t>
            </a:r>
            <a:r>
              <a:rPr lang="en-US" sz="24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v</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 with minimal error.</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4D06D6D2-DFC9-4647-B35C-CA47F300B208}"/>
              </a:ext>
            </a:extLst>
          </p:cNvPr>
          <p:cNvSpPr txBox="1"/>
          <p:nvPr/>
        </p:nvSpPr>
        <p:spPr>
          <a:xfrm>
            <a:off x="2659161" y="4323305"/>
            <a:ext cx="6873677" cy="646331"/>
          </a:xfrm>
          <a:prstGeom prst="rect">
            <a:avLst/>
          </a:prstGeom>
          <a:noFill/>
        </p:spPr>
        <p:txBody>
          <a:bodyPr wrap="none" rtlCol="0">
            <a:spAutoFit/>
          </a:bodyPr>
          <a:lstStyle/>
          <a:p>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Then: weights satisfy Least Squares.</a:t>
            </a:r>
          </a:p>
        </p:txBody>
      </p:sp>
      <p:sp>
        <p:nvSpPr>
          <p:cNvPr id="8" name="TextBox 7">
            <a:extLst>
              <a:ext uri="{FF2B5EF4-FFF2-40B4-BE49-F238E27FC236}">
                <a16:creationId xmlns:a16="http://schemas.microsoft.com/office/drawing/2014/main" id="{46593CE9-6315-6B4C-8AC0-203A6E120265}"/>
              </a:ext>
            </a:extLst>
          </p:cNvPr>
          <p:cNvSpPr txBox="1"/>
          <p:nvPr/>
        </p:nvSpPr>
        <p:spPr>
          <a:xfrm>
            <a:off x="5879071" y="6204236"/>
            <a:ext cx="6242223" cy="646331"/>
          </a:xfrm>
          <a:prstGeom prst="rect">
            <a:avLst/>
          </a:prstGeom>
          <a:noFill/>
        </p:spPr>
        <p:txBody>
          <a:bodyPr wrap="none" rtlCol="0">
            <a:spAutoFit/>
          </a:bodyPr>
          <a:lstStyle/>
          <a:p>
            <a:pPr algn="r"/>
            <a:r>
              <a:rPr lang="en-US" sz="3600" dirty="0"/>
              <a:t>[</a:t>
            </a:r>
            <a:r>
              <a:rPr lang="en-US" sz="3600" dirty="0" err="1"/>
              <a:t>Kohonen</a:t>
            </a:r>
            <a:r>
              <a:rPr lang="en-US" sz="3600" dirty="0"/>
              <a:t> 1972, Anderson 1972]</a:t>
            </a:r>
          </a:p>
        </p:txBody>
      </p:sp>
      <p:sp>
        <p:nvSpPr>
          <p:cNvPr id="2" name="Slide Number Placeholder 1">
            <a:extLst>
              <a:ext uri="{FF2B5EF4-FFF2-40B4-BE49-F238E27FC236}">
                <a16:creationId xmlns:a16="http://schemas.microsoft.com/office/drawing/2014/main" id="{6AD79380-9944-DB47-9AB8-EE9FC44984C0}"/>
              </a:ext>
            </a:extLst>
          </p:cNvPr>
          <p:cNvSpPr>
            <a:spLocks noGrp="1"/>
          </p:cNvSpPr>
          <p:nvPr>
            <p:ph type="sldNum" sz="quarter" idx="12"/>
          </p:nvPr>
        </p:nvSpPr>
        <p:spPr/>
        <p:txBody>
          <a:bodyPr/>
          <a:lstStyle/>
          <a:p>
            <a:fld id="{1C5BAF6F-9C19-C542-80D4-E4BC724303C8}" type="slidenum">
              <a:rPr lang="en-US" smtClean="0"/>
              <a:t>123</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D04D70-AD0C-7471-6E61-069892FDDACC}"/>
                  </a:ext>
                </a:extLst>
              </p:cNvPr>
              <p:cNvSpPr txBox="1"/>
              <p:nvPr/>
            </p:nvSpPr>
            <p:spPr>
              <a:xfrm>
                <a:off x="3325503" y="5003303"/>
                <a:ext cx="5540991" cy="9233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5400" b="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b="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5400" b="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54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sSup>
                        <m:sSupPr>
                          <m:ctrlPr>
                            <a:rPr lang="en-US" sz="5400" i="1">
                              <a:latin typeface="Cambria Math" panose="02040503050406030204" pitchFamily="18" charset="0"/>
                            </a:rPr>
                          </m:ctrlPr>
                        </m:sSupPr>
                        <m:e>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e>
                        <m:sup>
                          <m:r>
                            <a:rPr lang="en-US" sz="5400" i="1">
                              <a:latin typeface="Cambria Math" panose="02040503050406030204" pitchFamily="18" charset="0"/>
                            </a:rPr>
                            <m:t>𝑇</m:t>
                          </m:r>
                        </m:sup>
                      </m:sSup>
                      <m:r>
                        <a:rPr lang="en-US" sz="5400" b="0" i="1" smtClean="0">
                          <a:latin typeface="Cambria Math" panose="02040503050406030204" pitchFamily="18" charset="0"/>
                        </a:rPr>
                        <m:t>=</m:t>
                      </m:r>
                      <m:r>
                        <a:rPr lang="en-US" sz="5400" i="1" dirty="0" smtClean="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𝑉</m:t>
                      </m:r>
                      <m:sSup>
                        <m:sSupPr>
                          <m:ctrlPr>
                            <a:rPr lang="en-US" sz="5400" i="1">
                              <a:latin typeface="Cambria Math" panose="02040503050406030204" pitchFamily="18" charset="0"/>
                            </a:rPr>
                          </m:ctrlPr>
                        </m:sSupPr>
                        <m:e>
                          <m:r>
                            <a:rPr lang="en-US" sz="5400" b="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e>
                        <m:sup>
                          <m:r>
                            <a:rPr lang="en-US" sz="5400" i="1">
                              <a:latin typeface="Cambria Math" panose="02040503050406030204" pitchFamily="18" charset="0"/>
                            </a:rPr>
                            <m:t>𝑇</m:t>
                          </m:r>
                        </m:sup>
                      </m:sSup>
                    </m:oMath>
                  </m:oMathPara>
                </a14:m>
                <a:endParaRPr lang="en-US" sz="5400" dirty="0"/>
              </a:p>
            </p:txBody>
          </p:sp>
        </mc:Choice>
        <mc:Fallback xmlns="">
          <p:sp>
            <p:nvSpPr>
              <p:cNvPr id="6" name="TextBox 5">
                <a:extLst>
                  <a:ext uri="{FF2B5EF4-FFF2-40B4-BE49-F238E27FC236}">
                    <a16:creationId xmlns:a16="http://schemas.microsoft.com/office/drawing/2014/main" id="{49D04D70-AD0C-7471-6E61-069892FDDACC}"/>
                  </a:ext>
                </a:extLst>
              </p:cNvPr>
              <p:cNvSpPr txBox="1">
                <a:spLocks noRot="1" noChangeAspect="1" noMove="1" noResize="1" noEditPoints="1" noAdjustHandles="1" noChangeArrowheads="1" noChangeShapeType="1" noTextEdit="1"/>
              </p:cNvSpPr>
              <p:nvPr/>
            </p:nvSpPr>
            <p:spPr>
              <a:xfrm>
                <a:off x="3325503" y="5003303"/>
                <a:ext cx="5540991" cy="923330"/>
              </a:xfrm>
              <a:prstGeom prst="rect">
                <a:avLst/>
              </a:prstGeom>
              <a:blipFill>
                <a:blip r:embed="rId3"/>
                <a:stretch>
                  <a:fillRect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776BAB4-3878-2A72-D810-41A5880DBE89}"/>
                  </a:ext>
                </a:extLst>
              </p:cNvPr>
              <p:cNvSpPr txBox="1"/>
              <p:nvPr/>
            </p:nvSpPr>
            <p:spPr>
              <a:xfrm>
                <a:off x="1379562" y="1980564"/>
                <a:ext cx="9783169" cy="21087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func>
                        <m:funcPr>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funcPr>
                        <m:fName>
                          <m:limLow>
                            <m:limLowPr>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limLowPr>
                            <m:e>
                              <m:r>
                                <m:rPr>
                                  <m:sty m:val="p"/>
                                </m:rPr>
                                <a:rPr lang="en-US" sz="5400" b="0" i="0"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arg</m:t>
                              </m:r>
                              <m:r>
                                <a:rPr lang="en-US" sz="5400" b="0" i="0"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r>
                                <m:rPr>
                                  <m:sty m:val="p"/>
                                </m:rPr>
                                <a:rPr lang="en-US" sz="5400" b="0" i="0"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min</m:t>
                              </m:r>
                            </m:e>
                            <m:lim>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lim>
                          </m:limLow>
                        </m:fName>
                        <m:e>
                          <m:nary>
                            <m:naryPr>
                              <m:chr m:val="∑"/>
                              <m:supHide m:val="on"/>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naryPr>
                            <m:sub>
                              <m:r>
                                <m:rPr>
                                  <m:brk m:alnAt="7"/>
                                </m:r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𝑖</m:t>
                              </m:r>
                            </m:sub>
                            <m:sup/>
                            <m:e>
                              <m:sSup>
                                <m:sSupPr>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pPr>
                                <m:e>
                                  <m:d>
                                    <m:dPr>
                                      <m:begChr m:val="‖"/>
                                      <m:endChr m:val="‖"/>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𝑖</m:t>
                                          </m:r>
                                        </m:sub>
                                      </m:sSub>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sSub>
                                        <m:sSub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𝑖</m:t>
                                          </m:r>
                                        </m:sub>
                                      </m:sSub>
                                    </m:e>
                                  </m:d>
                                </m:e>
                                <m:sup>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2</m:t>
                                  </m:r>
                                </m:sup>
                              </m:sSup>
                            </m:e>
                          </m:nary>
                        </m:e>
                      </m:func>
                    </m:oMath>
                  </m:oMathPara>
                </a14:m>
                <a:endParaRPr lang="en-US" sz="5400" dirty="0">
                  <a:solidFill>
                    <a:schemeClr val="tx1"/>
                  </a:solidFill>
                </a:endParaRPr>
              </a:p>
            </p:txBody>
          </p:sp>
        </mc:Choice>
        <mc:Fallback xmlns="">
          <p:sp>
            <p:nvSpPr>
              <p:cNvPr id="10" name="TextBox 9">
                <a:extLst>
                  <a:ext uri="{FF2B5EF4-FFF2-40B4-BE49-F238E27FC236}">
                    <a16:creationId xmlns:a16="http://schemas.microsoft.com/office/drawing/2014/main" id="{0776BAB4-3878-2A72-D810-41A5880DBE89}"/>
                  </a:ext>
                </a:extLst>
              </p:cNvPr>
              <p:cNvSpPr txBox="1">
                <a:spLocks noRot="1" noChangeAspect="1" noMove="1" noResize="1" noEditPoints="1" noAdjustHandles="1" noChangeArrowheads="1" noChangeShapeType="1" noTextEdit="1"/>
              </p:cNvSpPr>
              <p:nvPr/>
            </p:nvSpPr>
            <p:spPr>
              <a:xfrm>
                <a:off x="1379562" y="1980564"/>
                <a:ext cx="9783169" cy="2108782"/>
              </a:xfrm>
              <a:prstGeom prst="rect">
                <a:avLst/>
              </a:prstGeom>
              <a:blipFill>
                <a:blip r:embed="rId4"/>
                <a:stretch>
                  <a:fillRect t="-139521" b="-192814"/>
                </a:stretch>
              </a:blipFill>
            </p:spPr>
            <p:txBody>
              <a:bodyPr/>
              <a:lstStyle/>
              <a:p>
                <a:r>
                  <a:rPr lang="en-US">
                    <a:noFill/>
                  </a:rPr>
                  <a:t> </a:t>
                </a:r>
              </a:p>
            </p:txBody>
          </p:sp>
        </mc:Fallback>
      </mc:AlternateContent>
    </p:spTree>
    <p:extLst>
      <p:ext uri="{BB962C8B-B14F-4D97-AF65-F5344CB8AC3E}">
        <p14:creationId xmlns:p14="http://schemas.microsoft.com/office/powerpoint/2010/main" val="12283095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2D9E72-5180-6D43-BFF1-BF1B999D300A}"/>
              </a:ext>
            </a:extLst>
          </p:cNvPr>
          <p:cNvSpPr>
            <a:spLocks noGrp="1"/>
          </p:cNvSpPr>
          <p:nvPr>
            <p:ph type="title"/>
          </p:nvPr>
        </p:nvSpPr>
        <p:spPr>
          <a:xfrm>
            <a:off x="0" y="18255"/>
            <a:ext cx="12192000" cy="1325563"/>
          </a:xfrm>
        </p:spPr>
        <p:txBody>
          <a:bodyPr/>
          <a:lstStyle/>
          <a:p>
            <a:pPr algn="ctr"/>
            <a:r>
              <a:rPr lang="en-US" dirty="0"/>
              <a:t>Normal Equations: Gather Columns</a:t>
            </a:r>
          </a:p>
        </p:txBody>
      </p:sp>
      <p:sp>
        <p:nvSpPr>
          <p:cNvPr id="12" name="TextBox 11">
            <a:extLst>
              <a:ext uri="{FF2B5EF4-FFF2-40B4-BE49-F238E27FC236}">
                <a16:creationId xmlns:a16="http://schemas.microsoft.com/office/drawing/2014/main" id="{5EA022D3-CAC6-DB44-B40C-777B0C1C0F0E}"/>
              </a:ext>
            </a:extLst>
          </p:cNvPr>
          <p:cNvSpPr txBox="1"/>
          <p:nvPr/>
        </p:nvSpPr>
        <p:spPr>
          <a:xfrm>
            <a:off x="228463" y="1282461"/>
            <a:ext cx="11735072"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Assume: the job of a layer is to recall </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rPr>
              <a:t>k</a:t>
            </a:r>
            <a:r>
              <a:rPr lang="en-US" sz="24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v</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 with minimal error.</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a:t>
            </a:r>
          </a:p>
        </p:txBody>
      </p:sp>
      <p:sp>
        <p:nvSpPr>
          <p:cNvPr id="2" name="Slide Number Placeholder 1">
            <a:extLst>
              <a:ext uri="{FF2B5EF4-FFF2-40B4-BE49-F238E27FC236}">
                <a16:creationId xmlns:a16="http://schemas.microsoft.com/office/drawing/2014/main" id="{6AD79380-9944-DB47-9AB8-EE9FC44984C0}"/>
              </a:ext>
            </a:extLst>
          </p:cNvPr>
          <p:cNvSpPr>
            <a:spLocks noGrp="1"/>
          </p:cNvSpPr>
          <p:nvPr>
            <p:ph type="sldNum" sz="quarter" idx="12"/>
          </p:nvPr>
        </p:nvSpPr>
        <p:spPr/>
        <p:txBody>
          <a:bodyPr/>
          <a:lstStyle/>
          <a:p>
            <a:fld id="{1C5BAF6F-9C19-C542-80D4-E4BC724303C8}" type="slidenum">
              <a:rPr lang="en-US" smtClean="0"/>
              <a:t>124</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328F815-7D5C-ABD2-A63C-C12BB72967C6}"/>
                  </a:ext>
                </a:extLst>
              </p:cNvPr>
              <p:cNvSpPr txBox="1"/>
              <p:nvPr/>
            </p:nvSpPr>
            <p:spPr>
              <a:xfrm>
                <a:off x="1365915" y="1928792"/>
                <a:ext cx="9783169" cy="21087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5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naryPr>
                        <m:sub>
                          <m:r>
                            <m:rPr>
                              <m:brk m:alnAt="7"/>
                            </m:r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𝑖</m:t>
                          </m:r>
                        </m:sub>
                        <m:sup/>
                        <m:e>
                          <m:sSup>
                            <m:sSup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pPr>
                            <m:e>
                              <m:d>
                                <m:dPr>
                                  <m:begChr m:val="‖"/>
                                  <m:endChr m:val="‖"/>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𝑖</m:t>
                                      </m:r>
                                    </m:sub>
                                  </m:sSub>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sSub>
                                    <m:sSub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𝑖</m:t>
                                      </m:r>
                                    </m:sub>
                                  </m:sSub>
                                </m:e>
                              </m:d>
                            </m:e>
                            <m:sup>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2</m:t>
                              </m:r>
                            </m:sup>
                          </m:sSup>
                        </m:e>
                      </m:nary>
                      <m:r>
                        <a:rPr lang="en-US" sz="5400" b="0" i="0"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Sup>
                        <m:sSup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pPr>
                        <m:e>
                          <m:d>
                            <m:dPr>
                              <m:begChr m:val="‖"/>
                              <m:endChr m:val="‖"/>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𝑊𝐾</m:t>
                              </m:r>
                            </m:e>
                          </m:d>
                        </m:e>
                        <m:sup>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2</m:t>
                          </m:r>
                        </m:sup>
                      </m:sSup>
                    </m:oMath>
                  </m:oMathPara>
                </a14:m>
                <a:endParaRPr lang="en-US" sz="5400" dirty="0">
                  <a:solidFill>
                    <a:schemeClr val="tx1"/>
                  </a:solidFill>
                </a:endParaRPr>
              </a:p>
            </p:txBody>
          </p:sp>
        </mc:Choice>
        <mc:Fallback xmlns="">
          <p:sp>
            <p:nvSpPr>
              <p:cNvPr id="4" name="TextBox 3">
                <a:extLst>
                  <a:ext uri="{FF2B5EF4-FFF2-40B4-BE49-F238E27FC236}">
                    <a16:creationId xmlns:a16="http://schemas.microsoft.com/office/drawing/2014/main" id="{2328F815-7D5C-ABD2-A63C-C12BB72967C6}"/>
                  </a:ext>
                </a:extLst>
              </p:cNvPr>
              <p:cNvSpPr txBox="1">
                <a:spLocks noRot="1" noChangeAspect="1" noMove="1" noResize="1" noEditPoints="1" noAdjustHandles="1" noChangeArrowheads="1" noChangeShapeType="1" noTextEdit="1"/>
              </p:cNvSpPr>
              <p:nvPr/>
            </p:nvSpPr>
            <p:spPr>
              <a:xfrm>
                <a:off x="1365915" y="1928792"/>
                <a:ext cx="9783169" cy="2108782"/>
              </a:xfrm>
              <a:prstGeom prst="rect">
                <a:avLst/>
              </a:prstGeom>
              <a:blipFill>
                <a:blip r:embed="rId3"/>
                <a:stretch>
                  <a:fillRect l="-22698" t="-138922" b="-1934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C020B1-5F02-6F7B-64E6-A76BA43A20EB}"/>
                  </a:ext>
                </a:extLst>
              </p:cNvPr>
              <p:cNvSpPr txBox="1"/>
              <p:nvPr/>
            </p:nvSpPr>
            <p:spPr>
              <a:xfrm>
                <a:off x="547050" y="4185189"/>
                <a:ext cx="5403375" cy="22645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m>
                            <m:mPr>
                              <m:mcs>
                                <m:mc>
                                  <m:mcPr>
                                    <m:count m:val="3"/>
                                    <m:mcJc m:val="center"/>
                                  </m:mcPr>
                                </m:mc>
                              </m:mcs>
                              <m:ctrlP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mPr>
                            <m:mr>
                              <m:e>
                                <m:r>
                                  <m:rPr>
                                    <m:brk m:alnAt="7"/>
                                  </m:rPr>
                                  <a:rPr lang="en-US" sz="540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e>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r>
                              <m:e>
                                <m:sSub>
                                  <m:sSubPr>
                                    <m:ctrlP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e>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sSub>
                                  <m:sSub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𝑛</m:t>
                                    </m:r>
                                  </m:sub>
                                </m:sSub>
                              </m:e>
                            </m:mr>
                            <m:mr>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e>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
                        </m:e>
                      </m:d>
                    </m:oMath>
                  </m:oMathPara>
                </a14:m>
                <a:endParaRPr lang="en-US" sz="5400" dirty="0">
                  <a:solidFill>
                    <a:schemeClr val="tx1"/>
                  </a:solidFill>
                </a:endParaRPr>
              </a:p>
            </p:txBody>
          </p:sp>
        </mc:Choice>
        <mc:Fallback xmlns="">
          <p:sp>
            <p:nvSpPr>
              <p:cNvPr id="7" name="TextBox 6">
                <a:extLst>
                  <a:ext uri="{FF2B5EF4-FFF2-40B4-BE49-F238E27FC236}">
                    <a16:creationId xmlns:a16="http://schemas.microsoft.com/office/drawing/2014/main" id="{E9C020B1-5F02-6F7B-64E6-A76BA43A20EB}"/>
                  </a:ext>
                </a:extLst>
              </p:cNvPr>
              <p:cNvSpPr txBox="1">
                <a:spLocks noRot="1" noChangeAspect="1" noMove="1" noResize="1" noEditPoints="1" noAdjustHandles="1" noChangeArrowheads="1" noChangeShapeType="1" noTextEdit="1"/>
              </p:cNvSpPr>
              <p:nvPr/>
            </p:nvSpPr>
            <p:spPr>
              <a:xfrm>
                <a:off x="547050" y="4185189"/>
                <a:ext cx="5403375" cy="2264531"/>
              </a:xfrm>
              <a:prstGeom prst="rect">
                <a:avLst/>
              </a:prstGeom>
              <a:blipFill>
                <a:blip r:embed="rId4"/>
                <a:stretch>
                  <a:fillRect l="-2582" t="-5587" b="-189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4BF0820-27EF-34EA-84C2-CC4169A1162E}"/>
                  </a:ext>
                </a:extLst>
              </p:cNvPr>
              <p:cNvSpPr txBox="1"/>
              <p:nvPr/>
            </p:nvSpPr>
            <p:spPr>
              <a:xfrm>
                <a:off x="6346210" y="4185189"/>
                <a:ext cx="5617326" cy="22645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m>
                            <m:mPr>
                              <m:mcs>
                                <m:mc>
                                  <m:mcPr>
                                    <m:count m:val="3"/>
                                    <m:mcJc m:val="center"/>
                                  </m:mcPr>
                                </m:mc>
                              </m:mcs>
                              <m:ctrlP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mPr>
                            <m:mr>
                              <m:e>
                                <m:r>
                                  <m:rPr>
                                    <m:brk m:alnAt="7"/>
                                  </m:rPr>
                                  <a:rPr lang="en-US" sz="540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e>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r>
                              <m:e>
                                <m:sSub>
                                  <m:sSubPr>
                                    <m:ctrlP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e>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sSub>
                                  <m:sSub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𝑛</m:t>
                                    </m:r>
                                  </m:sub>
                                </m:sSub>
                              </m:e>
                            </m:mr>
                            <m:mr>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e>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
                        </m:e>
                      </m:d>
                    </m:oMath>
                  </m:oMathPara>
                </a14:m>
                <a:endParaRPr lang="en-US" sz="5400" dirty="0">
                  <a:solidFill>
                    <a:schemeClr val="tx1"/>
                  </a:solidFill>
                </a:endParaRPr>
              </a:p>
            </p:txBody>
          </p:sp>
        </mc:Choice>
        <mc:Fallback xmlns="">
          <p:sp>
            <p:nvSpPr>
              <p:cNvPr id="11" name="TextBox 10">
                <a:extLst>
                  <a:ext uri="{FF2B5EF4-FFF2-40B4-BE49-F238E27FC236}">
                    <a16:creationId xmlns:a16="http://schemas.microsoft.com/office/drawing/2014/main" id="{E4BF0820-27EF-34EA-84C2-CC4169A1162E}"/>
                  </a:ext>
                </a:extLst>
              </p:cNvPr>
              <p:cNvSpPr txBox="1">
                <a:spLocks noRot="1" noChangeAspect="1" noMove="1" noResize="1" noEditPoints="1" noAdjustHandles="1" noChangeArrowheads="1" noChangeShapeType="1" noTextEdit="1"/>
              </p:cNvSpPr>
              <p:nvPr/>
            </p:nvSpPr>
            <p:spPr>
              <a:xfrm>
                <a:off x="6346210" y="4185189"/>
                <a:ext cx="5617326" cy="2264531"/>
              </a:xfrm>
              <a:prstGeom prst="rect">
                <a:avLst/>
              </a:prstGeom>
              <a:blipFill>
                <a:blip r:embed="rId5"/>
                <a:stretch>
                  <a:fillRect l="-1577" t="-5587" b="-18994"/>
                </a:stretch>
              </a:blipFill>
            </p:spPr>
            <p:txBody>
              <a:bodyPr/>
              <a:lstStyle/>
              <a:p>
                <a:r>
                  <a:rPr lang="en-US">
                    <a:noFill/>
                  </a:rPr>
                  <a:t> </a:t>
                </a:r>
              </a:p>
            </p:txBody>
          </p:sp>
        </mc:Fallback>
      </mc:AlternateContent>
    </p:spTree>
    <p:extLst>
      <p:ext uri="{BB962C8B-B14F-4D97-AF65-F5344CB8AC3E}">
        <p14:creationId xmlns:p14="http://schemas.microsoft.com/office/powerpoint/2010/main" val="26967461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2D9E72-5180-6D43-BFF1-BF1B999D300A}"/>
              </a:ext>
            </a:extLst>
          </p:cNvPr>
          <p:cNvSpPr>
            <a:spLocks noGrp="1"/>
          </p:cNvSpPr>
          <p:nvPr>
            <p:ph type="title"/>
          </p:nvPr>
        </p:nvSpPr>
        <p:spPr>
          <a:xfrm>
            <a:off x="0" y="18255"/>
            <a:ext cx="12192000" cy="1325563"/>
          </a:xfrm>
        </p:spPr>
        <p:txBody>
          <a:bodyPr/>
          <a:lstStyle/>
          <a:p>
            <a:pPr algn="ctr"/>
            <a:r>
              <a:rPr lang="en-US" dirty="0"/>
              <a:t>Normal Equations: Split Rows</a:t>
            </a:r>
          </a:p>
        </p:txBody>
      </p:sp>
      <p:sp>
        <p:nvSpPr>
          <p:cNvPr id="12" name="TextBox 11">
            <a:extLst>
              <a:ext uri="{FF2B5EF4-FFF2-40B4-BE49-F238E27FC236}">
                <a16:creationId xmlns:a16="http://schemas.microsoft.com/office/drawing/2014/main" id="{5EA022D3-CAC6-DB44-B40C-777B0C1C0F0E}"/>
              </a:ext>
            </a:extLst>
          </p:cNvPr>
          <p:cNvSpPr txBox="1"/>
          <p:nvPr/>
        </p:nvSpPr>
        <p:spPr>
          <a:xfrm>
            <a:off x="990799" y="1282461"/>
            <a:ext cx="10210424"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Note: sum of squares in a matrix can be done by rows</a:t>
            </a:r>
          </a:p>
        </p:txBody>
      </p:sp>
      <p:sp>
        <p:nvSpPr>
          <p:cNvPr id="2" name="Slide Number Placeholder 1">
            <a:extLst>
              <a:ext uri="{FF2B5EF4-FFF2-40B4-BE49-F238E27FC236}">
                <a16:creationId xmlns:a16="http://schemas.microsoft.com/office/drawing/2014/main" id="{6AD79380-9944-DB47-9AB8-EE9FC44984C0}"/>
              </a:ext>
            </a:extLst>
          </p:cNvPr>
          <p:cNvSpPr>
            <a:spLocks noGrp="1"/>
          </p:cNvSpPr>
          <p:nvPr>
            <p:ph type="sldNum" sz="quarter" idx="12"/>
          </p:nvPr>
        </p:nvSpPr>
        <p:spPr/>
        <p:txBody>
          <a:bodyPr/>
          <a:lstStyle/>
          <a:p>
            <a:fld id="{1C5BAF6F-9C19-C542-80D4-E4BC724303C8}" type="slidenum">
              <a:rPr lang="en-US" smtClean="0"/>
              <a:t>125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328F815-7D5C-ABD2-A63C-C12BB72967C6}"/>
                  </a:ext>
                </a:extLst>
              </p:cNvPr>
              <p:cNvSpPr txBox="1"/>
              <p:nvPr/>
            </p:nvSpPr>
            <p:spPr>
              <a:xfrm>
                <a:off x="709685" y="1928792"/>
                <a:ext cx="10809026" cy="22027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5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pPr>
                        <m:e>
                          <m:d>
                            <m:dPr>
                              <m:begChr m:val="‖"/>
                              <m:endChr m:val="‖"/>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𝑊𝐾</m:t>
                              </m:r>
                            </m:e>
                          </m:d>
                        </m:e>
                        <m:sup>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2</m:t>
                          </m:r>
                        </m:sup>
                      </m:sSup>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nary>
                        <m:naryPr>
                          <m:chr m:val="∑"/>
                          <m:supHide m:val="on"/>
                          <m:ctrlPr>
                            <a:rPr lang="en-US" sz="5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naryPr>
                        <m:sub>
                          <m:r>
                            <m:rPr>
                              <m:brk m:alnAt="7"/>
                            </m:rPr>
                            <a:rPr lang="en-US" sz="5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up/>
                        <m:e>
                          <m:sSup>
                            <m:sSupPr>
                              <m:ctrlPr>
                                <a:rPr lang="en-US" sz="5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pPr>
                            <m:e>
                              <m:d>
                                <m:dPr>
                                  <m:begChr m:val="‖"/>
                                  <m:endChr m:val="‖"/>
                                  <m:ctrlPr>
                                    <a:rPr lang="en-US" sz="5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dPr>
                                <m:e>
                                  <m:sSub>
                                    <m:sSubPr>
                                      <m:ctrlP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5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e>
                              </m:d>
                            </m:e>
                            <m:sup>
                              <m:r>
                                <a:rPr lang="en-US" sz="5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2</m:t>
                              </m:r>
                            </m:sup>
                          </m:sSup>
                        </m:e>
                      </m:nary>
                    </m:oMath>
                  </m:oMathPara>
                </a14:m>
                <a:endParaRPr lang="en-US" sz="5400" dirty="0">
                  <a:solidFill>
                    <a:schemeClr val="tx1"/>
                  </a:solidFill>
                </a:endParaRPr>
              </a:p>
            </p:txBody>
          </p:sp>
        </mc:Choice>
        <mc:Fallback xmlns="">
          <p:sp>
            <p:nvSpPr>
              <p:cNvPr id="4" name="TextBox 3">
                <a:extLst>
                  <a:ext uri="{FF2B5EF4-FFF2-40B4-BE49-F238E27FC236}">
                    <a16:creationId xmlns:a16="http://schemas.microsoft.com/office/drawing/2014/main" id="{2328F815-7D5C-ABD2-A63C-C12BB72967C6}"/>
                  </a:ext>
                </a:extLst>
              </p:cNvPr>
              <p:cNvSpPr txBox="1">
                <a:spLocks noRot="1" noChangeAspect="1" noMove="1" noResize="1" noEditPoints="1" noAdjustHandles="1" noChangeArrowheads="1" noChangeShapeType="1" noTextEdit="1"/>
              </p:cNvSpPr>
              <p:nvPr/>
            </p:nvSpPr>
            <p:spPr>
              <a:xfrm>
                <a:off x="709685" y="1928792"/>
                <a:ext cx="10809026" cy="2202783"/>
              </a:xfrm>
              <a:prstGeom prst="rect">
                <a:avLst/>
              </a:prstGeom>
              <a:blipFill>
                <a:blip r:embed="rId3"/>
                <a:stretch>
                  <a:fillRect t="-132571" b="-18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C020B1-5F02-6F7B-64E6-A76BA43A20EB}"/>
                  </a:ext>
                </a:extLst>
              </p:cNvPr>
              <p:cNvSpPr txBox="1"/>
              <p:nvPr/>
            </p:nvSpPr>
            <p:spPr>
              <a:xfrm>
                <a:off x="547050" y="4185189"/>
                <a:ext cx="5403375" cy="2528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m>
                            <m:mPr>
                              <m:mcs>
                                <m:mc>
                                  <m:mcPr>
                                    <m:count m:val="3"/>
                                    <m:mcJc m:val="center"/>
                                  </m:mcPr>
                                </m:mc>
                              </m:mcs>
                              <m:ctrlP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mPr>
                            <m:mr>
                              <m:e>
                                <m:r>
                                  <m:rPr>
                                    <m:brk m:alnAt="7"/>
                                  </m:rPr>
                                  <a:rPr lang="en-US" sz="540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sSub>
                                  <m:sSubPr>
                                    <m:ctrlP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5400" b="0" i="1" dirty="0" smtClean="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e>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r>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e>
                              <m:e>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5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e>
                            </m:mr>
                            <m:mr>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sSub>
                                  <m:sSubPr>
                                    <m:ctrlP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5400" b="0" i="1" dirty="0" smtClean="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𝑑</m:t>
                                    </m:r>
                                  </m:sub>
                                </m:sSub>
                              </m:e>
                              <m:e>
                                <m:r>
                                  <a:rPr lang="en-US" sz="5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
                        </m:e>
                      </m:d>
                    </m:oMath>
                  </m:oMathPara>
                </a14:m>
                <a:endParaRPr lang="en-US" sz="5400" dirty="0">
                  <a:solidFill>
                    <a:schemeClr val="tx1"/>
                  </a:solidFill>
                </a:endParaRPr>
              </a:p>
            </p:txBody>
          </p:sp>
        </mc:Choice>
        <mc:Fallback xmlns="">
          <p:sp>
            <p:nvSpPr>
              <p:cNvPr id="7" name="TextBox 6">
                <a:extLst>
                  <a:ext uri="{FF2B5EF4-FFF2-40B4-BE49-F238E27FC236}">
                    <a16:creationId xmlns:a16="http://schemas.microsoft.com/office/drawing/2014/main" id="{E9C020B1-5F02-6F7B-64E6-A76BA43A20EB}"/>
                  </a:ext>
                </a:extLst>
              </p:cNvPr>
              <p:cNvSpPr txBox="1">
                <a:spLocks noRot="1" noChangeAspect="1" noMove="1" noResize="1" noEditPoints="1" noAdjustHandles="1" noChangeArrowheads="1" noChangeShapeType="1" noTextEdit="1"/>
              </p:cNvSpPr>
              <p:nvPr/>
            </p:nvSpPr>
            <p:spPr>
              <a:xfrm>
                <a:off x="547050" y="4185189"/>
                <a:ext cx="5403375" cy="2528641"/>
              </a:xfrm>
              <a:prstGeom prst="rect">
                <a:avLst/>
              </a:prstGeom>
              <a:blipFill>
                <a:blip r:embed="rId4"/>
                <a:stretch>
                  <a:fillRect b="-1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4BF0820-27EF-34EA-84C2-CC4169A1162E}"/>
                  </a:ext>
                </a:extLst>
              </p:cNvPr>
              <p:cNvSpPr txBox="1"/>
              <p:nvPr/>
            </p:nvSpPr>
            <p:spPr>
              <a:xfrm>
                <a:off x="6346210" y="4185189"/>
                <a:ext cx="5617326" cy="2528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m>
                            <m:mPr>
                              <m:mcs>
                                <m:mc>
                                  <m:mcPr>
                                    <m:count m:val="3"/>
                                    <m:mcJc m:val="center"/>
                                  </m:mcPr>
                                </m:mc>
                              </m:mcs>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mPr>
                            <m:mr>
                              <m:e>
                                <m:r>
                                  <m:rPr>
                                    <m:brk m:alnAt="7"/>
                                  </m:rPr>
                                  <a:rPr lang="en-US" sz="5400" i="1" dirty="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sSub>
                                  <m:sSubPr>
                                    <m:ctrlPr>
                                      <a:rPr lang="en-US" sz="54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b="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e>
                              <m:e>
                                <m:r>
                                  <a:rPr lang="en-US" sz="5400" i="1" dirty="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r>
                              <m:e>
                                <m:r>
                                  <a:rPr lang="en-US" sz="5400" i="1" dirty="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e>
                              <m:e>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e>
                            </m:mr>
                            <m:mr>
                              <m:e>
                                <m:r>
                                  <a:rPr lang="en-US" sz="5400" i="1" dirty="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sSub>
                                  <m:sSubPr>
                                    <m:ctrlPr>
                                      <a:rPr lang="en-US" sz="54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b="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𝑑</m:t>
                                    </m:r>
                                  </m:sub>
                                </m:sSub>
                              </m:e>
                              <m:e>
                                <m:r>
                                  <a:rPr lang="en-US" sz="5400" i="1" dirty="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
                        </m:e>
                      </m:d>
                    </m:oMath>
                  </m:oMathPara>
                </a14:m>
                <a:endParaRPr lang="en-US" sz="5400" dirty="0"/>
              </a:p>
            </p:txBody>
          </p:sp>
        </mc:Choice>
        <mc:Fallback xmlns="">
          <p:sp>
            <p:nvSpPr>
              <p:cNvPr id="11" name="TextBox 10">
                <a:extLst>
                  <a:ext uri="{FF2B5EF4-FFF2-40B4-BE49-F238E27FC236}">
                    <a16:creationId xmlns:a16="http://schemas.microsoft.com/office/drawing/2014/main" id="{E4BF0820-27EF-34EA-84C2-CC4169A1162E}"/>
                  </a:ext>
                </a:extLst>
              </p:cNvPr>
              <p:cNvSpPr txBox="1">
                <a:spLocks noRot="1" noChangeAspect="1" noMove="1" noResize="1" noEditPoints="1" noAdjustHandles="1" noChangeArrowheads="1" noChangeShapeType="1" noTextEdit="1"/>
              </p:cNvSpPr>
              <p:nvPr/>
            </p:nvSpPr>
            <p:spPr>
              <a:xfrm>
                <a:off x="6346210" y="4185189"/>
                <a:ext cx="5617326" cy="2528641"/>
              </a:xfrm>
              <a:prstGeom prst="rect">
                <a:avLst/>
              </a:prstGeom>
              <a:blipFill>
                <a:blip r:embed="rId5"/>
                <a:stretch>
                  <a:fillRect b="-1500"/>
                </a:stretch>
              </a:blipFill>
            </p:spPr>
            <p:txBody>
              <a:bodyPr/>
              <a:lstStyle/>
              <a:p>
                <a:r>
                  <a:rPr lang="en-US">
                    <a:noFill/>
                  </a:rPr>
                  <a:t> </a:t>
                </a:r>
              </a:p>
            </p:txBody>
          </p:sp>
        </mc:Fallback>
      </mc:AlternateContent>
    </p:spTree>
    <p:extLst>
      <p:ext uri="{BB962C8B-B14F-4D97-AF65-F5344CB8AC3E}">
        <p14:creationId xmlns:p14="http://schemas.microsoft.com/office/powerpoint/2010/main" val="11201093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2D9E72-5180-6D43-BFF1-BF1B999D300A}"/>
              </a:ext>
            </a:extLst>
          </p:cNvPr>
          <p:cNvSpPr>
            <a:spLocks noGrp="1"/>
          </p:cNvSpPr>
          <p:nvPr>
            <p:ph type="title"/>
          </p:nvPr>
        </p:nvSpPr>
        <p:spPr>
          <a:xfrm>
            <a:off x="0" y="18255"/>
            <a:ext cx="12192000" cy="882497"/>
          </a:xfrm>
        </p:spPr>
        <p:txBody>
          <a:bodyPr/>
          <a:lstStyle/>
          <a:p>
            <a:pPr algn="ctr"/>
            <a:r>
              <a:rPr lang="en-US" dirty="0"/>
              <a:t>Normal Equations: Split Rows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EA022D3-CAC6-DB44-B40C-777B0C1C0F0E}"/>
                  </a:ext>
                </a:extLst>
              </p:cNvPr>
              <p:cNvSpPr txBox="1"/>
              <p:nvPr/>
            </p:nvSpPr>
            <p:spPr>
              <a:xfrm>
                <a:off x="2105290" y="620983"/>
                <a:ext cx="8316700" cy="181197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4400" i="1"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pPr>
                        <m:e>
                          <m:d>
                            <m:dPr>
                              <m:begChr m:val="‖"/>
                              <m:endChr m:val="‖"/>
                              <m:ctrlPr>
                                <a:rPr lang="en-US" sz="4400" i="1">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dPr>
                            <m:e>
                              <m:r>
                                <a:rPr lang="en-US" sz="4400" i="1">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𝑉</m:t>
                              </m:r>
                              <m:r>
                                <a:rPr lang="en-US" sz="4400" i="1">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4400" i="1">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𝑊𝐾</m:t>
                              </m:r>
                            </m:e>
                          </m:d>
                        </m:e>
                        <m:sup>
                          <m:r>
                            <a:rPr lang="en-US" sz="4400" b="0" i="1"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2</m:t>
                          </m:r>
                        </m:sup>
                      </m:sSup>
                      <m:r>
                        <a:rPr lang="en-US" sz="4400" b="0" i="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nary>
                        <m:naryPr>
                          <m:chr m:val="∑"/>
                          <m:supHide m:val="on"/>
                          <m:ctrlPr>
                            <a:rPr lang="en-US" sz="44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naryPr>
                        <m:sub>
                          <m:r>
                            <m:rPr>
                              <m:brk m:alnAt="7"/>
                            </m:rP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up/>
                        <m:e>
                          <m:sSup>
                            <m:sSupPr>
                              <m:ctrlP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pPr>
                            <m:e>
                              <m:d>
                                <m:dPr>
                                  <m:begChr m:val="‖"/>
                                  <m:endChr m:val="‖"/>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dPr>
                                <m:e>
                                  <m:sSub>
                                    <m:sSubPr>
                                      <m:ctrlPr>
                                        <a:rPr lang="en-US" sz="4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4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4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4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4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4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4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e>
                              </m:d>
                            </m:e>
                            <m:sup>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2</m:t>
                              </m:r>
                            </m:sup>
                          </m:sSup>
                        </m:e>
                      </m:nary>
                    </m:oMath>
                  </m:oMathPara>
                </a14:m>
                <a:endParaRPr lang="en-US" sz="44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5EA022D3-CAC6-DB44-B40C-777B0C1C0F0E}"/>
                  </a:ext>
                </a:extLst>
              </p:cNvPr>
              <p:cNvSpPr txBox="1">
                <a:spLocks noRot="1" noChangeAspect="1" noMove="1" noResize="1" noEditPoints="1" noAdjustHandles="1" noChangeArrowheads="1" noChangeShapeType="1" noTextEdit="1"/>
              </p:cNvSpPr>
              <p:nvPr/>
            </p:nvSpPr>
            <p:spPr>
              <a:xfrm>
                <a:off x="2105290" y="620983"/>
                <a:ext cx="8316700" cy="1811971"/>
              </a:xfrm>
              <a:prstGeom prst="rect">
                <a:avLst/>
              </a:prstGeom>
              <a:blipFill>
                <a:blip r:embed="rId3"/>
                <a:stretch>
                  <a:fillRect t="-131250" b="-177778"/>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6AD79380-9944-DB47-9AB8-EE9FC44984C0}"/>
              </a:ext>
            </a:extLst>
          </p:cNvPr>
          <p:cNvSpPr>
            <a:spLocks noGrp="1"/>
          </p:cNvSpPr>
          <p:nvPr>
            <p:ph type="sldNum" sz="quarter" idx="12"/>
          </p:nvPr>
        </p:nvSpPr>
        <p:spPr/>
        <p:txBody>
          <a:bodyPr/>
          <a:lstStyle/>
          <a:p>
            <a:fld id="{1C5BAF6F-9C19-C542-80D4-E4BC724303C8}" type="slidenum">
              <a:rPr lang="en-US" smtClean="0"/>
              <a:t>126</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5ACE16-B411-96B8-3533-3842A078625E}"/>
                  </a:ext>
                </a:extLst>
              </p:cNvPr>
              <p:cNvSpPr txBox="1"/>
              <p:nvPr/>
            </p:nvSpPr>
            <p:spPr>
              <a:xfrm>
                <a:off x="874222" y="2226805"/>
                <a:ext cx="10580717" cy="1888017"/>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row </a:t>
                </a:r>
                <a14:m>
                  <m:oMath xmlns:m="http://schemas.openxmlformats.org/officeDocument/2006/math">
                    <m:sSub>
                      <m:sSubPr>
                        <m:ctrlP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 </m:t>
                    </m:r>
                  </m:oMath>
                </a14:m>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is the </a:t>
                </a:r>
                <a:r>
                  <a:rPr lang="en-US" sz="3600" dirty="0">
                    <a:solidFill>
                      <a:schemeClr val="accent2"/>
                    </a:solidFill>
                    <a:effectLst>
                      <a:glow>
                        <a:schemeClr val="bg1"/>
                      </a:glow>
                      <a:outerShdw sx="1000" sy="1000" algn="ctr" rotWithShape="0">
                        <a:schemeClr val="bg1"/>
                      </a:outerShdw>
                    </a:effectLst>
                    <a:latin typeface="Calibri" panose="020F0502020204030204" pitchFamily="34" charset="0"/>
                    <a:cs typeface="Calibri" panose="020F0502020204030204" pitchFamily="34" charset="0"/>
                  </a:rPr>
                  <a:t>goal</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for the </a:t>
                </a:r>
                <a14:m>
                  <m:oMath xmlns:m="http://schemas.openxmlformats.org/officeDocument/2006/math">
                    <m:r>
                      <a:rPr lang="en-US" sz="36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oMath>
                </a14:m>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neuron for all n cases</a:t>
                </a:r>
                <a:b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b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row </a:t>
                </a:r>
                <a14:m>
                  <m:oMath xmlns:m="http://schemas.openxmlformats.org/officeDocument/2006/math">
                    <m:sSub>
                      <m:sSubPr>
                        <m:ctrlP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oMath>
                </a14:m>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is the </a:t>
                </a:r>
                <a:r>
                  <a:rPr lang="en-US" sz="3600" dirty="0">
                    <a:solidFill>
                      <a:schemeClr val="accent1"/>
                    </a:solidFill>
                    <a:effectLst>
                      <a:glow>
                        <a:schemeClr val="bg1"/>
                      </a:glow>
                      <a:outerShdw sx="1000" sy="1000" algn="ctr" rotWithShape="0">
                        <a:schemeClr val="bg1"/>
                      </a:outerShdw>
                    </a:effectLst>
                    <a:latin typeface="Calibri" panose="020F0502020204030204" pitchFamily="34" charset="0"/>
                    <a:cs typeface="Calibri" panose="020F0502020204030204" pitchFamily="34" charset="0"/>
                  </a:rPr>
                  <a:t>output</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of the </a:t>
                </a:r>
                <a14:m>
                  <m:oMath xmlns:m="http://schemas.openxmlformats.org/officeDocument/2006/math">
                    <m:r>
                      <a:rPr lang="en-US" sz="36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oMath>
                </a14:m>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neuron for all n cases</a:t>
                </a:r>
                <a:b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b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but </a:t>
                </a:r>
                <a14:m>
                  <m:oMath xmlns:m="http://schemas.openxmlformats.org/officeDocument/2006/math">
                    <m:sSub>
                      <m:sSubPr>
                        <m:ctrlPr>
                          <a:rPr lang="en-US" sz="36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oMath>
                </a14:m>
                <a:r>
                  <a:rPr lang="en-US" sz="3600" dirty="0">
                    <a:solidFill>
                      <a:schemeClr val="accent1"/>
                    </a:solidFill>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is just a </a:t>
                </a:r>
                <a:r>
                  <a:rPr lang="en-US" sz="3600" dirty="0">
                    <a:solidFill>
                      <a:schemeClr val="accent1"/>
                    </a:solidFill>
                    <a:effectLst>
                      <a:glow>
                        <a:schemeClr val="bg1"/>
                      </a:glow>
                      <a:outerShdw sx="1000" sy="1000" algn="ctr" rotWithShape="0">
                        <a:schemeClr val="bg1"/>
                      </a:outerShdw>
                    </a:effectLst>
                    <a:latin typeface="Calibri" panose="020F0502020204030204" pitchFamily="34" charset="0"/>
                    <a:cs typeface="Calibri" panose="020F0502020204030204" pitchFamily="34" charset="0"/>
                  </a:rPr>
                  <a:t>weighted sum</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of d input neurons </a:t>
                </a:r>
                <a14:m>
                  <m:oMath xmlns:m="http://schemas.openxmlformats.org/officeDocument/2006/math">
                    <m:r>
                      <a:rPr lang="en-US" sz="36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oMath>
                </a14:m>
                <a:endPar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endParaRPr>
              </a:p>
            </p:txBody>
          </p:sp>
        </mc:Choice>
        <mc:Fallback xmlns="">
          <p:sp>
            <p:nvSpPr>
              <p:cNvPr id="4" name="TextBox 3">
                <a:extLst>
                  <a:ext uri="{FF2B5EF4-FFF2-40B4-BE49-F238E27FC236}">
                    <a16:creationId xmlns:a16="http://schemas.microsoft.com/office/drawing/2014/main" id="{885ACE16-B411-96B8-3533-3842A078625E}"/>
                  </a:ext>
                </a:extLst>
              </p:cNvPr>
              <p:cNvSpPr txBox="1">
                <a:spLocks noRot="1" noChangeAspect="1" noMove="1" noResize="1" noEditPoints="1" noAdjustHandles="1" noChangeArrowheads="1" noChangeShapeType="1" noTextEdit="1"/>
              </p:cNvSpPr>
              <p:nvPr/>
            </p:nvSpPr>
            <p:spPr>
              <a:xfrm>
                <a:off x="874222" y="2226805"/>
                <a:ext cx="10580717" cy="1888017"/>
              </a:xfrm>
              <a:prstGeom prst="rect">
                <a:avLst/>
              </a:prstGeom>
              <a:blipFill>
                <a:blip r:embed="rId4"/>
                <a:stretch>
                  <a:fillRect l="-1199" t="-4698" r="-1319" b="-9396"/>
                </a:stretch>
              </a:blipFill>
            </p:spPr>
            <p:txBody>
              <a:bodyPr/>
              <a:lstStyle/>
              <a:p>
                <a:r>
                  <a:rPr lang="en-US">
                    <a:noFill/>
                  </a:rPr>
                  <a:t> </a:t>
                </a:r>
              </a:p>
            </p:txBody>
          </p:sp>
        </mc:Fallback>
      </mc:AlternateContent>
      <p:sp>
        <p:nvSpPr>
          <p:cNvPr id="11" name="Freeform 10">
            <a:extLst>
              <a:ext uri="{FF2B5EF4-FFF2-40B4-BE49-F238E27FC236}">
                <a16:creationId xmlns:a16="http://schemas.microsoft.com/office/drawing/2014/main" id="{82408BC9-5146-F042-8A41-F53F3ADDC664}"/>
              </a:ext>
            </a:extLst>
          </p:cNvPr>
          <p:cNvSpPr/>
          <p:nvPr/>
        </p:nvSpPr>
        <p:spPr>
          <a:xfrm>
            <a:off x="4053840" y="5074920"/>
            <a:ext cx="4221480" cy="1356360"/>
          </a:xfrm>
          <a:custGeom>
            <a:avLst/>
            <a:gdLst>
              <a:gd name="connsiteX0" fmla="*/ 0 w 4221480"/>
              <a:gd name="connsiteY0" fmla="*/ 518160 h 1356360"/>
              <a:gd name="connsiteX1" fmla="*/ 2087880 w 4221480"/>
              <a:gd name="connsiteY1" fmla="*/ 1356360 h 1356360"/>
              <a:gd name="connsiteX2" fmla="*/ 4221480 w 4221480"/>
              <a:gd name="connsiteY2" fmla="*/ 426720 h 1356360"/>
              <a:gd name="connsiteX3" fmla="*/ 2209800 w 4221480"/>
              <a:gd name="connsiteY3" fmla="*/ 0 h 1356360"/>
              <a:gd name="connsiteX4" fmla="*/ 0 w 4221480"/>
              <a:gd name="connsiteY4" fmla="*/ 518160 h 1356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1356360">
                <a:moveTo>
                  <a:pt x="0" y="518160"/>
                </a:moveTo>
                <a:lnTo>
                  <a:pt x="2087880" y="1356360"/>
                </a:lnTo>
                <a:lnTo>
                  <a:pt x="4221480" y="426720"/>
                </a:lnTo>
                <a:lnTo>
                  <a:pt x="2209800" y="0"/>
                </a:lnTo>
                <a:lnTo>
                  <a:pt x="0" y="518160"/>
                </a:lnTo>
                <a:close/>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A842AA8-95F7-90E7-CAD7-5169371F67B6}"/>
                  </a:ext>
                </a:extLst>
              </p:cNvPr>
              <p:cNvSpPr txBox="1"/>
              <p:nvPr/>
            </p:nvSpPr>
            <p:spPr>
              <a:xfrm>
                <a:off x="7780058" y="4870904"/>
                <a:ext cx="4404283" cy="1850571"/>
              </a:xfrm>
              <a:prstGeom prst="rect">
                <a:avLst/>
              </a:prstGeom>
              <a:noFill/>
            </p:spPr>
            <p:txBody>
              <a:bodyPr wrap="none" rtlCol="0">
                <a:spAutoFit/>
              </a:bodyPr>
              <a:lstStyle/>
              <a:p>
                <a:r>
                  <a:rPr lang="en-US" sz="2800" dirty="0"/>
                  <a:t>all solutions to </a:t>
                </a:r>
                <a14:m>
                  <m:oMath xmlns:m="http://schemas.openxmlformats.org/officeDocument/2006/math">
                    <m:sSub>
                      <m:sSubPr>
                        <m:ctrlPr>
                          <a:rPr lang="en-US" sz="28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oMath>
                </a14:m>
                <a:r>
                  <a:rPr lang="en-US" sz="2800" dirty="0">
                    <a:solidFill>
                      <a:schemeClr val="accent1"/>
                    </a:solidFill>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a:t>
                </a:r>
                <a:r>
                  <a:rPr lang="en-US" sz="2800" dirty="0"/>
                  <a:t>are on</a:t>
                </a:r>
                <a:br>
                  <a:rPr lang="en-US" sz="2800" dirty="0"/>
                </a:br>
                <a:r>
                  <a:rPr lang="en-US" sz="2800" dirty="0"/>
                  <a:t>	this hyperplane: the</a:t>
                </a:r>
              </a:p>
              <a:p>
                <a:r>
                  <a:rPr lang="en-US" sz="2800" dirty="0"/>
                  <a:t>d-dimensional row span of </a:t>
                </a:r>
                <a14:m>
                  <m:oMath xmlns:m="http://schemas.openxmlformats.org/officeDocument/2006/math">
                    <m:r>
                      <a:rPr lang="en-US" sz="28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oMath>
                </a14:m>
                <a:endParaRPr lang="en-US" sz="2800" dirty="0">
                  <a:effectLst>
                    <a:glow>
                      <a:schemeClr val="bg1"/>
                    </a:glow>
                    <a:outerShdw sx="1000" sy="1000" algn="ctr" rotWithShape="0">
                      <a:schemeClr val="bg1"/>
                    </a:outerShdw>
                  </a:effectLst>
                  <a:cs typeface="Calibri" panose="020F0502020204030204" pitchFamily="34" charset="0"/>
                </a:endParaRPr>
              </a:p>
              <a:p>
                <a:r>
                  <a:rPr lang="en-US" sz="2800" dirty="0"/>
                  <a:t>inside n-dimensional space</a:t>
                </a:r>
              </a:p>
            </p:txBody>
          </p:sp>
        </mc:Choice>
        <mc:Fallback xmlns="">
          <p:sp>
            <p:nvSpPr>
              <p:cNvPr id="13" name="TextBox 12">
                <a:extLst>
                  <a:ext uri="{FF2B5EF4-FFF2-40B4-BE49-F238E27FC236}">
                    <a16:creationId xmlns:a16="http://schemas.microsoft.com/office/drawing/2014/main" id="{0A842AA8-95F7-90E7-CAD7-5169371F67B6}"/>
                  </a:ext>
                </a:extLst>
              </p:cNvPr>
              <p:cNvSpPr txBox="1">
                <a:spLocks noRot="1" noChangeAspect="1" noMove="1" noResize="1" noEditPoints="1" noAdjustHandles="1" noChangeArrowheads="1" noChangeShapeType="1" noTextEdit="1"/>
              </p:cNvSpPr>
              <p:nvPr/>
            </p:nvSpPr>
            <p:spPr>
              <a:xfrm>
                <a:off x="7780058" y="4870904"/>
                <a:ext cx="4404283" cy="1850571"/>
              </a:xfrm>
              <a:prstGeom prst="rect">
                <a:avLst/>
              </a:prstGeom>
              <a:blipFill>
                <a:blip r:embed="rId5"/>
                <a:stretch>
                  <a:fillRect l="-2874" t="-2721" b="-8163"/>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1A251577-981A-52C8-7CA9-E5C66F2F8C15}"/>
              </a:ext>
            </a:extLst>
          </p:cNvPr>
          <p:cNvCxnSpPr>
            <a:cxnSpLocks/>
            <a:stCxn id="11" idx="0"/>
            <a:endCxn id="11" idx="3"/>
          </p:cNvCxnSpPr>
          <p:nvPr/>
        </p:nvCxnSpPr>
        <p:spPr>
          <a:xfrm flipV="1">
            <a:off x="4053840" y="5074920"/>
            <a:ext cx="2209800" cy="51816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E88F823-6C6F-519E-FABA-0BA2FC4288C7}"/>
              </a:ext>
            </a:extLst>
          </p:cNvPr>
          <p:cNvCxnSpPr>
            <a:cxnSpLocks/>
            <a:endCxn id="11" idx="1"/>
          </p:cNvCxnSpPr>
          <p:nvPr/>
        </p:nvCxnSpPr>
        <p:spPr>
          <a:xfrm>
            <a:off x="4053840" y="5593080"/>
            <a:ext cx="2087880" cy="83820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9006265-3495-CF78-B971-8E9608226273}"/>
              </a:ext>
            </a:extLst>
          </p:cNvPr>
          <p:cNvCxnSpPr>
            <a:cxnSpLocks/>
            <a:stCxn id="11" idx="0"/>
          </p:cNvCxnSpPr>
          <p:nvPr/>
        </p:nvCxnSpPr>
        <p:spPr>
          <a:xfrm flipV="1">
            <a:off x="4053840" y="4244940"/>
            <a:ext cx="2804160" cy="13481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C7A0ED0-8063-40FB-25C9-5BD6AF3F463E}"/>
                  </a:ext>
                </a:extLst>
              </p:cNvPr>
              <p:cNvSpPr txBox="1"/>
              <p:nvPr/>
            </p:nvSpPr>
            <p:spPr>
              <a:xfrm>
                <a:off x="359588" y="4184737"/>
                <a:ext cx="5904052" cy="557910"/>
              </a:xfrm>
              <a:prstGeom prst="rect">
                <a:avLst/>
              </a:prstGeom>
              <a:noFill/>
            </p:spPr>
            <p:txBody>
              <a:bodyPr wrap="none" rtlCol="0">
                <a:spAutoFit/>
              </a:bodyPr>
              <a:lstStyle/>
              <a:p>
                <a:r>
                  <a:rPr lang="en-US" sz="2800" dirty="0"/>
                  <a:t>the goal </a:t>
                </a:r>
                <a14:m>
                  <m:oMath xmlns:m="http://schemas.openxmlformats.org/officeDocument/2006/math">
                    <m:sSub>
                      <m:sSubPr>
                        <m:ctrlPr>
                          <a:rPr lang="en-US" sz="2800" i="1" dirty="0" smtClean="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28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28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28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28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 </m:t>
                    </m:r>
                  </m:oMath>
                </a14:m>
                <a:r>
                  <a:rPr lang="en-US" sz="2800" dirty="0"/>
                  <a:t>lifts off this plane if n &gt;&gt; d </a:t>
                </a:r>
              </a:p>
            </p:txBody>
          </p:sp>
        </mc:Choice>
        <mc:Fallback xmlns="">
          <p:sp>
            <p:nvSpPr>
              <p:cNvPr id="30" name="TextBox 29">
                <a:extLst>
                  <a:ext uri="{FF2B5EF4-FFF2-40B4-BE49-F238E27FC236}">
                    <a16:creationId xmlns:a16="http://schemas.microsoft.com/office/drawing/2014/main" id="{8C7A0ED0-8063-40FB-25C9-5BD6AF3F463E}"/>
                  </a:ext>
                </a:extLst>
              </p:cNvPr>
              <p:cNvSpPr txBox="1">
                <a:spLocks noRot="1" noChangeAspect="1" noMove="1" noResize="1" noEditPoints="1" noAdjustHandles="1" noChangeArrowheads="1" noChangeShapeType="1" noTextEdit="1"/>
              </p:cNvSpPr>
              <p:nvPr/>
            </p:nvSpPr>
            <p:spPr>
              <a:xfrm>
                <a:off x="359588" y="4184737"/>
                <a:ext cx="5904052" cy="557910"/>
              </a:xfrm>
              <a:prstGeom prst="rect">
                <a:avLst/>
              </a:prstGeom>
              <a:blipFill>
                <a:blip r:embed="rId6"/>
                <a:stretch>
                  <a:fillRect l="-2146" t="-8889" r="-1073" b="-24444"/>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CF76FFF9-2904-02C6-ABE3-1D5B96DC5501}"/>
              </a:ext>
            </a:extLst>
          </p:cNvPr>
          <p:cNvCxnSpPr>
            <a:cxnSpLocks/>
            <a:stCxn id="11" idx="0"/>
          </p:cNvCxnSpPr>
          <p:nvPr/>
        </p:nvCxnSpPr>
        <p:spPr>
          <a:xfrm>
            <a:off x="4053840" y="5593080"/>
            <a:ext cx="2773680"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C9D173C-9504-C4D9-6F67-E24960BFA862}"/>
                  </a:ext>
                </a:extLst>
              </p:cNvPr>
              <p:cNvSpPr txBox="1"/>
              <p:nvPr/>
            </p:nvSpPr>
            <p:spPr>
              <a:xfrm>
                <a:off x="926312" y="5442483"/>
                <a:ext cx="2978379" cy="988797"/>
              </a:xfrm>
              <a:prstGeom prst="rect">
                <a:avLst/>
              </a:prstGeom>
              <a:noFill/>
            </p:spPr>
            <p:txBody>
              <a:bodyPr wrap="none" rtlCol="0">
                <a:spAutoFit/>
              </a:bodyPr>
              <a:lstStyle/>
              <a:p>
                <a:pPr algn="r"/>
                <a:r>
                  <a:rPr lang="en-US" sz="2800" dirty="0"/>
                  <a:t>which vector </a:t>
                </a:r>
                <a14:m>
                  <m:oMath xmlns:m="http://schemas.openxmlformats.org/officeDocument/2006/math">
                    <m:sSub>
                      <m:sSubPr>
                        <m:ctrlPr>
                          <a:rPr lang="en-US" sz="28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28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oMath>
                </a14:m>
                <a:br>
                  <a:rPr lang="en-US" sz="2800" dirty="0">
                    <a:solidFill>
                      <a:schemeClr val="accent1"/>
                    </a:solidFill>
                    <a:effectLst>
                      <a:glow>
                        <a:schemeClr val="bg1"/>
                      </a:glow>
                      <a:outerShdw sx="1000" sy="1000" algn="ctr" rotWithShape="0">
                        <a:schemeClr val="bg1"/>
                      </a:outerShdw>
                    </a:effectLst>
                    <a:cs typeface="Calibri" panose="020F0502020204030204" pitchFamily="34" charset="0"/>
                  </a:rPr>
                </a:br>
                <a:r>
                  <a:rPr lang="en-US" sz="2800" dirty="0"/>
                  <a:t>minimizes error?</a:t>
                </a:r>
              </a:p>
            </p:txBody>
          </p:sp>
        </mc:Choice>
        <mc:Fallback xmlns="">
          <p:sp>
            <p:nvSpPr>
              <p:cNvPr id="3" name="TextBox 2">
                <a:extLst>
                  <a:ext uri="{FF2B5EF4-FFF2-40B4-BE49-F238E27FC236}">
                    <a16:creationId xmlns:a16="http://schemas.microsoft.com/office/drawing/2014/main" id="{2C9D173C-9504-C4D9-6F67-E24960BFA862}"/>
                  </a:ext>
                </a:extLst>
              </p:cNvPr>
              <p:cNvSpPr txBox="1">
                <a:spLocks noRot="1" noChangeAspect="1" noMove="1" noResize="1" noEditPoints="1" noAdjustHandles="1" noChangeArrowheads="1" noChangeShapeType="1" noTextEdit="1"/>
              </p:cNvSpPr>
              <p:nvPr/>
            </p:nvSpPr>
            <p:spPr>
              <a:xfrm>
                <a:off x="926312" y="5442483"/>
                <a:ext cx="2978379" cy="988797"/>
              </a:xfrm>
              <a:prstGeom prst="rect">
                <a:avLst/>
              </a:prstGeom>
              <a:blipFill>
                <a:blip r:embed="rId7"/>
                <a:stretch>
                  <a:fillRect l="-2966" t="-5063" r="-4237" b="-16456"/>
                </a:stretch>
              </a:blipFill>
            </p:spPr>
            <p:txBody>
              <a:bodyPr/>
              <a:lstStyle/>
              <a:p>
                <a:r>
                  <a:rPr lang="en-US">
                    <a:noFill/>
                  </a:rPr>
                  <a:t> </a:t>
                </a:r>
              </a:p>
            </p:txBody>
          </p:sp>
        </mc:Fallback>
      </mc:AlternateContent>
    </p:spTree>
    <p:extLst>
      <p:ext uri="{BB962C8B-B14F-4D97-AF65-F5344CB8AC3E}">
        <p14:creationId xmlns:p14="http://schemas.microsoft.com/office/powerpoint/2010/main" val="189362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30" grpId="0"/>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79380-9944-DB47-9AB8-EE9FC44984C0}"/>
              </a:ext>
            </a:extLst>
          </p:cNvPr>
          <p:cNvSpPr>
            <a:spLocks noGrp="1"/>
          </p:cNvSpPr>
          <p:nvPr>
            <p:ph type="sldNum" sz="quarter" idx="12"/>
          </p:nvPr>
        </p:nvSpPr>
        <p:spPr/>
        <p:txBody>
          <a:bodyPr/>
          <a:lstStyle/>
          <a:p>
            <a:fld id="{1C5BAF6F-9C19-C542-80D4-E4BC724303C8}" type="slidenum">
              <a:rPr lang="en-US" smtClean="0"/>
              <a:t>127</a:t>
            </a:fld>
            <a:endParaRPr lang="en-US"/>
          </a:p>
        </p:txBody>
      </p:sp>
      <p:sp>
        <p:nvSpPr>
          <p:cNvPr id="11" name="Freeform 10">
            <a:extLst>
              <a:ext uri="{FF2B5EF4-FFF2-40B4-BE49-F238E27FC236}">
                <a16:creationId xmlns:a16="http://schemas.microsoft.com/office/drawing/2014/main" id="{82408BC9-5146-F042-8A41-F53F3ADDC664}"/>
              </a:ext>
            </a:extLst>
          </p:cNvPr>
          <p:cNvSpPr/>
          <p:nvPr/>
        </p:nvSpPr>
        <p:spPr>
          <a:xfrm>
            <a:off x="4053840" y="5074920"/>
            <a:ext cx="4221480" cy="1356360"/>
          </a:xfrm>
          <a:custGeom>
            <a:avLst/>
            <a:gdLst>
              <a:gd name="connsiteX0" fmla="*/ 0 w 4221480"/>
              <a:gd name="connsiteY0" fmla="*/ 518160 h 1356360"/>
              <a:gd name="connsiteX1" fmla="*/ 2087880 w 4221480"/>
              <a:gd name="connsiteY1" fmla="*/ 1356360 h 1356360"/>
              <a:gd name="connsiteX2" fmla="*/ 4221480 w 4221480"/>
              <a:gd name="connsiteY2" fmla="*/ 426720 h 1356360"/>
              <a:gd name="connsiteX3" fmla="*/ 2209800 w 4221480"/>
              <a:gd name="connsiteY3" fmla="*/ 0 h 1356360"/>
              <a:gd name="connsiteX4" fmla="*/ 0 w 4221480"/>
              <a:gd name="connsiteY4" fmla="*/ 518160 h 1356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1356360">
                <a:moveTo>
                  <a:pt x="0" y="518160"/>
                </a:moveTo>
                <a:lnTo>
                  <a:pt x="2087880" y="1356360"/>
                </a:lnTo>
                <a:lnTo>
                  <a:pt x="4221480" y="426720"/>
                </a:lnTo>
                <a:lnTo>
                  <a:pt x="2209800" y="0"/>
                </a:lnTo>
                <a:lnTo>
                  <a:pt x="0" y="518160"/>
                </a:lnTo>
                <a:close/>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1A251577-981A-52C8-7CA9-E5C66F2F8C15}"/>
              </a:ext>
            </a:extLst>
          </p:cNvPr>
          <p:cNvCxnSpPr>
            <a:cxnSpLocks/>
            <a:stCxn id="11" idx="0"/>
            <a:endCxn id="11" idx="3"/>
          </p:cNvCxnSpPr>
          <p:nvPr/>
        </p:nvCxnSpPr>
        <p:spPr>
          <a:xfrm flipV="1">
            <a:off x="4053840" y="5074920"/>
            <a:ext cx="2209800" cy="51816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E88F823-6C6F-519E-FABA-0BA2FC4288C7}"/>
              </a:ext>
            </a:extLst>
          </p:cNvPr>
          <p:cNvCxnSpPr>
            <a:cxnSpLocks/>
            <a:endCxn id="11" idx="1"/>
          </p:cNvCxnSpPr>
          <p:nvPr/>
        </p:nvCxnSpPr>
        <p:spPr>
          <a:xfrm>
            <a:off x="4053840" y="5593080"/>
            <a:ext cx="2087880" cy="83820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9006265-3495-CF78-B971-8E9608226273}"/>
              </a:ext>
            </a:extLst>
          </p:cNvPr>
          <p:cNvCxnSpPr>
            <a:cxnSpLocks/>
            <a:stCxn id="11" idx="0"/>
          </p:cNvCxnSpPr>
          <p:nvPr/>
        </p:nvCxnSpPr>
        <p:spPr>
          <a:xfrm flipV="1">
            <a:off x="4053840" y="4244940"/>
            <a:ext cx="2804160" cy="13481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C7A0ED0-8063-40FB-25C9-5BD6AF3F463E}"/>
                  </a:ext>
                </a:extLst>
              </p:cNvPr>
              <p:cNvSpPr txBox="1"/>
              <p:nvPr/>
            </p:nvSpPr>
            <p:spPr>
              <a:xfrm>
                <a:off x="4971072" y="4133056"/>
                <a:ext cx="786817" cy="5579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28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28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28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oMath>
                  </m:oMathPara>
                </a14:m>
                <a:endParaRPr lang="en-US" sz="2800" dirty="0"/>
              </a:p>
            </p:txBody>
          </p:sp>
        </mc:Choice>
        <mc:Fallback xmlns="">
          <p:sp>
            <p:nvSpPr>
              <p:cNvPr id="30" name="TextBox 29">
                <a:extLst>
                  <a:ext uri="{FF2B5EF4-FFF2-40B4-BE49-F238E27FC236}">
                    <a16:creationId xmlns:a16="http://schemas.microsoft.com/office/drawing/2014/main" id="{8C7A0ED0-8063-40FB-25C9-5BD6AF3F463E}"/>
                  </a:ext>
                </a:extLst>
              </p:cNvPr>
              <p:cNvSpPr txBox="1">
                <a:spLocks noRot="1" noChangeAspect="1" noMove="1" noResize="1" noEditPoints="1" noAdjustHandles="1" noChangeArrowheads="1" noChangeShapeType="1" noTextEdit="1"/>
              </p:cNvSpPr>
              <p:nvPr/>
            </p:nvSpPr>
            <p:spPr>
              <a:xfrm>
                <a:off x="4971072" y="4133056"/>
                <a:ext cx="786817" cy="557910"/>
              </a:xfrm>
              <a:prstGeom prst="rect">
                <a:avLst/>
              </a:prstGeom>
              <a:blipFill>
                <a:blip r:embed="rId3"/>
                <a:stretch>
                  <a:fillRect b="-11111"/>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CF76FFF9-2904-02C6-ABE3-1D5B96DC5501}"/>
              </a:ext>
            </a:extLst>
          </p:cNvPr>
          <p:cNvCxnSpPr>
            <a:cxnSpLocks/>
            <a:stCxn id="11" idx="0"/>
          </p:cNvCxnSpPr>
          <p:nvPr/>
        </p:nvCxnSpPr>
        <p:spPr>
          <a:xfrm>
            <a:off x="4053840" y="5593080"/>
            <a:ext cx="2773680"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8D86E2B-ECC1-C396-9225-CF733FD03F15}"/>
              </a:ext>
            </a:extLst>
          </p:cNvPr>
          <p:cNvCxnSpPr>
            <a:cxnSpLocks/>
          </p:cNvCxnSpPr>
          <p:nvPr/>
        </p:nvCxnSpPr>
        <p:spPr>
          <a:xfrm flipV="1">
            <a:off x="6827520" y="4244940"/>
            <a:ext cx="0" cy="13481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C9D173C-9504-C4D9-6F67-E24960BFA862}"/>
                  </a:ext>
                </a:extLst>
              </p:cNvPr>
              <p:cNvSpPr txBox="1"/>
              <p:nvPr/>
            </p:nvSpPr>
            <p:spPr>
              <a:xfrm>
                <a:off x="2828619" y="5440622"/>
                <a:ext cx="1108317" cy="557910"/>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sSub>
                        <m:sSubPr>
                          <m:ctrlPr>
                            <a:rPr lang="en-US" sz="28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28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28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oMath>
                  </m:oMathPara>
                </a14:m>
                <a:endParaRPr lang="en-US" sz="2800" dirty="0"/>
              </a:p>
            </p:txBody>
          </p:sp>
        </mc:Choice>
        <mc:Fallback xmlns="">
          <p:sp>
            <p:nvSpPr>
              <p:cNvPr id="3" name="TextBox 2">
                <a:extLst>
                  <a:ext uri="{FF2B5EF4-FFF2-40B4-BE49-F238E27FC236}">
                    <a16:creationId xmlns:a16="http://schemas.microsoft.com/office/drawing/2014/main" id="{2C9D173C-9504-C4D9-6F67-E24960BFA862}"/>
                  </a:ext>
                </a:extLst>
              </p:cNvPr>
              <p:cNvSpPr txBox="1">
                <a:spLocks noRot="1" noChangeAspect="1" noMove="1" noResize="1" noEditPoints="1" noAdjustHandles="1" noChangeArrowheads="1" noChangeShapeType="1" noTextEdit="1"/>
              </p:cNvSpPr>
              <p:nvPr/>
            </p:nvSpPr>
            <p:spPr>
              <a:xfrm>
                <a:off x="2828619" y="5440622"/>
                <a:ext cx="1108317" cy="557910"/>
              </a:xfrm>
              <a:prstGeom prst="rect">
                <a:avLst/>
              </a:prstGeom>
              <a:blipFill>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6F9F63-A348-8F44-590D-94BB0B1F66F1}"/>
                  </a:ext>
                </a:extLst>
              </p:cNvPr>
              <p:cNvSpPr txBox="1"/>
              <p:nvPr/>
            </p:nvSpPr>
            <p:spPr>
              <a:xfrm>
                <a:off x="758992" y="2543959"/>
                <a:ext cx="6055632" cy="1244893"/>
              </a:xfrm>
              <a:prstGeom prst="rect">
                <a:avLst/>
              </a:prstGeom>
              <a:noFill/>
              <a:ln>
                <a:noFill/>
              </a:ln>
            </p:spPr>
            <p:txBody>
              <a:bodyPr wrap="none" rtlCol="0">
                <a:spAutoFit/>
              </a:bodyPr>
              <a:lstStyle/>
              <a:p>
                <a:r>
                  <a:rPr lang="en-US" sz="3600" b="0" dirty="0">
                    <a:solidFill>
                      <a:srgbClr val="FF0000"/>
                    </a:solidFill>
                    <a:effectLst>
                      <a:glow>
                        <a:schemeClr val="bg1"/>
                      </a:glow>
                      <a:outerShdw sx="1000" sy="1000" algn="ctr" rotWithShape="0">
                        <a:schemeClr val="bg1"/>
                      </a:outerShdw>
                    </a:effectLst>
                    <a:cs typeface="Calibri" panose="020F0502020204030204" pitchFamily="34" charset="0"/>
                  </a:rPr>
                  <a:t>residual error </a:t>
                </a:r>
                <a14:m>
                  <m:oMath xmlns:m="http://schemas.openxmlformats.org/officeDocument/2006/math">
                    <m:r>
                      <a:rPr lang="en-US" sz="3600" b="0" i="1" dirty="0" smtClean="0">
                        <a:solidFill>
                          <a:srgbClr val="FF0000"/>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𝑟</m:t>
                    </m:r>
                    <m:r>
                      <a:rPr lang="en-US" sz="3600" b="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b="0" i="1" dirty="0" smtClean="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 </m:t>
                    </m:r>
                    <m:sSub>
                      <m:sSubPr>
                        <m:ctrlPr>
                          <a:rPr lang="en-US" sz="3600" i="1" dirty="0" smtClean="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36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36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oMath>
                </a14:m>
                <a:endParaRPr lang="en-US" sz="3600" dirty="0">
                  <a:solidFill>
                    <a:schemeClr val="accent1"/>
                  </a:solidFill>
                  <a:effectLst>
                    <a:glow>
                      <a:schemeClr val="bg1"/>
                    </a:glow>
                    <a:outerShdw sx="1000" sy="1000" algn="ctr" rotWithShape="0">
                      <a:schemeClr val="bg1"/>
                    </a:outerShdw>
                  </a:effectLst>
                  <a:cs typeface="Calibri" panose="020F0502020204030204" pitchFamily="34" charset="0"/>
                </a:endParaRPr>
              </a:p>
              <a:p>
                <a:pPr algn="ctr"/>
                <a:r>
                  <a:rPr lang="en-US" sz="3600" dirty="0"/>
                  <a:t>it should be orthogonal to</a:t>
                </a:r>
                <a:r>
                  <a:rPr lang="en-US" sz="3600" dirty="0">
                    <a:solidFill>
                      <a:schemeClr val="accent1"/>
                    </a:solidFill>
                    <a:effectLst>
                      <a:glow>
                        <a:schemeClr val="bg1"/>
                      </a:glow>
                      <a:outerShdw sx="1000" sy="1000" algn="ctr" rotWithShape="0">
                        <a:schemeClr val="bg1"/>
                      </a:outerShdw>
                    </a:effectLst>
                    <a:cs typeface="Calibri" panose="020F0502020204030204" pitchFamily="34" charset="0"/>
                  </a:rPr>
                  <a:t> </a:t>
                </a:r>
                <a14:m>
                  <m:oMath xmlns:m="http://schemas.openxmlformats.org/officeDocument/2006/math">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oMath>
                </a14:m>
                <a:r>
                  <a:rPr lang="en-US" sz="3600" dirty="0"/>
                  <a:t>!!</a:t>
                </a:r>
              </a:p>
            </p:txBody>
          </p:sp>
        </mc:Choice>
        <mc:Fallback xmlns="">
          <p:sp>
            <p:nvSpPr>
              <p:cNvPr id="6" name="TextBox 5">
                <a:extLst>
                  <a:ext uri="{FF2B5EF4-FFF2-40B4-BE49-F238E27FC236}">
                    <a16:creationId xmlns:a16="http://schemas.microsoft.com/office/drawing/2014/main" id="{536F9F63-A348-8F44-590D-94BB0B1F66F1}"/>
                  </a:ext>
                </a:extLst>
              </p:cNvPr>
              <p:cNvSpPr txBox="1">
                <a:spLocks noRot="1" noChangeAspect="1" noMove="1" noResize="1" noEditPoints="1" noAdjustHandles="1" noChangeArrowheads="1" noChangeShapeType="1" noTextEdit="1"/>
              </p:cNvSpPr>
              <p:nvPr/>
            </p:nvSpPr>
            <p:spPr>
              <a:xfrm>
                <a:off x="758992" y="2543959"/>
                <a:ext cx="6055632" cy="1244893"/>
              </a:xfrm>
              <a:prstGeom prst="rect">
                <a:avLst/>
              </a:prstGeom>
              <a:blipFill>
                <a:blip r:embed="rId5"/>
                <a:stretch>
                  <a:fillRect l="-3145" t="-8081" r="-419" b="-16162"/>
                </a:stretch>
              </a:blipFill>
              <a:ln>
                <a:noFill/>
              </a:ln>
            </p:spPr>
            <p:txBody>
              <a:bodyPr/>
              <a:lstStyle/>
              <a:p>
                <a:r>
                  <a:rPr lang="en-US">
                    <a:noFill/>
                  </a:rPr>
                  <a:t> </a:t>
                </a:r>
              </a:p>
            </p:txBody>
          </p:sp>
        </mc:Fallback>
      </mc:AlternateContent>
      <p:sp>
        <p:nvSpPr>
          <p:cNvPr id="7" name="Freeform 6">
            <a:extLst>
              <a:ext uri="{FF2B5EF4-FFF2-40B4-BE49-F238E27FC236}">
                <a16:creationId xmlns:a16="http://schemas.microsoft.com/office/drawing/2014/main" id="{4395C087-37CE-DC21-7784-C0046D66ADEA}"/>
              </a:ext>
            </a:extLst>
          </p:cNvPr>
          <p:cNvSpPr/>
          <p:nvPr/>
        </p:nvSpPr>
        <p:spPr>
          <a:xfrm>
            <a:off x="6614160" y="5334000"/>
            <a:ext cx="228600" cy="274320"/>
          </a:xfrm>
          <a:custGeom>
            <a:avLst/>
            <a:gdLst>
              <a:gd name="connsiteX0" fmla="*/ 228600 w 228600"/>
              <a:gd name="connsiteY0" fmla="*/ 0 h 274320"/>
              <a:gd name="connsiteX1" fmla="*/ 0 w 228600"/>
              <a:gd name="connsiteY1" fmla="*/ 0 h 274320"/>
              <a:gd name="connsiteX2" fmla="*/ 0 w 228600"/>
              <a:gd name="connsiteY2" fmla="*/ 274320 h 274320"/>
            </a:gdLst>
            <a:ahLst/>
            <a:cxnLst>
              <a:cxn ang="0">
                <a:pos x="connsiteX0" y="connsiteY0"/>
              </a:cxn>
              <a:cxn ang="0">
                <a:pos x="connsiteX1" y="connsiteY1"/>
              </a:cxn>
              <a:cxn ang="0">
                <a:pos x="connsiteX2" y="connsiteY2"/>
              </a:cxn>
            </a:cxnLst>
            <a:rect l="l" t="t" r="r" b="b"/>
            <a:pathLst>
              <a:path w="228600" h="274320">
                <a:moveTo>
                  <a:pt x="228600" y="0"/>
                </a:moveTo>
                <a:lnTo>
                  <a:pt x="0" y="0"/>
                </a:lnTo>
                <a:lnTo>
                  <a:pt x="0" y="27432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D9E84B-D65E-FF26-96FD-F7FF1CA1F62E}"/>
                  </a:ext>
                </a:extLst>
              </p:cNvPr>
              <p:cNvSpPr txBox="1"/>
              <p:nvPr/>
            </p:nvSpPr>
            <p:spPr>
              <a:xfrm>
                <a:off x="8003831" y="2417844"/>
                <a:ext cx="4061817" cy="3627019"/>
              </a:xfrm>
              <a:prstGeom prst="rect">
                <a:avLst/>
              </a:prstGeom>
              <a:no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𝑟</m:t>
                      </m:r>
                      <m:sSup>
                        <m:sSupPr>
                          <m:ctrlPr>
                            <a:rPr lang="en-US" sz="3600" b="0" i="1" smtClean="0">
                              <a:latin typeface="Cambria Math" panose="02040503050406030204" pitchFamily="18" charset="0"/>
                            </a:rPr>
                          </m:ctrlPr>
                        </m:sSupPr>
                        <m:e>
                          <m:r>
                            <a:rPr lang="en-US" sz="3600" b="0" i="1" smtClean="0">
                              <a:solidFill>
                                <a:schemeClr val="accent1"/>
                              </a:solidFill>
                              <a:latin typeface="Cambria Math" panose="02040503050406030204" pitchFamily="18" charset="0"/>
                            </a:rPr>
                            <m:t>𝐾</m:t>
                          </m:r>
                        </m:e>
                        <m:sup>
                          <m:r>
                            <a:rPr lang="en-US" sz="3600" b="0" i="1" smtClean="0">
                              <a:latin typeface="Cambria Math" panose="02040503050406030204" pitchFamily="18" charset="0"/>
                            </a:rPr>
                            <m:t>𝑇</m:t>
                          </m:r>
                        </m:sup>
                      </m:sSup>
                      <m:r>
                        <a:rPr lang="en-US" sz="3600" b="0" i="1" smtClean="0">
                          <a:latin typeface="Cambria Math" panose="02040503050406030204" pitchFamily="18" charset="0"/>
                        </a:rPr>
                        <m:t>=0</m:t>
                      </m:r>
                    </m:oMath>
                  </m:oMathPara>
                </a14:m>
                <a:endParaRPr lang="en-US" sz="3600" b="0" dirty="0"/>
              </a:p>
              <a:p>
                <a:pPr>
                  <a:lnSpc>
                    <a:spcPct val="150000"/>
                  </a:lnSpc>
                </a:pPr>
                <a14:m>
                  <m:oMathPara xmlns:m="http://schemas.openxmlformats.org/officeDocument/2006/math">
                    <m:oMathParaPr>
                      <m:jc m:val="centerGroup"/>
                    </m:oMathParaPr>
                    <m:oMath xmlns:m="http://schemas.openxmlformats.org/officeDocument/2006/math">
                      <m:r>
                        <a:rPr lang="en-US" sz="36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d>
                        <m:dPr>
                          <m:ctrlPr>
                            <a:rPr lang="en-US" sz="3600" i="1" dirty="0" smtClean="0">
                              <a:solidFill>
                                <a:srgbClr val="FF0000"/>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dPr>
                        <m:e>
                          <m:sSub>
                            <m:sSubPr>
                              <m:ctrlPr>
                                <a:rPr lang="en-US" sz="3600" i="1" dirty="0" smtClean="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3600" i="1" dirty="0">
                              <a:solidFill>
                                <a:srgbClr val="FF0000"/>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36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e>
                      </m:d>
                      <m:sSup>
                        <m:sSupPr>
                          <m:ctrlPr>
                            <a:rPr lang="en-US" sz="3600" i="1">
                              <a:latin typeface="Cambria Math" panose="02040503050406030204" pitchFamily="18" charset="0"/>
                            </a:rPr>
                          </m:ctrlPr>
                        </m:sSupPr>
                        <m:e>
                          <m:r>
                            <a:rPr lang="en-US" sz="3600" i="1" smtClean="0">
                              <a:solidFill>
                                <a:schemeClr val="accent1"/>
                              </a:solidFill>
                              <a:latin typeface="Cambria Math" panose="02040503050406030204" pitchFamily="18" charset="0"/>
                            </a:rPr>
                            <m:t>𝐾</m:t>
                          </m:r>
                        </m:e>
                        <m:sup>
                          <m:r>
                            <a:rPr lang="en-US" sz="3600" i="1">
                              <a:latin typeface="Cambria Math" panose="02040503050406030204" pitchFamily="18" charset="0"/>
                            </a:rPr>
                            <m:t>𝑇</m:t>
                          </m:r>
                        </m:sup>
                      </m:sSup>
                    </m:oMath>
                  </m:oMathPara>
                </a14:m>
                <a:endParaRPr lang="en-US" sz="3600" dirty="0"/>
              </a:p>
              <a:p>
                <a:pPr>
                  <a:lnSpc>
                    <a:spcPct val="150000"/>
                  </a:lnSpc>
                </a:pPr>
                <a14:m>
                  <m:oMathPara xmlns:m="http://schemas.openxmlformats.org/officeDocument/2006/math">
                    <m:oMathParaPr>
                      <m:jc m:val="centerGroup"/>
                    </m:oMathParaPr>
                    <m:oMath xmlns:m="http://schemas.openxmlformats.org/officeDocument/2006/math">
                      <m:sSub>
                        <m:sSubPr>
                          <m:ctrlP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36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sSup>
                        <m:sSupPr>
                          <m:ctrlPr>
                            <a:rPr lang="en-US" sz="3600" i="1">
                              <a:latin typeface="Cambria Math" panose="02040503050406030204" pitchFamily="18" charset="0"/>
                            </a:rPr>
                          </m:ctrlPr>
                        </m:sSupPr>
                        <m:e>
                          <m:r>
                            <a:rPr lang="en-US" sz="3600" i="1" smtClean="0">
                              <a:solidFill>
                                <a:schemeClr val="accent1"/>
                              </a:solidFill>
                              <a:latin typeface="Cambria Math" panose="02040503050406030204" pitchFamily="18" charset="0"/>
                            </a:rPr>
                            <m:t>𝐾</m:t>
                          </m:r>
                        </m:e>
                        <m:sup>
                          <m:r>
                            <a:rPr lang="en-US" sz="3600" i="1">
                              <a:latin typeface="Cambria Math" panose="02040503050406030204" pitchFamily="18" charset="0"/>
                            </a:rPr>
                            <m:t>𝑇</m:t>
                          </m:r>
                        </m:sup>
                      </m:sSup>
                      <m:r>
                        <a:rPr lang="en-US" sz="3600" b="0" i="1" smtClean="0">
                          <a:latin typeface="Cambria Math" panose="02040503050406030204" pitchFamily="18" charset="0"/>
                        </a:rPr>
                        <m:t>=</m:t>
                      </m:r>
                      <m:sSub>
                        <m:sSubPr>
                          <m:ctrlP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36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sSup>
                        <m:sSupPr>
                          <m:ctrlPr>
                            <a:rPr lang="en-US" sz="3600" i="1">
                              <a:latin typeface="Cambria Math" panose="02040503050406030204" pitchFamily="18" charset="0"/>
                            </a:rPr>
                          </m:ctrlPr>
                        </m:sSupPr>
                        <m:e>
                          <m:r>
                            <a:rPr lang="en-US" sz="3600" i="1">
                              <a:solidFill>
                                <a:schemeClr val="accent1"/>
                              </a:solidFill>
                              <a:latin typeface="Cambria Math" panose="02040503050406030204" pitchFamily="18" charset="0"/>
                            </a:rPr>
                            <m:t>𝐾</m:t>
                          </m:r>
                        </m:e>
                        <m:sup>
                          <m:r>
                            <a:rPr lang="en-US" sz="3600" i="1">
                              <a:latin typeface="Cambria Math" panose="02040503050406030204" pitchFamily="18" charset="0"/>
                            </a:rPr>
                            <m:t>𝑇</m:t>
                          </m:r>
                        </m:sup>
                      </m:sSup>
                    </m:oMath>
                  </m:oMathPara>
                </a14:m>
                <a:endParaRPr lang="en-US" sz="3600" dirty="0"/>
              </a:p>
              <a:p>
                <a:pPr>
                  <a:lnSpc>
                    <a:spcPct val="150000"/>
                  </a:lnSpc>
                </a:pPr>
                <a14:m>
                  <m:oMathPara xmlns:m="http://schemas.openxmlformats.org/officeDocument/2006/math">
                    <m:oMathParaPr>
                      <m:jc m:val="centerGroup"/>
                    </m:oMathParaPr>
                    <m:oMath xmlns:m="http://schemas.openxmlformats.org/officeDocument/2006/math">
                      <m:r>
                        <a:rPr lang="en-US" sz="3600" b="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r>
                        <a:rPr lang="en-US" sz="36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sSup>
                        <m:sSupPr>
                          <m:ctrlPr>
                            <a:rPr lang="en-US" sz="3600" i="1">
                              <a:latin typeface="Cambria Math" panose="02040503050406030204" pitchFamily="18" charset="0"/>
                            </a:rPr>
                          </m:ctrlPr>
                        </m:sSupPr>
                        <m:e>
                          <m:r>
                            <a:rPr lang="en-US" sz="3600" i="1" smtClean="0">
                              <a:solidFill>
                                <a:schemeClr val="accent1"/>
                              </a:solidFill>
                              <a:latin typeface="Cambria Math" panose="02040503050406030204" pitchFamily="18" charset="0"/>
                            </a:rPr>
                            <m:t>𝐾</m:t>
                          </m:r>
                        </m:e>
                        <m:sup>
                          <m:r>
                            <a:rPr lang="en-US" sz="3600" i="1">
                              <a:latin typeface="Cambria Math" panose="02040503050406030204" pitchFamily="18" charset="0"/>
                            </a:rPr>
                            <m:t>𝑇</m:t>
                          </m:r>
                        </m:sup>
                      </m:sSup>
                      <m:r>
                        <a:rPr lang="en-US" sz="3600" b="0" i="1" smtClean="0">
                          <a:latin typeface="Cambria Math" panose="02040503050406030204" pitchFamily="18" charset="0"/>
                        </a:rPr>
                        <m:t>=</m:t>
                      </m:r>
                      <m:r>
                        <a:rPr lang="en-US" sz="3600" b="0" i="1" smtClean="0">
                          <a:solidFill>
                            <a:schemeClr val="accent2"/>
                          </a:solidFill>
                          <a:latin typeface="Cambria Math" panose="02040503050406030204" pitchFamily="18" charset="0"/>
                        </a:rPr>
                        <m:t>𝑉</m:t>
                      </m:r>
                      <m:sSup>
                        <m:sSupPr>
                          <m:ctrlPr>
                            <a:rPr lang="en-US" sz="3600" i="1">
                              <a:latin typeface="Cambria Math" panose="02040503050406030204" pitchFamily="18" charset="0"/>
                            </a:rPr>
                          </m:ctrlPr>
                        </m:sSupPr>
                        <m:e>
                          <m:r>
                            <a:rPr lang="en-US" sz="3600" i="1">
                              <a:solidFill>
                                <a:schemeClr val="accent1"/>
                              </a:solidFill>
                              <a:latin typeface="Cambria Math" panose="02040503050406030204" pitchFamily="18" charset="0"/>
                            </a:rPr>
                            <m:t>𝐾</m:t>
                          </m:r>
                        </m:e>
                        <m:sup>
                          <m:r>
                            <a:rPr lang="en-US" sz="3600" i="1">
                              <a:latin typeface="Cambria Math" panose="02040503050406030204" pitchFamily="18" charset="0"/>
                            </a:rPr>
                            <m:t>𝑇</m:t>
                          </m:r>
                        </m:sup>
                      </m:sSup>
                    </m:oMath>
                  </m:oMathPara>
                </a14:m>
                <a:endParaRPr lang="en-US" sz="3600" dirty="0"/>
              </a:p>
            </p:txBody>
          </p:sp>
        </mc:Choice>
        <mc:Fallback xmlns="">
          <p:sp>
            <p:nvSpPr>
              <p:cNvPr id="8" name="TextBox 7">
                <a:extLst>
                  <a:ext uri="{FF2B5EF4-FFF2-40B4-BE49-F238E27FC236}">
                    <a16:creationId xmlns:a16="http://schemas.microsoft.com/office/drawing/2014/main" id="{10D9E84B-D65E-FF26-96FD-F7FF1CA1F62E}"/>
                  </a:ext>
                </a:extLst>
              </p:cNvPr>
              <p:cNvSpPr txBox="1">
                <a:spLocks noRot="1" noChangeAspect="1" noMove="1" noResize="1" noEditPoints="1" noAdjustHandles="1" noChangeArrowheads="1" noChangeShapeType="1" noTextEdit="1"/>
              </p:cNvSpPr>
              <p:nvPr/>
            </p:nvSpPr>
            <p:spPr>
              <a:xfrm>
                <a:off x="8003831" y="2417844"/>
                <a:ext cx="4061817" cy="362701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1034158-3B34-AD75-3C05-345DF2C40D25}"/>
                  </a:ext>
                </a:extLst>
              </p:cNvPr>
              <p:cNvSpPr txBox="1"/>
              <p:nvPr/>
            </p:nvSpPr>
            <p:spPr>
              <a:xfrm>
                <a:off x="6870248" y="4434911"/>
                <a:ext cx="44582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dirty="0">
                          <a:solidFill>
                            <a:srgbClr val="FF0000"/>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𝑟</m:t>
                      </m:r>
                    </m:oMath>
                  </m:oMathPara>
                </a14:m>
                <a:endParaRPr lang="en-US" sz="2800" dirty="0"/>
              </a:p>
            </p:txBody>
          </p:sp>
        </mc:Choice>
        <mc:Fallback xmlns="">
          <p:sp>
            <p:nvSpPr>
              <p:cNvPr id="9" name="TextBox 8">
                <a:extLst>
                  <a:ext uri="{FF2B5EF4-FFF2-40B4-BE49-F238E27FC236}">
                    <a16:creationId xmlns:a16="http://schemas.microsoft.com/office/drawing/2014/main" id="{F1034158-3B34-AD75-3C05-345DF2C40D25}"/>
                  </a:ext>
                </a:extLst>
              </p:cNvPr>
              <p:cNvSpPr txBox="1">
                <a:spLocks noRot="1" noChangeAspect="1" noMove="1" noResize="1" noEditPoints="1" noAdjustHandles="1" noChangeArrowheads="1" noChangeShapeType="1" noTextEdit="1"/>
              </p:cNvSpPr>
              <p:nvPr/>
            </p:nvSpPr>
            <p:spPr>
              <a:xfrm>
                <a:off x="6870248" y="4434911"/>
                <a:ext cx="445828" cy="523220"/>
              </a:xfrm>
              <a:prstGeom prst="rect">
                <a:avLst/>
              </a:prstGeom>
              <a:blipFill>
                <a:blip r:embed="rId7"/>
                <a:stretch>
                  <a:fillRect/>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B24AF8F4-32CC-41DA-82AA-4A74A04864C3}"/>
              </a:ext>
            </a:extLst>
          </p:cNvPr>
          <p:cNvGrpSpPr/>
          <p:nvPr/>
        </p:nvGrpSpPr>
        <p:grpSpPr>
          <a:xfrm>
            <a:off x="8327669" y="5199797"/>
            <a:ext cx="3414140" cy="1299885"/>
            <a:chOff x="8327669" y="5199797"/>
            <a:chExt cx="3414140" cy="1299885"/>
          </a:xfrm>
        </p:grpSpPr>
        <p:sp>
          <p:nvSpPr>
            <p:cNvPr id="10" name="Rectangle 9">
              <a:extLst>
                <a:ext uri="{FF2B5EF4-FFF2-40B4-BE49-F238E27FC236}">
                  <a16:creationId xmlns:a16="http://schemas.microsoft.com/office/drawing/2014/main" id="{16CFE6DF-8721-80B5-A727-5B04E072C971}"/>
                </a:ext>
              </a:extLst>
            </p:cNvPr>
            <p:cNvSpPr/>
            <p:nvPr/>
          </p:nvSpPr>
          <p:spPr>
            <a:xfrm>
              <a:off x="8461612" y="5199797"/>
              <a:ext cx="3125337" cy="7987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EA04858-BC0D-5C26-B9FB-2C8E864E23AE}"/>
                </a:ext>
              </a:extLst>
            </p:cNvPr>
            <p:cNvSpPr txBox="1"/>
            <p:nvPr/>
          </p:nvSpPr>
          <p:spPr>
            <a:xfrm>
              <a:off x="8327669" y="5976462"/>
              <a:ext cx="3414140" cy="523220"/>
            </a:xfrm>
            <a:prstGeom prst="rect">
              <a:avLst/>
            </a:prstGeom>
            <a:noFill/>
          </p:spPr>
          <p:txBody>
            <a:bodyPr wrap="none" rtlCol="0">
              <a:spAutoFit/>
            </a:bodyPr>
            <a:lstStyle/>
            <a:p>
              <a:r>
                <a:rPr lang="en-US" sz="2800" dirty="0"/>
                <a:t>The Normal Equations</a:t>
              </a: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D33DC54-A9ED-37CC-FA01-1E97F0EEE2B1}"/>
                  </a:ext>
                </a:extLst>
              </p:cNvPr>
              <p:cNvSpPr txBox="1"/>
              <p:nvPr/>
            </p:nvSpPr>
            <p:spPr>
              <a:xfrm>
                <a:off x="2169666" y="620983"/>
                <a:ext cx="8187947" cy="181197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en-US" sz="4400" i="1"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pPr>
                        <m:e>
                          <m:d>
                            <m:dPr>
                              <m:begChr m:val="‖"/>
                              <m:endChr m:val="‖"/>
                              <m:ctrlPr>
                                <a:rPr lang="en-US" sz="4400" i="1">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dPr>
                            <m:e>
                              <m:r>
                                <a:rPr lang="en-US" sz="4400" i="1">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𝑉</m:t>
                              </m:r>
                              <m:r>
                                <a:rPr lang="en-US" sz="4400" i="1">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4400" i="1">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𝑊𝐾</m:t>
                              </m:r>
                            </m:e>
                          </m:d>
                        </m:e>
                        <m:sup>
                          <m:r>
                            <a:rPr lang="en-US" sz="4400" b="0" i="1"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2</m:t>
                          </m:r>
                        </m:sup>
                      </m:sSup>
                      <m:r>
                        <a:rPr lang="en-US" sz="4400" b="0" i="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nary>
                        <m:naryPr>
                          <m:chr m:val="∑"/>
                          <m:supHide m:val="on"/>
                          <m:ctrlPr>
                            <a:rPr lang="en-US" sz="44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naryPr>
                        <m:sub>
                          <m:r>
                            <m:rPr>
                              <m:brk m:alnAt="7"/>
                            </m:rP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up/>
                        <m:e>
                          <m:sSup>
                            <m:sSupPr>
                              <m:ctrlP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p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4400" i="1" dirty="0" smtClean="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𝑣</m:t>
                                  </m:r>
                                </m:e>
                                <m:sub>
                                  <m:r>
                                    <a:rPr lang="en-US" sz="4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4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4400" i="1" dirty="0" smtClean="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𝑤</m:t>
                                  </m:r>
                                </m:e>
                                <m:sub>
                                  <m:r>
                                    <a:rPr lang="en-US" sz="4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4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𝑗</m:t>
                                  </m:r>
                                </m:sub>
                              </m:sSub>
                              <m:r>
                                <a:rPr lang="en-US" sz="4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e>
                            <m:sup>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2</m:t>
                              </m:r>
                            </m:sup>
                          </m:sSup>
                        </m:e>
                      </m:nary>
                    </m:oMath>
                  </m:oMathPara>
                </a14:m>
                <a:endParaRPr lang="en-US" sz="44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endParaRPr>
              </a:p>
            </p:txBody>
          </p:sp>
        </mc:Choice>
        <mc:Fallback xmlns="">
          <p:sp>
            <p:nvSpPr>
              <p:cNvPr id="18" name="TextBox 17">
                <a:extLst>
                  <a:ext uri="{FF2B5EF4-FFF2-40B4-BE49-F238E27FC236}">
                    <a16:creationId xmlns:a16="http://schemas.microsoft.com/office/drawing/2014/main" id="{3D33DC54-A9ED-37CC-FA01-1E97F0EEE2B1}"/>
                  </a:ext>
                </a:extLst>
              </p:cNvPr>
              <p:cNvSpPr txBox="1">
                <a:spLocks noRot="1" noChangeAspect="1" noMove="1" noResize="1" noEditPoints="1" noAdjustHandles="1" noChangeArrowheads="1" noChangeShapeType="1" noTextEdit="1"/>
              </p:cNvSpPr>
              <p:nvPr/>
            </p:nvSpPr>
            <p:spPr>
              <a:xfrm>
                <a:off x="2169666" y="620983"/>
                <a:ext cx="8187947" cy="1811971"/>
              </a:xfrm>
              <a:prstGeom prst="rect">
                <a:avLst/>
              </a:prstGeom>
              <a:blipFill>
                <a:blip r:embed="rId8"/>
                <a:stretch>
                  <a:fillRect t="-131250" b="-177778"/>
                </a:stretch>
              </a:blipFill>
            </p:spPr>
            <p:txBody>
              <a:bodyPr/>
              <a:lstStyle/>
              <a:p>
                <a:r>
                  <a:rPr lang="en-US">
                    <a:noFill/>
                  </a:rPr>
                  <a:t> </a:t>
                </a:r>
              </a:p>
            </p:txBody>
          </p:sp>
        </mc:Fallback>
      </mc:AlternateContent>
      <p:sp>
        <p:nvSpPr>
          <p:cNvPr id="21" name="Title 1">
            <a:extLst>
              <a:ext uri="{FF2B5EF4-FFF2-40B4-BE49-F238E27FC236}">
                <a16:creationId xmlns:a16="http://schemas.microsoft.com/office/drawing/2014/main" id="{AF4FAE63-C288-8DB5-BA1F-65143446C830}"/>
              </a:ext>
            </a:extLst>
          </p:cNvPr>
          <p:cNvSpPr>
            <a:spLocks noGrp="1"/>
          </p:cNvSpPr>
          <p:nvPr>
            <p:ph type="title"/>
          </p:nvPr>
        </p:nvSpPr>
        <p:spPr>
          <a:xfrm>
            <a:off x="0" y="18255"/>
            <a:ext cx="12192000" cy="882497"/>
          </a:xfrm>
        </p:spPr>
        <p:txBody>
          <a:bodyPr/>
          <a:lstStyle/>
          <a:p>
            <a:pPr algn="ctr"/>
            <a:r>
              <a:rPr lang="en-US" dirty="0"/>
              <a:t>Normal Equations: Split Rows</a:t>
            </a:r>
          </a:p>
        </p:txBody>
      </p:sp>
    </p:spTree>
    <p:extLst>
      <p:ext uri="{BB962C8B-B14F-4D97-AF65-F5344CB8AC3E}">
        <p14:creationId xmlns:p14="http://schemas.microsoft.com/office/powerpoint/2010/main" val="375448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2D9E72-5180-6D43-BFF1-BF1B999D300A}"/>
              </a:ext>
            </a:extLst>
          </p:cNvPr>
          <p:cNvSpPr>
            <a:spLocks noGrp="1"/>
          </p:cNvSpPr>
          <p:nvPr>
            <p:ph type="title"/>
          </p:nvPr>
        </p:nvSpPr>
        <p:spPr>
          <a:xfrm>
            <a:off x="0" y="18255"/>
            <a:ext cx="12192000" cy="1325563"/>
          </a:xfrm>
        </p:spPr>
        <p:txBody>
          <a:bodyPr/>
          <a:lstStyle/>
          <a:p>
            <a:pPr algn="ctr"/>
            <a:r>
              <a:rPr lang="en-US" dirty="0"/>
              <a:t>Method: An Associative Memory View of a Layer</a:t>
            </a:r>
          </a:p>
        </p:txBody>
      </p:sp>
      <p:pic>
        <p:nvPicPr>
          <p:cNvPr id="7" name="Picture 6">
            <a:extLst>
              <a:ext uri="{FF2B5EF4-FFF2-40B4-BE49-F238E27FC236}">
                <a16:creationId xmlns:a16="http://schemas.microsoft.com/office/drawing/2014/main" id="{12A476EE-74FA-964A-9824-49894DDB4FBA}"/>
              </a:ext>
            </a:extLst>
          </p:cNvPr>
          <p:cNvPicPr>
            <a:picLocks noChangeAspect="1"/>
          </p:cNvPicPr>
          <p:nvPr/>
        </p:nvPicPr>
        <p:blipFill>
          <a:blip r:embed="rId3"/>
          <a:stretch>
            <a:fillRect/>
          </a:stretch>
        </p:blipFill>
        <p:spPr>
          <a:xfrm>
            <a:off x="1517649" y="2166395"/>
            <a:ext cx="9156700" cy="1765300"/>
          </a:xfrm>
          <a:prstGeom prst="rect">
            <a:avLst/>
          </a:prstGeom>
        </p:spPr>
      </p:pic>
      <p:pic>
        <p:nvPicPr>
          <p:cNvPr id="9" name="Picture 8">
            <a:extLst>
              <a:ext uri="{FF2B5EF4-FFF2-40B4-BE49-F238E27FC236}">
                <a16:creationId xmlns:a16="http://schemas.microsoft.com/office/drawing/2014/main" id="{A3EF68F3-B9F5-544F-B56C-BAB46C4CC89F}"/>
              </a:ext>
            </a:extLst>
          </p:cNvPr>
          <p:cNvPicPr>
            <a:picLocks noChangeAspect="1"/>
          </p:cNvPicPr>
          <p:nvPr/>
        </p:nvPicPr>
        <p:blipFill>
          <a:blip r:embed="rId4"/>
          <a:stretch>
            <a:fillRect/>
          </a:stretch>
        </p:blipFill>
        <p:spPr>
          <a:xfrm>
            <a:off x="3549649" y="5190948"/>
            <a:ext cx="5092700" cy="736600"/>
          </a:xfrm>
          <a:prstGeom prst="rect">
            <a:avLst/>
          </a:prstGeom>
        </p:spPr>
      </p:pic>
      <p:sp>
        <p:nvSpPr>
          <p:cNvPr id="12" name="TextBox 11">
            <a:extLst>
              <a:ext uri="{FF2B5EF4-FFF2-40B4-BE49-F238E27FC236}">
                <a16:creationId xmlns:a16="http://schemas.microsoft.com/office/drawing/2014/main" id="{5EA022D3-CAC6-DB44-B40C-777B0C1C0F0E}"/>
              </a:ext>
            </a:extLst>
          </p:cNvPr>
          <p:cNvSpPr txBox="1"/>
          <p:nvPr/>
        </p:nvSpPr>
        <p:spPr>
          <a:xfrm>
            <a:off x="228463" y="1282461"/>
            <a:ext cx="11735072"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Assume: the job of a layer is to recall </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rPr>
              <a:t>k</a:t>
            </a:r>
            <a:r>
              <a:rPr lang="en-US" sz="24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v</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 with minimal error.</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4D06D6D2-DFC9-4647-B35C-CA47F300B208}"/>
              </a:ext>
            </a:extLst>
          </p:cNvPr>
          <p:cNvSpPr txBox="1"/>
          <p:nvPr/>
        </p:nvSpPr>
        <p:spPr>
          <a:xfrm>
            <a:off x="2659161" y="4323305"/>
            <a:ext cx="6873677" cy="646331"/>
          </a:xfrm>
          <a:prstGeom prst="rect">
            <a:avLst/>
          </a:prstGeom>
          <a:noFill/>
        </p:spPr>
        <p:txBody>
          <a:bodyPr wrap="none" rtlCol="0">
            <a:spAutoFit/>
          </a:bodyPr>
          <a:lstStyle/>
          <a:p>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Then: weights satisfy Least Squares.</a:t>
            </a:r>
          </a:p>
        </p:txBody>
      </p:sp>
      <p:sp>
        <p:nvSpPr>
          <p:cNvPr id="8" name="TextBox 7">
            <a:extLst>
              <a:ext uri="{FF2B5EF4-FFF2-40B4-BE49-F238E27FC236}">
                <a16:creationId xmlns:a16="http://schemas.microsoft.com/office/drawing/2014/main" id="{46593CE9-6315-6B4C-8AC0-203A6E120265}"/>
              </a:ext>
            </a:extLst>
          </p:cNvPr>
          <p:cNvSpPr txBox="1"/>
          <p:nvPr/>
        </p:nvSpPr>
        <p:spPr>
          <a:xfrm>
            <a:off x="5879071" y="6204236"/>
            <a:ext cx="6242223" cy="646331"/>
          </a:xfrm>
          <a:prstGeom prst="rect">
            <a:avLst/>
          </a:prstGeom>
          <a:noFill/>
        </p:spPr>
        <p:txBody>
          <a:bodyPr wrap="none" rtlCol="0">
            <a:spAutoFit/>
          </a:bodyPr>
          <a:lstStyle/>
          <a:p>
            <a:pPr algn="r"/>
            <a:r>
              <a:rPr lang="en-US" sz="3600" dirty="0"/>
              <a:t>[</a:t>
            </a:r>
            <a:r>
              <a:rPr lang="en-US" sz="3600" dirty="0" err="1"/>
              <a:t>Kohonen</a:t>
            </a:r>
            <a:r>
              <a:rPr lang="en-US" sz="3600" dirty="0"/>
              <a:t> 1972, Anderson 1972]</a:t>
            </a:r>
          </a:p>
        </p:txBody>
      </p:sp>
      <p:sp>
        <p:nvSpPr>
          <p:cNvPr id="2" name="Slide Number Placeholder 1">
            <a:extLst>
              <a:ext uri="{FF2B5EF4-FFF2-40B4-BE49-F238E27FC236}">
                <a16:creationId xmlns:a16="http://schemas.microsoft.com/office/drawing/2014/main" id="{6AD79380-9944-DB47-9AB8-EE9FC44984C0}"/>
              </a:ext>
            </a:extLst>
          </p:cNvPr>
          <p:cNvSpPr>
            <a:spLocks noGrp="1"/>
          </p:cNvSpPr>
          <p:nvPr>
            <p:ph type="sldNum" sz="quarter" idx="12"/>
          </p:nvPr>
        </p:nvSpPr>
        <p:spPr/>
        <p:txBody>
          <a:bodyPr/>
          <a:lstStyle/>
          <a:p>
            <a:fld id="{1C5BAF6F-9C19-C542-80D4-E4BC724303C8}" type="slidenum">
              <a:rPr lang="en-US" smtClean="0"/>
              <a:t>128</a:t>
            </a:fld>
            <a:endParaRPr lang="en-US"/>
          </a:p>
        </p:txBody>
      </p:sp>
      <p:sp>
        <p:nvSpPr>
          <p:cNvPr id="3" name="Rectangle 2">
            <a:extLst>
              <a:ext uri="{FF2B5EF4-FFF2-40B4-BE49-F238E27FC236}">
                <a16:creationId xmlns:a16="http://schemas.microsoft.com/office/drawing/2014/main" id="{3FC711B1-725F-618A-3F2A-9F2D40FD6815}"/>
              </a:ext>
            </a:extLst>
          </p:cNvPr>
          <p:cNvSpPr/>
          <p:nvPr/>
        </p:nvSpPr>
        <p:spPr>
          <a:xfrm>
            <a:off x="3343702" y="4969636"/>
            <a:ext cx="5540991" cy="1105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2950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415C5C-8863-CB4D-81FD-6B9709BA5F67}"/>
              </a:ext>
            </a:extLst>
          </p:cNvPr>
          <p:cNvPicPr>
            <a:picLocks noChangeAspect="1"/>
          </p:cNvPicPr>
          <p:nvPr/>
        </p:nvPicPr>
        <p:blipFill>
          <a:blip r:embed="rId3"/>
          <a:stretch>
            <a:fillRect/>
          </a:stretch>
        </p:blipFill>
        <p:spPr>
          <a:xfrm>
            <a:off x="1028700" y="1953176"/>
            <a:ext cx="10744200" cy="2286000"/>
          </a:xfrm>
          <a:prstGeom prst="rect">
            <a:avLst/>
          </a:prstGeom>
        </p:spPr>
      </p:pic>
      <p:pic>
        <p:nvPicPr>
          <p:cNvPr id="5" name="Picture 4">
            <a:extLst>
              <a:ext uri="{FF2B5EF4-FFF2-40B4-BE49-F238E27FC236}">
                <a16:creationId xmlns:a16="http://schemas.microsoft.com/office/drawing/2014/main" id="{C83E7001-A3EA-0844-95BD-8EAF7D53E303}"/>
              </a:ext>
            </a:extLst>
          </p:cNvPr>
          <p:cNvPicPr>
            <a:picLocks noChangeAspect="1"/>
          </p:cNvPicPr>
          <p:nvPr/>
        </p:nvPicPr>
        <p:blipFill>
          <a:blip r:embed="rId4"/>
          <a:stretch>
            <a:fillRect/>
          </a:stretch>
        </p:blipFill>
        <p:spPr>
          <a:xfrm>
            <a:off x="2336800" y="5513715"/>
            <a:ext cx="7518400" cy="774700"/>
          </a:xfrm>
          <a:prstGeom prst="rect">
            <a:avLst/>
          </a:prstGeom>
        </p:spPr>
      </p:pic>
      <p:sp>
        <p:nvSpPr>
          <p:cNvPr id="8" name="TextBox 7">
            <a:extLst>
              <a:ext uri="{FF2B5EF4-FFF2-40B4-BE49-F238E27FC236}">
                <a16:creationId xmlns:a16="http://schemas.microsoft.com/office/drawing/2014/main" id="{1B223425-72A0-B34D-A63D-4C2B800E4D0C}"/>
              </a:ext>
            </a:extLst>
          </p:cNvPr>
          <p:cNvSpPr txBox="1"/>
          <p:nvPr/>
        </p:nvSpPr>
        <p:spPr>
          <a:xfrm>
            <a:off x="542892" y="1282461"/>
            <a:ext cx="11106245"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We wish to set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rPr>
              <a:t> k</a:t>
            </a:r>
            <a:r>
              <a:rPr lang="en-US" sz="3600" baseline="-250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rPr>
              <a:t>*</a:t>
            </a:r>
            <a:r>
              <a:rPr lang="en-US" sz="24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v</a:t>
            </a:r>
            <a:r>
              <a:rPr lang="en-US" sz="3600" baseline="-250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 </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while still </a:t>
            </a:r>
            <a:r>
              <a:rPr lang="en-US" sz="3600" dirty="0">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minimizing error in old </a:t>
            </a:r>
            <a:r>
              <a:rPr lang="en-US" sz="3600" dirty="0" err="1">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k</a:t>
            </a:r>
            <a:r>
              <a:rPr lang="en-US" sz="2400" dirty="0" err="1">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a:t>
            </a:r>
            <a:r>
              <a:rPr lang="en-US" sz="3600" dirty="0" err="1">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v</a:t>
            </a:r>
            <a:endParaRPr lang="en-US" sz="3600" dirty="0">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149A5A9-D610-6C4A-AE17-C81AE2EBFBD3}"/>
              </a:ext>
            </a:extLst>
          </p:cNvPr>
          <p:cNvSpPr txBox="1"/>
          <p:nvPr/>
        </p:nvSpPr>
        <p:spPr>
          <a:xfrm>
            <a:off x="817339" y="4724504"/>
            <a:ext cx="10557377"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This is Constrained Least Squares, and has this solution:</a:t>
            </a:r>
          </a:p>
        </p:txBody>
      </p:sp>
      <p:sp>
        <p:nvSpPr>
          <p:cNvPr id="2" name="Slide Number Placeholder 1">
            <a:extLst>
              <a:ext uri="{FF2B5EF4-FFF2-40B4-BE49-F238E27FC236}">
                <a16:creationId xmlns:a16="http://schemas.microsoft.com/office/drawing/2014/main" id="{15CF191F-3ECD-E049-BCBE-65F5D0740581}"/>
              </a:ext>
            </a:extLst>
          </p:cNvPr>
          <p:cNvSpPr>
            <a:spLocks noGrp="1"/>
          </p:cNvSpPr>
          <p:nvPr>
            <p:ph type="sldNum" sz="quarter" idx="12"/>
          </p:nvPr>
        </p:nvSpPr>
        <p:spPr/>
        <p:txBody>
          <a:bodyPr/>
          <a:lstStyle/>
          <a:p>
            <a:fld id="{1C5BAF6F-9C19-C542-80D4-E4BC724303C8}" type="slidenum">
              <a:rPr lang="en-US" smtClean="0"/>
              <a:t>129</a:t>
            </a:fld>
            <a:endParaRPr lang="en-US"/>
          </a:p>
        </p:txBody>
      </p:sp>
      <p:sp>
        <p:nvSpPr>
          <p:cNvPr id="10" name="Title 1">
            <a:extLst>
              <a:ext uri="{FF2B5EF4-FFF2-40B4-BE49-F238E27FC236}">
                <a16:creationId xmlns:a16="http://schemas.microsoft.com/office/drawing/2014/main" id="{BBF99802-17F5-814A-AFF4-66BB965E681C}"/>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
        <p:nvSpPr>
          <p:cNvPr id="11" name="TextBox 10">
            <a:extLst>
              <a:ext uri="{FF2B5EF4-FFF2-40B4-BE49-F238E27FC236}">
                <a16:creationId xmlns:a16="http://schemas.microsoft.com/office/drawing/2014/main" id="{6BAC0382-1C97-1E40-A4CE-D509992EA338}"/>
              </a:ext>
            </a:extLst>
          </p:cNvPr>
          <p:cNvSpPr txBox="1"/>
          <p:nvPr/>
        </p:nvSpPr>
        <p:spPr>
          <a:xfrm>
            <a:off x="9899211" y="6204236"/>
            <a:ext cx="2222083" cy="646331"/>
          </a:xfrm>
          <a:prstGeom prst="rect">
            <a:avLst/>
          </a:prstGeom>
          <a:noFill/>
        </p:spPr>
        <p:txBody>
          <a:bodyPr wrap="none" rtlCol="0">
            <a:spAutoFit/>
          </a:bodyPr>
          <a:lstStyle/>
          <a:p>
            <a:pPr algn="r"/>
            <a:r>
              <a:rPr lang="en-US" sz="3600" dirty="0"/>
              <a:t>[Bau 2020]</a:t>
            </a:r>
          </a:p>
        </p:txBody>
      </p:sp>
      <p:sp>
        <p:nvSpPr>
          <p:cNvPr id="13" name="Right Arrow 12">
            <a:extLst>
              <a:ext uri="{FF2B5EF4-FFF2-40B4-BE49-F238E27FC236}">
                <a16:creationId xmlns:a16="http://schemas.microsoft.com/office/drawing/2014/main" id="{2FDC3856-6798-1D4F-A6BB-F7715D95A45E}"/>
              </a:ext>
            </a:extLst>
          </p:cNvPr>
          <p:cNvSpPr/>
          <p:nvPr/>
        </p:nvSpPr>
        <p:spPr>
          <a:xfrm>
            <a:off x="2984500" y="2092172"/>
            <a:ext cx="774700" cy="546100"/>
          </a:xfrm>
          <a:prstGeom prst="rightArrow">
            <a:avLst>
              <a:gd name="adj1" fmla="val 40698"/>
              <a:gd name="adj2" fmla="val 68605"/>
            </a:avLst>
          </a:prstGeom>
          <a:solidFill>
            <a:srgbClr val="FFC8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83200A71-5607-274F-87CF-25E347E22926}"/>
              </a:ext>
            </a:extLst>
          </p:cNvPr>
          <p:cNvSpPr/>
          <p:nvPr/>
        </p:nvSpPr>
        <p:spPr>
          <a:xfrm>
            <a:off x="155542" y="3662690"/>
            <a:ext cx="774700" cy="546100"/>
          </a:xfrm>
          <a:prstGeom prst="rightArrow">
            <a:avLst>
              <a:gd name="adj1" fmla="val 40698"/>
              <a:gd name="adj2" fmla="val 6860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92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0EE9-17FF-07F6-9371-86FCFFEE4BA1}"/>
              </a:ext>
            </a:extLst>
          </p:cNvPr>
          <p:cNvSpPr>
            <a:spLocks noGrp="1"/>
          </p:cNvSpPr>
          <p:nvPr>
            <p:ph type="title"/>
          </p:nvPr>
        </p:nvSpPr>
        <p:spPr>
          <a:xfrm>
            <a:off x="838200" y="86830"/>
            <a:ext cx="10515600" cy="1325563"/>
          </a:xfrm>
        </p:spPr>
        <p:txBody>
          <a:bodyPr/>
          <a:lstStyle/>
          <a:p>
            <a:r>
              <a:rPr lang="en-US" dirty="0"/>
              <a:t>Deep networks are genuinely surprising</a:t>
            </a:r>
          </a:p>
        </p:txBody>
      </p:sp>
      <p:grpSp>
        <p:nvGrpSpPr>
          <p:cNvPr id="21" name="Group 20">
            <a:extLst>
              <a:ext uri="{FF2B5EF4-FFF2-40B4-BE49-F238E27FC236}">
                <a16:creationId xmlns:a16="http://schemas.microsoft.com/office/drawing/2014/main" id="{F5E35586-6A39-5804-1C4C-11E3A20ACD0F}"/>
              </a:ext>
            </a:extLst>
          </p:cNvPr>
          <p:cNvGrpSpPr/>
          <p:nvPr/>
        </p:nvGrpSpPr>
        <p:grpSpPr>
          <a:xfrm>
            <a:off x="3064343" y="2330978"/>
            <a:ext cx="4470046" cy="2352115"/>
            <a:chOff x="3064343" y="2609273"/>
            <a:chExt cx="4470046" cy="2352115"/>
          </a:xfrm>
        </p:grpSpPr>
        <p:pic>
          <p:nvPicPr>
            <p:cNvPr id="11" name="Picture 10">
              <a:extLst>
                <a:ext uri="{FF2B5EF4-FFF2-40B4-BE49-F238E27FC236}">
                  <a16:creationId xmlns:a16="http://schemas.microsoft.com/office/drawing/2014/main" id="{3339F060-72BC-4C64-662C-41FF4A80B401}"/>
                </a:ext>
              </a:extLst>
            </p:cNvPr>
            <p:cNvPicPr>
              <a:picLocks noChangeAspect="1"/>
            </p:cNvPicPr>
            <p:nvPr/>
          </p:nvPicPr>
          <p:blipFill>
            <a:blip r:embed="rId3"/>
            <a:stretch>
              <a:fillRect/>
            </a:stretch>
          </p:blipFill>
          <p:spPr>
            <a:xfrm>
              <a:off x="3155821" y="3052330"/>
              <a:ext cx="1389977" cy="1520742"/>
            </a:xfrm>
            <a:prstGeom prst="rect">
              <a:avLst/>
            </a:prstGeom>
          </p:spPr>
        </p:pic>
        <p:sp>
          <p:nvSpPr>
            <p:cNvPr id="12" name="TextBox 11">
              <a:extLst>
                <a:ext uri="{FF2B5EF4-FFF2-40B4-BE49-F238E27FC236}">
                  <a16:creationId xmlns:a16="http://schemas.microsoft.com/office/drawing/2014/main" id="{80035A02-CEB1-5246-4147-9F6C5F540920}"/>
                </a:ext>
              </a:extLst>
            </p:cNvPr>
            <p:cNvSpPr txBox="1"/>
            <p:nvPr/>
          </p:nvSpPr>
          <p:spPr>
            <a:xfrm>
              <a:off x="3064343" y="4592056"/>
              <a:ext cx="1572931" cy="369332"/>
            </a:xfrm>
            <a:prstGeom prst="rect">
              <a:avLst/>
            </a:prstGeom>
            <a:noFill/>
          </p:spPr>
          <p:txBody>
            <a:bodyPr wrap="none" rtlCol="0">
              <a:spAutoFit/>
            </a:bodyPr>
            <a:lstStyle/>
            <a:p>
              <a:r>
                <a:rPr lang="en-US" dirty="0"/>
                <a:t>60,000 params</a:t>
              </a:r>
            </a:p>
          </p:txBody>
        </p:sp>
        <p:sp>
          <p:nvSpPr>
            <p:cNvPr id="16" name="TextBox 15">
              <a:extLst>
                <a:ext uri="{FF2B5EF4-FFF2-40B4-BE49-F238E27FC236}">
                  <a16:creationId xmlns:a16="http://schemas.microsoft.com/office/drawing/2014/main" id="{78054B6F-9D0B-5608-6B63-B88F6C2D1E0F}"/>
                </a:ext>
              </a:extLst>
            </p:cNvPr>
            <p:cNvSpPr txBox="1"/>
            <p:nvPr/>
          </p:nvSpPr>
          <p:spPr>
            <a:xfrm>
              <a:off x="3076102" y="2609273"/>
              <a:ext cx="4458287" cy="523220"/>
            </a:xfrm>
            <a:prstGeom prst="rect">
              <a:avLst/>
            </a:prstGeom>
            <a:noFill/>
          </p:spPr>
          <p:txBody>
            <a:bodyPr wrap="square" rtlCol="0">
              <a:spAutoFit/>
            </a:bodyPr>
            <a:lstStyle/>
            <a:p>
              <a:r>
                <a:rPr lang="en-US" sz="2800" dirty="0"/>
                <a:t>1986, </a:t>
              </a:r>
              <a:r>
                <a:rPr lang="en-US" sz="2800" dirty="0" err="1"/>
                <a:t>LeNet</a:t>
              </a:r>
              <a:r>
                <a:rPr lang="en-US" sz="2800" dirty="0"/>
                <a:t>: generalization</a:t>
              </a:r>
            </a:p>
          </p:txBody>
        </p:sp>
      </p:grpSp>
      <p:grpSp>
        <p:nvGrpSpPr>
          <p:cNvPr id="22" name="Group 21">
            <a:extLst>
              <a:ext uri="{FF2B5EF4-FFF2-40B4-BE49-F238E27FC236}">
                <a16:creationId xmlns:a16="http://schemas.microsoft.com/office/drawing/2014/main" id="{0F4C072F-6CF9-3BE2-78AB-910F6BA1D373}"/>
              </a:ext>
            </a:extLst>
          </p:cNvPr>
          <p:cNvGrpSpPr/>
          <p:nvPr/>
        </p:nvGrpSpPr>
        <p:grpSpPr>
          <a:xfrm>
            <a:off x="5329038" y="3086173"/>
            <a:ext cx="3205362" cy="2393340"/>
            <a:chOff x="5329038" y="3364468"/>
            <a:chExt cx="3205362" cy="2393340"/>
          </a:xfrm>
        </p:grpSpPr>
        <p:pic>
          <p:nvPicPr>
            <p:cNvPr id="9" name="Picture 8">
              <a:extLst>
                <a:ext uri="{FF2B5EF4-FFF2-40B4-BE49-F238E27FC236}">
                  <a16:creationId xmlns:a16="http://schemas.microsoft.com/office/drawing/2014/main" id="{F5085619-E586-A252-DEAC-3F627CE8C752}"/>
                </a:ext>
              </a:extLst>
            </p:cNvPr>
            <p:cNvPicPr>
              <a:picLocks noChangeAspect="1"/>
            </p:cNvPicPr>
            <p:nvPr/>
          </p:nvPicPr>
          <p:blipFill>
            <a:blip r:embed="rId4"/>
            <a:stretch>
              <a:fillRect/>
            </a:stretch>
          </p:blipFill>
          <p:spPr>
            <a:xfrm>
              <a:off x="5483602" y="3826564"/>
              <a:ext cx="1672569" cy="1546337"/>
            </a:xfrm>
            <a:prstGeom prst="rect">
              <a:avLst/>
            </a:prstGeom>
          </p:spPr>
        </p:pic>
        <p:sp>
          <p:nvSpPr>
            <p:cNvPr id="13" name="TextBox 12">
              <a:extLst>
                <a:ext uri="{FF2B5EF4-FFF2-40B4-BE49-F238E27FC236}">
                  <a16:creationId xmlns:a16="http://schemas.microsoft.com/office/drawing/2014/main" id="{900F0224-1063-D503-34C0-C917CCB2ED69}"/>
                </a:ext>
              </a:extLst>
            </p:cNvPr>
            <p:cNvSpPr txBox="1"/>
            <p:nvPr/>
          </p:nvSpPr>
          <p:spPr>
            <a:xfrm>
              <a:off x="5329038" y="5388476"/>
              <a:ext cx="1981696" cy="369332"/>
            </a:xfrm>
            <a:prstGeom prst="rect">
              <a:avLst/>
            </a:prstGeom>
            <a:noFill/>
          </p:spPr>
          <p:txBody>
            <a:bodyPr wrap="none" rtlCol="0">
              <a:spAutoFit/>
            </a:bodyPr>
            <a:lstStyle/>
            <a:p>
              <a:r>
                <a:rPr lang="en-US" dirty="0"/>
                <a:t>60,000,000 params</a:t>
              </a:r>
            </a:p>
          </p:txBody>
        </p:sp>
        <p:sp>
          <p:nvSpPr>
            <p:cNvPr id="17" name="TextBox 16">
              <a:extLst>
                <a:ext uri="{FF2B5EF4-FFF2-40B4-BE49-F238E27FC236}">
                  <a16:creationId xmlns:a16="http://schemas.microsoft.com/office/drawing/2014/main" id="{F83A74E5-7D8F-A212-DAFB-939E87A6D196}"/>
                </a:ext>
              </a:extLst>
            </p:cNvPr>
            <p:cNvSpPr txBox="1"/>
            <p:nvPr/>
          </p:nvSpPr>
          <p:spPr>
            <a:xfrm>
              <a:off x="5412878" y="3364468"/>
              <a:ext cx="3121522" cy="523220"/>
            </a:xfrm>
            <a:prstGeom prst="rect">
              <a:avLst/>
            </a:prstGeom>
            <a:noFill/>
          </p:spPr>
          <p:txBody>
            <a:bodyPr wrap="square" rtlCol="0">
              <a:spAutoFit/>
            </a:bodyPr>
            <a:lstStyle/>
            <a:p>
              <a:r>
                <a:rPr lang="en-US" sz="2800" dirty="0"/>
                <a:t>2012, </a:t>
              </a:r>
              <a:r>
                <a:rPr lang="en-US" sz="2800" dirty="0" err="1"/>
                <a:t>Alexnet</a:t>
              </a:r>
              <a:r>
                <a:rPr lang="en-US" sz="2800" dirty="0"/>
                <a:t>: SOTA</a:t>
              </a:r>
            </a:p>
          </p:txBody>
        </p:sp>
      </p:grpSp>
      <p:grpSp>
        <p:nvGrpSpPr>
          <p:cNvPr id="23" name="Group 22">
            <a:extLst>
              <a:ext uri="{FF2B5EF4-FFF2-40B4-BE49-F238E27FC236}">
                <a16:creationId xmlns:a16="http://schemas.microsoft.com/office/drawing/2014/main" id="{EE6B8041-C36F-DCA2-4133-9184EBA1F5E3}"/>
              </a:ext>
            </a:extLst>
          </p:cNvPr>
          <p:cNvGrpSpPr/>
          <p:nvPr/>
        </p:nvGrpSpPr>
        <p:grpSpPr>
          <a:xfrm>
            <a:off x="7560893" y="3878674"/>
            <a:ext cx="5386481" cy="2416221"/>
            <a:chOff x="7560893" y="4156969"/>
            <a:chExt cx="5386481" cy="2416221"/>
          </a:xfrm>
        </p:grpSpPr>
        <p:pic>
          <p:nvPicPr>
            <p:cNvPr id="2052" name="Picture 4" descr="Tom Brown - Co-Founder - Anthropic | LinkedIn">
              <a:extLst>
                <a:ext uri="{FF2B5EF4-FFF2-40B4-BE49-F238E27FC236}">
                  <a16:creationId xmlns:a16="http://schemas.microsoft.com/office/drawing/2014/main" id="{D16B2ACD-0442-2FC3-E63D-A9579D34A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947" y="4621691"/>
              <a:ext cx="1533375" cy="15333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7C30164-750A-6AB7-2347-B4000BC54E0B}"/>
                </a:ext>
              </a:extLst>
            </p:cNvPr>
            <p:cNvSpPr txBox="1"/>
            <p:nvPr/>
          </p:nvSpPr>
          <p:spPr>
            <a:xfrm>
              <a:off x="7560893" y="6203858"/>
              <a:ext cx="2507481" cy="369332"/>
            </a:xfrm>
            <a:prstGeom prst="rect">
              <a:avLst/>
            </a:prstGeom>
            <a:noFill/>
          </p:spPr>
          <p:txBody>
            <a:bodyPr wrap="none" rtlCol="0">
              <a:spAutoFit/>
            </a:bodyPr>
            <a:lstStyle/>
            <a:p>
              <a:r>
                <a:rPr lang="en-US" dirty="0"/>
                <a:t>175,000,000,000 params</a:t>
              </a:r>
            </a:p>
          </p:txBody>
        </p:sp>
        <p:sp>
          <p:nvSpPr>
            <p:cNvPr id="18" name="TextBox 17">
              <a:extLst>
                <a:ext uri="{FF2B5EF4-FFF2-40B4-BE49-F238E27FC236}">
                  <a16:creationId xmlns:a16="http://schemas.microsoft.com/office/drawing/2014/main" id="{10F6F9FC-5485-EF4D-BB71-F70F02A536A0}"/>
                </a:ext>
              </a:extLst>
            </p:cNvPr>
            <p:cNvSpPr txBox="1"/>
            <p:nvPr/>
          </p:nvSpPr>
          <p:spPr>
            <a:xfrm>
              <a:off x="7912338" y="4156969"/>
              <a:ext cx="5035036" cy="523220"/>
            </a:xfrm>
            <a:prstGeom prst="rect">
              <a:avLst/>
            </a:prstGeom>
            <a:noFill/>
          </p:spPr>
          <p:txBody>
            <a:bodyPr wrap="square" rtlCol="0">
              <a:spAutoFit/>
            </a:bodyPr>
            <a:lstStyle/>
            <a:p>
              <a:r>
                <a:rPr lang="en-US" sz="2800" dirty="0"/>
                <a:t>2020, GPT-3: </a:t>
              </a:r>
              <a:r>
                <a:rPr lang="en-US" sz="2800" dirty="0" err="1"/>
                <a:t>metalearning</a:t>
              </a:r>
              <a:endParaRPr lang="en-US" sz="2800" dirty="0"/>
            </a:p>
          </p:txBody>
        </p:sp>
      </p:grpSp>
      <p:grpSp>
        <p:nvGrpSpPr>
          <p:cNvPr id="20" name="Group 19">
            <a:extLst>
              <a:ext uri="{FF2B5EF4-FFF2-40B4-BE49-F238E27FC236}">
                <a16:creationId xmlns:a16="http://schemas.microsoft.com/office/drawing/2014/main" id="{00007635-9D40-E9C6-F3A5-53C552DDF52B}"/>
              </a:ext>
            </a:extLst>
          </p:cNvPr>
          <p:cNvGrpSpPr/>
          <p:nvPr/>
        </p:nvGrpSpPr>
        <p:grpSpPr>
          <a:xfrm>
            <a:off x="796731" y="1405744"/>
            <a:ext cx="4080070" cy="2438725"/>
            <a:chOff x="796731" y="1684039"/>
            <a:chExt cx="4080070" cy="2438725"/>
          </a:xfrm>
        </p:grpSpPr>
        <p:grpSp>
          <p:nvGrpSpPr>
            <p:cNvPr id="15" name="Group 14">
              <a:extLst>
                <a:ext uri="{FF2B5EF4-FFF2-40B4-BE49-F238E27FC236}">
                  <a16:creationId xmlns:a16="http://schemas.microsoft.com/office/drawing/2014/main" id="{FE32C94B-F9F0-4BB5-1D2B-33A0A1BA6595}"/>
                </a:ext>
              </a:extLst>
            </p:cNvPr>
            <p:cNvGrpSpPr/>
            <p:nvPr/>
          </p:nvGrpSpPr>
          <p:grpSpPr>
            <a:xfrm>
              <a:off x="864705" y="2149354"/>
              <a:ext cx="1282148" cy="1973410"/>
              <a:chOff x="864705" y="2149354"/>
              <a:chExt cx="1282148" cy="1973410"/>
            </a:xfrm>
          </p:grpSpPr>
          <p:pic>
            <p:nvPicPr>
              <p:cNvPr id="2050" name="Picture 2" descr="Credit: Getty Images/Frederic Lewis">
                <a:extLst>
                  <a:ext uri="{FF2B5EF4-FFF2-40B4-BE49-F238E27FC236}">
                    <a16:creationId xmlns:a16="http://schemas.microsoft.com/office/drawing/2014/main" id="{7AB9B4D0-3D86-0F21-2E8E-8C2E0F0295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705" y="2149354"/>
                <a:ext cx="1282148" cy="16040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0E48C4A-C0E2-B2BA-B30F-128D39180684}"/>
                  </a:ext>
                </a:extLst>
              </p:cNvPr>
              <p:cNvSpPr txBox="1"/>
              <p:nvPr/>
            </p:nvSpPr>
            <p:spPr>
              <a:xfrm>
                <a:off x="940672" y="3753432"/>
                <a:ext cx="1164165" cy="369332"/>
              </a:xfrm>
              <a:prstGeom prst="rect">
                <a:avLst/>
              </a:prstGeom>
              <a:noFill/>
            </p:spPr>
            <p:txBody>
              <a:bodyPr wrap="none" rtlCol="0">
                <a:spAutoFit/>
              </a:bodyPr>
              <a:lstStyle/>
              <a:p>
                <a:r>
                  <a:rPr lang="en-US" dirty="0"/>
                  <a:t>64 params</a:t>
                </a:r>
              </a:p>
            </p:txBody>
          </p:sp>
        </p:grpSp>
        <p:sp>
          <p:nvSpPr>
            <p:cNvPr id="19" name="TextBox 18">
              <a:extLst>
                <a:ext uri="{FF2B5EF4-FFF2-40B4-BE49-F238E27FC236}">
                  <a16:creationId xmlns:a16="http://schemas.microsoft.com/office/drawing/2014/main" id="{35E38928-E193-12BB-8EFD-85B0234B722E}"/>
                </a:ext>
              </a:extLst>
            </p:cNvPr>
            <p:cNvSpPr txBox="1"/>
            <p:nvPr/>
          </p:nvSpPr>
          <p:spPr>
            <a:xfrm>
              <a:off x="796731" y="1684039"/>
              <a:ext cx="4080070" cy="523220"/>
            </a:xfrm>
            <a:prstGeom prst="rect">
              <a:avLst/>
            </a:prstGeom>
            <a:noFill/>
          </p:spPr>
          <p:txBody>
            <a:bodyPr wrap="square" rtlCol="0">
              <a:spAutoFit/>
            </a:bodyPr>
            <a:lstStyle/>
            <a:p>
              <a:r>
                <a:rPr lang="en-US" sz="2800" dirty="0"/>
                <a:t>1962, Perceptron: learning</a:t>
              </a:r>
            </a:p>
          </p:txBody>
        </p:sp>
      </p:grpSp>
      <p:grpSp>
        <p:nvGrpSpPr>
          <p:cNvPr id="5" name="Group 4">
            <a:extLst>
              <a:ext uri="{FF2B5EF4-FFF2-40B4-BE49-F238E27FC236}">
                <a16:creationId xmlns:a16="http://schemas.microsoft.com/office/drawing/2014/main" id="{8DF6E46E-E658-0719-38BA-FDF844D6C764}"/>
              </a:ext>
            </a:extLst>
          </p:cNvPr>
          <p:cNvGrpSpPr/>
          <p:nvPr/>
        </p:nvGrpSpPr>
        <p:grpSpPr>
          <a:xfrm>
            <a:off x="1563757" y="3949148"/>
            <a:ext cx="1444486" cy="1256828"/>
            <a:chOff x="1563757" y="4227443"/>
            <a:chExt cx="1444486" cy="1256828"/>
          </a:xfrm>
        </p:grpSpPr>
        <p:sp>
          <p:nvSpPr>
            <p:cNvPr id="3" name="Freeform 2">
              <a:extLst>
                <a:ext uri="{FF2B5EF4-FFF2-40B4-BE49-F238E27FC236}">
                  <a16:creationId xmlns:a16="http://schemas.microsoft.com/office/drawing/2014/main" id="{93AA959A-DF13-0AA6-9471-75AC4B93DC3B}"/>
                </a:ext>
              </a:extLst>
            </p:cNvPr>
            <p:cNvSpPr/>
            <p:nvPr/>
          </p:nvSpPr>
          <p:spPr>
            <a:xfrm>
              <a:off x="1563757" y="4227443"/>
              <a:ext cx="1444486" cy="821622"/>
            </a:xfrm>
            <a:custGeom>
              <a:avLst/>
              <a:gdLst>
                <a:gd name="connsiteX0" fmla="*/ 0 w 1444486"/>
                <a:gd name="connsiteY0" fmla="*/ 0 h 821622"/>
                <a:gd name="connsiteX1" fmla="*/ 596347 w 1444486"/>
                <a:gd name="connsiteY1" fmla="*/ 781879 h 821622"/>
                <a:gd name="connsiteX2" fmla="*/ 1444486 w 1444486"/>
                <a:gd name="connsiteY2" fmla="*/ 636105 h 821622"/>
              </a:gdLst>
              <a:ahLst/>
              <a:cxnLst>
                <a:cxn ang="0">
                  <a:pos x="connsiteX0" y="connsiteY0"/>
                </a:cxn>
                <a:cxn ang="0">
                  <a:pos x="connsiteX1" y="connsiteY1"/>
                </a:cxn>
                <a:cxn ang="0">
                  <a:pos x="connsiteX2" y="connsiteY2"/>
                </a:cxn>
              </a:cxnLst>
              <a:rect l="l" t="t" r="r" b="b"/>
              <a:pathLst>
                <a:path w="1444486" h="821622">
                  <a:moveTo>
                    <a:pt x="0" y="0"/>
                  </a:moveTo>
                  <a:cubicBezTo>
                    <a:pt x="177799" y="337931"/>
                    <a:pt x="355599" y="675862"/>
                    <a:pt x="596347" y="781879"/>
                  </a:cubicBezTo>
                  <a:cubicBezTo>
                    <a:pt x="837095" y="887897"/>
                    <a:pt x="1140790" y="762001"/>
                    <a:pt x="1444486" y="636105"/>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61AE3B-3A5B-995F-EF35-728EBE6E91D3}"/>
                </a:ext>
              </a:extLst>
            </p:cNvPr>
            <p:cNvSpPr txBox="1"/>
            <p:nvPr/>
          </p:nvSpPr>
          <p:spPr>
            <a:xfrm>
              <a:off x="1858549" y="5114939"/>
              <a:ext cx="752129" cy="369332"/>
            </a:xfrm>
            <a:prstGeom prst="rect">
              <a:avLst/>
            </a:prstGeom>
            <a:noFill/>
          </p:spPr>
          <p:txBody>
            <a:bodyPr wrap="none" rtlCol="0">
              <a:spAutoFit/>
            </a:bodyPr>
            <a:lstStyle/>
            <a:p>
              <a:r>
                <a:rPr lang="en-US" dirty="0"/>
                <a:t>1000x</a:t>
              </a:r>
            </a:p>
          </p:txBody>
        </p:sp>
      </p:grpSp>
      <p:grpSp>
        <p:nvGrpSpPr>
          <p:cNvPr id="6" name="Group 5">
            <a:extLst>
              <a:ext uri="{FF2B5EF4-FFF2-40B4-BE49-F238E27FC236}">
                <a16:creationId xmlns:a16="http://schemas.microsoft.com/office/drawing/2014/main" id="{19283209-AE4F-585D-7F63-F3E681B64DDB}"/>
              </a:ext>
            </a:extLst>
          </p:cNvPr>
          <p:cNvGrpSpPr/>
          <p:nvPr/>
        </p:nvGrpSpPr>
        <p:grpSpPr>
          <a:xfrm>
            <a:off x="4003754" y="4824448"/>
            <a:ext cx="1444486" cy="1256828"/>
            <a:chOff x="1563757" y="4227443"/>
            <a:chExt cx="1444486" cy="1256828"/>
          </a:xfrm>
        </p:grpSpPr>
        <p:sp>
          <p:nvSpPr>
            <p:cNvPr id="7" name="Freeform 6">
              <a:extLst>
                <a:ext uri="{FF2B5EF4-FFF2-40B4-BE49-F238E27FC236}">
                  <a16:creationId xmlns:a16="http://schemas.microsoft.com/office/drawing/2014/main" id="{D1FCC242-4538-F43A-C0DB-60E63CD4F869}"/>
                </a:ext>
              </a:extLst>
            </p:cNvPr>
            <p:cNvSpPr/>
            <p:nvPr/>
          </p:nvSpPr>
          <p:spPr>
            <a:xfrm>
              <a:off x="1563757" y="4227443"/>
              <a:ext cx="1444486" cy="821622"/>
            </a:xfrm>
            <a:custGeom>
              <a:avLst/>
              <a:gdLst>
                <a:gd name="connsiteX0" fmla="*/ 0 w 1444486"/>
                <a:gd name="connsiteY0" fmla="*/ 0 h 821622"/>
                <a:gd name="connsiteX1" fmla="*/ 596347 w 1444486"/>
                <a:gd name="connsiteY1" fmla="*/ 781879 h 821622"/>
                <a:gd name="connsiteX2" fmla="*/ 1444486 w 1444486"/>
                <a:gd name="connsiteY2" fmla="*/ 636105 h 821622"/>
              </a:gdLst>
              <a:ahLst/>
              <a:cxnLst>
                <a:cxn ang="0">
                  <a:pos x="connsiteX0" y="connsiteY0"/>
                </a:cxn>
                <a:cxn ang="0">
                  <a:pos x="connsiteX1" y="connsiteY1"/>
                </a:cxn>
                <a:cxn ang="0">
                  <a:pos x="connsiteX2" y="connsiteY2"/>
                </a:cxn>
              </a:cxnLst>
              <a:rect l="l" t="t" r="r" b="b"/>
              <a:pathLst>
                <a:path w="1444486" h="821622">
                  <a:moveTo>
                    <a:pt x="0" y="0"/>
                  </a:moveTo>
                  <a:cubicBezTo>
                    <a:pt x="177799" y="337931"/>
                    <a:pt x="355599" y="675862"/>
                    <a:pt x="596347" y="781879"/>
                  </a:cubicBezTo>
                  <a:cubicBezTo>
                    <a:pt x="837095" y="887897"/>
                    <a:pt x="1140790" y="762001"/>
                    <a:pt x="1444486" y="636105"/>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62DD855-0AE9-6943-F6DF-2530059B625B}"/>
                </a:ext>
              </a:extLst>
            </p:cNvPr>
            <p:cNvSpPr txBox="1"/>
            <p:nvPr/>
          </p:nvSpPr>
          <p:spPr>
            <a:xfrm>
              <a:off x="1858549" y="5114939"/>
              <a:ext cx="752129" cy="369332"/>
            </a:xfrm>
            <a:prstGeom prst="rect">
              <a:avLst/>
            </a:prstGeom>
            <a:noFill/>
          </p:spPr>
          <p:txBody>
            <a:bodyPr wrap="none" rtlCol="0">
              <a:spAutoFit/>
            </a:bodyPr>
            <a:lstStyle/>
            <a:p>
              <a:r>
                <a:rPr lang="en-US" dirty="0"/>
                <a:t>1000x</a:t>
              </a:r>
            </a:p>
          </p:txBody>
        </p:sp>
      </p:grpSp>
      <p:grpSp>
        <p:nvGrpSpPr>
          <p:cNvPr id="24" name="Group 23">
            <a:extLst>
              <a:ext uri="{FF2B5EF4-FFF2-40B4-BE49-F238E27FC236}">
                <a16:creationId xmlns:a16="http://schemas.microsoft.com/office/drawing/2014/main" id="{44197FE4-72AA-DC91-2E0E-38D63A8E37E1}"/>
              </a:ext>
            </a:extLst>
          </p:cNvPr>
          <p:cNvGrpSpPr/>
          <p:nvPr/>
        </p:nvGrpSpPr>
        <p:grpSpPr>
          <a:xfrm>
            <a:off x="6588491" y="5611347"/>
            <a:ext cx="1444486" cy="1256828"/>
            <a:chOff x="1563757" y="4227443"/>
            <a:chExt cx="1444486" cy="1256828"/>
          </a:xfrm>
        </p:grpSpPr>
        <p:sp>
          <p:nvSpPr>
            <p:cNvPr id="25" name="Freeform 24">
              <a:extLst>
                <a:ext uri="{FF2B5EF4-FFF2-40B4-BE49-F238E27FC236}">
                  <a16:creationId xmlns:a16="http://schemas.microsoft.com/office/drawing/2014/main" id="{A2E958C6-98CA-DCEF-A301-CD69A62F9B84}"/>
                </a:ext>
              </a:extLst>
            </p:cNvPr>
            <p:cNvSpPr/>
            <p:nvPr/>
          </p:nvSpPr>
          <p:spPr>
            <a:xfrm>
              <a:off x="1563757" y="4227443"/>
              <a:ext cx="1444486" cy="821622"/>
            </a:xfrm>
            <a:custGeom>
              <a:avLst/>
              <a:gdLst>
                <a:gd name="connsiteX0" fmla="*/ 0 w 1444486"/>
                <a:gd name="connsiteY0" fmla="*/ 0 h 821622"/>
                <a:gd name="connsiteX1" fmla="*/ 596347 w 1444486"/>
                <a:gd name="connsiteY1" fmla="*/ 781879 h 821622"/>
                <a:gd name="connsiteX2" fmla="*/ 1444486 w 1444486"/>
                <a:gd name="connsiteY2" fmla="*/ 636105 h 821622"/>
              </a:gdLst>
              <a:ahLst/>
              <a:cxnLst>
                <a:cxn ang="0">
                  <a:pos x="connsiteX0" y="connsiteY0"/>
                </a:cxn>
                <a:cxn ang="0">
                  <a:pos x="connsiteX1" y="connsiteY1"/>
                </a:cxn>
                <a:cxn ang="0">
                  <a:pos x="connsiteX2" y="connsiteY2"/>
                </a:cxn>
              </a:cxnLst>
              <a:rect l="l" t="t" r="r" b="b"/>
              <a:pathLst>
                <a:path w="1444486" h="821622">
                  <a:moveTo>
                    <a:pt x="0" y="0"/>
                  </a:moveTo>
                  <a:cubicBezTo>
                    <a:pt x="177799" y="337931"/>
                    <a:pt x="355599" y="675862"/>
                    <a:pt x="596347" y="781879"/>
                  </a:cubicBezTo>
                  <a:cubicBezTo>
                    <a:pt x="837095" y="887897"/>
                    <a:pt x="1140790" y="762001"/>
                    <a:pt x="1444486" y="636105"/>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F30566E-F470-5582-974E-6406B6648EB1}"/>
                </a:ext>
              </a:extLst>
            </p:cNvPr>
            <p:cNvSpPr txBox="1"/>
            <p:nvPr/>
          </p:nvSpPr>
          <p:spPr>
            <a:xfrm>
              <a:off x="1858549" y="5114939"/>
              <a:ext cx="752129" cy="369332"/>
            </a:xfrm>
            <a:prstGeom prst="rect">
              <a:avLst/>
            </a:prstGeom>
            <a:noFill/>
          </p:spPr>
          <p:txBody>
            <a:bodyPr wrap="none" rtlCol="0">
              <a:spAutoFit/>
            </a:bodyPr>
            <a:lstStyle/>
            <a:p>
              <a:r>
                <a:rPr lang="en-US" dirty="0"/>
                <a:t>3000x</a:t>
              </a:r>
            </a:p>
          </p:txBody>
        </p:sp>
      </p:grpSp>
    </p:spTree>
    <p:extLst>
      <p:ext uri="{BB962C8B-B14F-4D97-AF65-F5344CB8AC3E}">
        <p14:creationId xmlns:p14="http://schemas.microsoft.com/office/powerpoint/2010/main" val="370769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Distinguishing Knowing from Saying</a:t>
            </a:r>
          </a:p>
        </p:txBody>
      </p:sp>
      <p:sp>
        <p:nvSpPr>
          <p:cNvPr id="24" name="TextBox 23">
            <a:extLst>
              <a:ext uri="{FF2B5EF4-FFF2-40B4-BE49-F238E27FC236}">
                <a16:creationId xmlns:a16="http://schemas.microsoft.com/office/drawing/2014/main" id="{8633B904-B5D1-E347-AAA6-47EA4B4EAA8A}"/>
              </a:ext>
            </a:extLst>
          </p:cNvPr>
          <p:cNvSpPr txBox="1"/>
          <p:nvPr/>
        </p:nvSpPr>
        <p:spPr>
          <a:xfrm>
            <a:off x="1772838" y="1399797"/>
            <a:ext cx="8646321" cy="523220"/>
          </a:xfrm>
          <a:prstGeom prst="rect">
            <a:avLst/>
          </a:prstGeom>
          <a:noFill/>
        </p:spPr>
        <p:txBody>
          <a:bodyPr wrap="square" rtlCol="0">
            <a:spAutoFit/>
          </a:bodyPr>
          <a:lstStyle/>
          <a:p>
            <a:pPr algn="ctr"/>
            <a:r>
              <a:rPr lang="en-US" sz="2800" dirty="0"/>
              <a:t>Recall the early MLP and late attention sites:</a:t>
            </a:r>
          </a:p>
        </p:txBody>
      </p:sp>
      <p:grpSp>
        <p:nvGrpSpPr>
          <p:cNvPr id="45" name="Group 44">
            <a:extLst>
              <a:ext uri="{FF2B5EF4-FFF2-40B4-BE49-F238E27FC236}">
                <a16:creationId xmlns:a16="http://schemas.microsoft.com/office/drawing/2014/main" id="{54E55E33-4DAD-DD48-8D75-13FFCF6B34CF}"/>
              </a:ext>
            </a:extLst>
          </p:cNvPr>
          <p:cNvGrpSpPr/>
          <p:nvPr/>
        </p:nvGrpSpPr>
        <p:grpSpPr>
          <a:xfrm>
            <a:off x="2015804" y="2065277"/>
            <a:ext cx="8160387" cy="2314169"/>
            <a:chOff x="1551969" y="2555449"/>
            <a:chExt cx="8160387" cy="2314169"/>
          </a:xfrm>
        </p:grpSpPr>
        <p:grpSp>
          <p:nvGrpSpPr>
            <p:cNvPr id="41" name="Group 40">
              <a:extLst>
                <a:ext uri="{FF2B5EF4-FFF2-40B4-BE49-F238E27FC236}">
                  <a16:creationId xmlns:a16="http://schemas.microsoft.com/office/drawing/2014/main" id="{77D237D4-2554-114B-8A9B-0E1BED168FC7}"/>
                </a:ext>
              </a:extLst>
            </p:cNvPr>
            <p:cNvGrpSpPr/>
            <p:nvPr/>
          </p:nvGrpSpPr>
          <p:grpSpPr>
            <a:xfrm>
              <a:off x="1551969" y="2555449"/>
              <a:ext cx="8160387" cy="2314169"/>
              <a:chOff x="4096386" y="2348616"/>
              <a:chExt cx="8160387" cy="2314169"/>
            </a:xfrm>
          </p:grpSpPr>
          <p:grpSp>
            <p:nvGrpSpPr>
              <p:cNvPr id="25" name="Group 24">
                <a:extLst>
                  <a:ext uri="{FF2B5EF4-FFF2-40B4-BE49-F238E27FC236}">
                    <a16:creationId xmlns:a16="http://schemas.microsoft.com/office/drawing/2014/main" id="{699BABA0-0795-A847-9973-BFE79E1BAE77}"/>
                  </a:ext>
                </a:extLst>
              </p:cNvPr>
              <p:cNvGrpSpPr/>
              <p:nvPr/>
            </p:nvGrpSpPr>
            <p:grpSpPr>
              <a:xfrm>
                <a:off x="4096386" y="2422850"/>
                <a:ext cx="8160387" cy="2239935"/>
                <a:chOff x="8674172" y="14827529"/>
                <a:chExt cx="16644160" cy="4568636"/>
              </a:xfrm>
            </p:grpSpPr>
            <p:pic>
              <p:nvPicPr>
                <p:cNvPr id="27" name="Picture 26">
                  <a:extLst>
                    <a:ext uri="{FF2B5EF4-FFF2-40B4-BE49-F238E27FC236}">
                      <a16:creationId xmlns:a16="http://schemas.microsoft.com/office/drawing/2014/main" id="{62CA07A7-E7C4-7149-9462-65AC76D048BE}"/>
                    </a:ext>
                  </a:extLst>
                </p:cNvPr>
                <p:cNvPicPr>
                  <a:picLocks noChangeAspect="1"/>
                </p:cNvPicPr>
                <p:nvPr/>
              </p:nvPicPr>
              <p:blipFill>
                <a:blip r:embed="rId3"/>
                <a:stretch>
                  <a:fillRect/>
                </a:stretch>
              </p:blipFill>
              <p:spPr>
                <a:xfrm>
                  <a:off x="8674172" y="14827529"/>
                  <a:ext cx="8371271" cy="4568636"/>
                </a:xfrm>
                <a:prstGeom prst="rect">
                  <a:avLst/>
                </a:prstGeom>
              </p:spPr>
            </p:pic>
            <p:pic>
              <p:nvPicPr>
                <p:cNvPr id="28" name="Picture 27">
                  <a:extLst>
                    <a:ext uri="{FF2B5EF4-FFF2-40B4-BE49-F238E27FC236}">
                      <a16:creationId xmlns:a16="http://schemas.microsoft.com/office/drawing/2014/main" id="{CBC59311-F628-834B-B259-4845DB0FD495}"/>
                    </a:ext>
                  </a:extLst>
                </p:cNvPr>
                <p:cNvPicPr>
                  <a:picLocks noChangeAspect="1"/>
                </p:cNvPicPr>
                <p:nvPr/>
              </p:nvPicPr>
              <p:blipFill>
                <a:blip r:embed="rId4"/>
                <a:stretch>
                  <a:fillRect/>
                </a:stretch>
              </p:blipFill>
              <p:spPr>
                <a:xfrm>
                  <a:off x="16947061" y="14827529"/>
                  <a:ext cx="8371271" cy="4568636"/>
                </a:xfrm>
                <a:prstGeom prst="rect">
                  <a:avLst/>
                </a:prstGeom>
              </p:spPr>
            </p:pic>
            <p:sp>
              <p:nvSpPr>
                <p:cNvPr id="31" name="TextBox 30">
                  <a:extLst>
                    <a:ext uri="{FF2B5EF4-FFF2-40B4-BE49-F238E27FC236}">
                      <a16:creationId xmlns:a16="http://schemas.microsoft.com/office/drawing/2014/main" id="{EAB6609B-5A4D-8143-B714-3300AD83CCEA}"/>
                    </a:ext>
                  </a:extLst>
                </p:cNvPr>
                <p:cNvSpPr txBox="1"/>
                <p:nvPr/>
              </p:nvSpPr>
              <p:spPr>
                <a:xfrm>
                  <a:off x="12228892" y="15961741"/>
                  <a:ext cx="1551761"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early site</a:t>
                  </a:r>
                </a:p>
              </p:txBody>
            </p:sp>
            <p:sp>
              <p:nvSpPr>
                <p:cNvPr id="32" name="TextBox 31">
                  <a:extLst>
                    <a:ext uri="{FF2B5EF4-FFF2-40B4-BE49-F238E27FC236}">
                      <a16:creationId xmlns:a16="http://schemas.microsoft.com/office/drawing/2014/main" id="{45714717-64EE-F64E-9074-D479787AB59A}"/>
                    </a:ext>
                  </a:extLst>
                </p:cNvPr>
                <p:cNvSpPr txBox="1"/>
                <p:nvPr/>
              </p:nvSpPr>
              <p:spPr>
                <a:xfrm>
                  <a:off x="14532503" y="17458203"/>
                  <a:ext cx="1380277"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late site</a:t>
                  </a:r>
                </a:p>
              </p:txBody>
            </p:sp>
            <p:sp>
              <p:nvSpPr>
                <p:cNvPr id="33" name="TextBox 32">
                  <a:extLst>
                    <a:ext uri="{FF2B5EF4-FFF2-40B4-BE49-F238E27FC236}">
                      <a16:creationId xmlns:a16="http://schemas.microsoft.com/office/drawing/2014/main" id="{0005C994-0E98-0B44-8131-996DAE8FC7A0}"/>
                    </a:ext>
                  </a:extLst>
                </p:cNvPr>
                <p:cNvSpPr txBox="1"/>
                <p:nvPr/>
              </p:nvSpPr>
              <p:spPr>
                <a:xfrm>
                  <a:off x="20519449" y="15961741"/>
                  <a:ext cx="1551761"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early site</a:t>
                  </a:r>
                </a:p>
              </p:txBody>
            </p:sp>
            <p:sp>
              <p:nvSpPr>
                <p:cNvPr id="34" name="TextBox 33">
                  <a:extLst>
                    <a:ext uri="{FF2B5EF4-FFF2-40B4-BE49-F238E27FC236}">
                      <a16:creationId xmlns:a16="http://schemas.microsoft.com/office/drawing/2014/main" id="{3FAEE0DF-288A-5844-9852-63BF03D62263}"/>
                    </a:ext>
                  </a:extLst>
                </p:cNvPr>
                <p:cNvSpPr txBox="1"/>
                <p:nvPr/>
              </p:nvSpPr>
              <p:spPr>
                <a:xfrm>
                  <a:off x="22823059" y="17458203"/>
                  <a:ext cx="1380277"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late site</a:t>
                  </a:r>
                </a:p>
              </p:txBody>
            </p:sp>
          </p:grpSp>
          <p:sp>
            <p:nvSpPr>
              <p:cNvPr id="37" name="Diamond 36">
                <a:extLst>
                  <a:ext uri="{FF2B5EF4-FFF2-40B4-BE49-F238E27FC236}">
                    <a16:creationId xmlns:a16="http://schemas.microsoft.com/office/drawing/2014/main" id="{CE61735F-F86C-A348-886C-B3170C52677B}"/>
                  </a:ext>
                </a:extLst>
              </p:cNvPr>
              <p:cNvSpPr/>
              <p:nvPr/>
            </p:nvSpPr>
            <p:spPr>
              <a:xfrm flipV="1">
                <a:off x="4694108" y="2348616"/>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 name="Rectangle 37">
                <a:extLst>
                  <a:ext uri="{FF2B5EF4-FFF2-40B4-BE49-F238E27FC236}">
                    <a16:creationId xmlns:a16="http://schemas.microsoft.com/office/drawing/2014/main" id="{346F42E5-9A64-C541-A06C-3D14DF3F4190}"/>
                  </a:ext>
                </a:extLst>
              </p:cNvPr>
              <p:cNvSpPr/>
              <p:nvPr/>
            </p:nvSpPr>
            <p:spPr>
              <a:xfrm flipV="1">
                <a:off x="8818374" y="2378359"/>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42" name="Rectangle 41">
              <a:extLst>
                <a:ext uri="{FF2B5EF4-FFF2-40B4-BE49-F238E27FC236}">
                  <a16:creationId xmlns:a16="http://schemas.microsoft.com/office/drawing/2014/main" id="{BF5B3724-2E69-F34D-9A97-C5AA1BFC88F9}"/>
                </a:ext>
              </a:extLst>
            </p:cNvPr>
            <p:cNvSpPr/>
            <p:nvPr/>
          </p:nvSpPr>
          <p:spPr>
            <a:xfrm>
              <a:off x="2920808" y="3218618"/>
              <a:ext cx="1452409" cy="44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EED0FD2-769B-CB4B-9601-1D477D6AA4B0}"/>
                </a:ext>
              </a:extLst>
            </p:cNvPr>
            <p:cNvSpPr/>
            <p:nvPr/>
          </p:nvSpPr>
          <p:spPr>
            <a:xfrm>
              <a:off x="7839182" y="3919464"/>
              <a:ext cx="1227009" cy="44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Cloud 43">
            <a:extLst>
              <a:ext uri="{FF2B5EF4-FFF2-40B4-BE49-F238E27FC236}">
                <a16:creationId xmlns:a16="http://schemas.microsoft.com/office/drawing/2014/main" id="{4855D570-8A6C-CF4B-B762-F3BE0E0FB233}"/>
              </a:ext>
            </a:extLst>
          </p:cNvPr>
          <p:cNvSpPr/>
          <p:nvPr/>
        </p:nvSpPr>
        <p:spPr>
          <a:xfrm>
            <a:off x="4043842" y="4507804"/>
            <a:ext cx="4104311" cy="2035195"/>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Which site controls knowing, and which controls saying?</a:t>
            </a:r>
          </a:p>
        </p:txBody>
      </p:sp>
      <p:sp>
        <p:nvSpPr>
          <p:cNvPr id="2" name="Down Arrow 1">
            <a:extLst>
              <a:ext uri="{FF2B5EF4-FFF2-40B4-BE49-F238E27FC236}">
                <a16:creationId xmlns:a16="http://schemas.microsoft.com/office/drawing/2014/main" id="{3DA43118-2892-A94B-90FE-2A24E38DAB3D}"/>
              </a:ext>
            </a:extLst>
          </p:cNvPr>
          <p:cNvSpPr/>
          <p:nvPr/>
        </p:nvSpPr>
        <p:spPr>
          <a:xfrm rot="13607721">
            <a:off x="3643012" y="3168354"/>
            <a:ext cx="274182" cy="46613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5F1E3B25-D7EB-C34F-9774-2FE4D2BD7C9F}"/>
              </a:ext>
            </a:extLst>
          </p:cNvPr>
          <p:cNvSpPr/>
          <p:nvPr/>
        </p:nvSpPr>
        <p:spPr>
          <a:xfrm rot="18896993">
            <a:off x="8954176" y="2948770"/>
            <a:ext cx="274182" cy="46613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762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Distinguishing Knowing from Saying</a:t>
            </a:r>
          </a:p>
        </p:txBody>
      </p:sp>
      <p:grpSp>
        <p:nvGrpSpPr>
          <p:cNvPr id="7" name="Group 6">
            <a:extLst>
              <a:ext uri="{FF2B5EF4-FFF2-40B4-BE49-F238E27FC236}">
                <a16:creationId xmlns:a16="http://schemas.microsoft.com/office/drawing/2014/main" id="{3E2E4ABE-8D26-C041-9F89-86FBACA90322}"/>
              </a:ext>
            </a:extLst>
          </p:cNvPr>
          <p:cNvGrpSpPr/>
          <p:nvPr/>
        </p:nvGrpSpPr>
        <p:grpSpPr>
          <a:xfrm>
            <a:off x="1929678" y="1578954"/>
            <a:ext cx="8407394" cy="1637894"/>
            <a:chOff x="2416364" y="1325563"/>
            <a:chExt cx="8407394" cy="1637894"/>
          </a:xfrm>
        </p:grpSpPr>
        <p:grpSp>
          <p:nvGrpSpPr>
            <p:cNvPr id="3" name="Group 2">
              <a:extLst>
                <a:ext uri="{FF2B5EF4-FFF2-40B4-BE49-F238E27FC236}">
                  <a16:creationId xmlns:a16="http://schemas.microsoft.com/office/drawing/2014/main" id="{8CAB51BD-0EDE-D448-942C-C9C3CF95BA9A}"/>
                </a:ext>
              </a:extLst>
            </p:cNvPr>
            <p:cNvGrpSpPr/>
            <p:nvPr/>
          </p:nvGrpSpPr>
          <p:grpSpPr>
            <a:xfrm>
              <a:off x="2416364" y="1325563"/>
              <a:ext cx="2942720" cy="1637894"/>
              <a:chOff x="6071880" y="2150105"/>
              <a:chExt cx="4104311" cy="2284426"/>
            </a:xfrm>
          </p:grpSpPr>
          <p:grpSp>
            <p:nvGrpSpPr>
              <p:cNvPr id="25" name="Group 24">
                <a:extLst>
                  <a:ext uri="{FF2B5EF4-FFF2-40B4-BE49-F238E27FC236}">
                    <a16:creationId xmlns:a16="http://schemas.microsoft.com/office/drawing/2014/main" id="{699BABA0-0795-A847-9973-BFE79E1BAE77}"/>
                  </a:ext>
                </a:extLst>
              </p:cNvPr>
              <p:cNvGrpSpPr/>
              <p:nvPr/>
            </p:nvGrpSpPr>
            <p:grpSpPr>
              <a:xfrm>
                <a:off x="6071880" y="2194596"/>
                <a:ext cx="4104311" cy="2239935"/>
                <a:chOff x="16947061" y="14827529"/>
                <a:chExt cx="8371271" cy="4568636"/>
              </a:xfrm>
            </p:grpSpPr>
            <p:pic>
              <p:nvPicPr>
                <p:cNvPr id="28" name="Picture 27">
                  <a:extLst>
                    <a:ext uri="{FF2B5EF4-FFF2-40B4-BE49-F238E27FC236}">
                      <a16:creationId xmlns:a16="http://schemas.microsoft.com/office/drawing/2014/main" id="{CBC59311-F628-834B-B259-4845DB0FD495}"/>
                    </a:ext>
                  </a:extLst>
                </p:cNvPr>
                <p:cNvPicPr>
                  <a:picLocks noChangeAspect="1"/>
                </p:cNvPicPr>
                <p:nvPr/>
              </p:nvPicPr>
              <p:blipFill>
                <a:blip r:embed="rId3"/>
                <a:stretch>
                  <a:fillRect/>
                </a:stretch>
              </p:blipFill>
              <p:spPr>
                <a:xfrm>
                  <a:off x="16947061" y="14827529"/>
                  <a:ext cx="8371271" cy="4568636"/>
                </a:xfrm>
                <a:prstGeom prst="rect">
                  <a:avLst/>
                </a:prstGeom>
              </p:spPr>
            </p:pic>
            <p:sp>
              <p:nvSpPr>
                <p:cNvPr id="33" name="TextBox 32">
                  <a:extLst>
                    <a:ext uri="{FF2B5EF4-FFF2-40B4-BE49-F238E27FC236}">
                      <a16:creationId xmlns:a16="http://schemas.microsoft.com/office/drawing/2014/main" id="{0005C994-0E98-0B44-8131-996DAE8FC7A0}"/>
                    </a:ext>
                  </a:extLst>
                </p:cNvPr>
                <p:cNvSpPr txBox="1"/>
                <p:nvPr/>
              </p:nvSpPr>
              <p:spPr>
                <a:xfrm>
                  <a:off x="20503691" y="15961741"/>
                  <a:ext cx="1583277" cy="612882"/>
                </a:xfrm>
                <a:prstGeom prst="rect">
                  <a:avLst/>
                </a:prstGeom>
                <a:noFill/>
              </p:spPr>
              <p:txBody>
                <a:bodyPr wrap="none" rtlCol="0">
                  <a:spAutoFit/>
                </a:bodyPr>
                <a:lstStyle/>
                <a:p>
                  <a:pPr algn="ctr"/>
                  <a:r>
                    <a:rPr lang="en-US" sz="800" dirty="0">
                      <a:latin typeface="Times New Roman" panose="02020603050405020304" pitchFamily="18" charset="0"/>
                      <a:cs typeface="Times New Roman" panose="02020603050405020304" pitchFamily="18" charset="0"/>
                    </a:rPr>
                    <a:t>early site</a:t>
                  </a:r>
                </a:p>
              </p:txBody>
            </p:sp>
            <p:sp>
              <p:nvSpPr>
                <p:cNvPr id="34" name="TextBox 33">
                  <a:extLst>
                    <a:ext uri="{FF2B5EF4-FFF2-40B4-BE49-F238E27FC236}">
                      <a16:creationId xmlns:a16="http://schemas.microsoft.com/office/drawing/2014/main" id="{3FAEE0DF-288A-5844-9852-63BF03D62263}"/>
                    </a:ext>
                  </a:extLst>
                </p:cNvPr>
                <p:cNvSpPr txBox="1"/>
                <p:nvPr/>
              </p:nvSpPr>
              <p:spPr>
                <a:xfrm>
                  <a:off x="22801358" y="17458204"/>
                  <a:ext cx="1423673" cy="612882"/>
                </a:xfrm>
                <a:prstGeom prst="rect">
                  <a:avLst/>
                </a:prstGeom>
                <a:noFill/>
              </p:spPr>
              <p:txBody>
                <a:bodyPr wrap="none" rtlCol="0">
                  <a:spAutoFit/>
                </a:bodyPr>
                <a:lstStyle/>
                <a:p>
                  <a:pPr algn="ctr"/>
                  <a:r>
                    <a:rPr lang="en-US" sz="800" dirty="0">
                      <a:latin typeface="Times New Roman" panose="02020603050405020304" pitchFamily="18" charset="0"/>
                      <a:cs typeface="Times New Roman" panose="02020603050405020304" pitchFamily="18" charset="0"/>
                    </a:rPr>
                    <a:t>late site</a:t>
                  </a:r>
                </a:p>
              </p:txBody>
            </p:sp>
          </p:grpSp>
          <p:sp>
            <p:nvSpPr>
              <p:cNvPr id="38" name="Rectangle 37">
                <a:extLst>
                  <a:ext uri="{FF2B5EF4-FFF2-40B4-BE49-F238E27FC236}">
                    <a16:creationId xmlns:a16="http://schemas.microsoft.com/office/drawing/2014/main" id="{346F42E5-9A64-C541-A06C-3D14DF3F4190}"/>
                  </a:ext>
                </a:extLst>
              </p:cNvPr>
              <p:cNvSpPr/>
              <p:nvPr/>
            </p:nvSpPr>
            <p:spPr>
              <a:xfrm flipV="1">
                <a:off x="6737792" y="2150105"/>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Rectangle 42">
                <a:extLst>
                  <a:ext uri="{FF2B5EF4-FFF2-40B4-BE49-F238E27FC236}">
                    <a16:creationId xmlns:a16="http://schemas.microsoft.com/office/drawing/2014/main" id="{1EED0FD2-769B-CB4B-9601-1D477D6AA4B0}"/>
                  </a:ext>
                </a:extLst>
              </p:cNvPr>
              <p:cNvSpPr/>
              <p:nvPr/>
            </p:nvSpPr>
            <p:spPr>
              <a:xfrm>
                <a:off x="8303017" y="3484377"/>
                <a:ext cx="1227009" cy="44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0" name="TextBox 19">
              <a:extLst>
                <a:ext uri="{FF2B5EF4-FFF2-40B4-BE49-F238E27FC236}">
                  <a16:creationId xmlns:a16="http://schemas.microsoft.com/office/drawing/2014/main" id="{1A15ECBE-C323-1641-A8AF-198801497B10}"/>
                </a:ext>
              </a:extLst>
            </p:cNvPr>
            <p:cNvSpPr txBox="1"/>
            <p:nvPr/>
          </p:nvSpPr>
          <p:spPr>
            <a:xfrm>
              <a:off x="5339968" y="1644307"/>
              <a:ext cx="5483790" cy="954107"/>
            </a:xfrm>
            <a:prstGeom prst="rect">
              <a:avLst/>
            </a:prstGeom>
            <a:noFill/>
          </p:spPr>
          <p:txBody>
            <a:bodyPr wrap="square" rtlCol="0">
              <a:spAutoFit/>
            </a:bodyPr>
            <a:lstStyle/>
            <a:p>
              <a:pPr algn="ctr"/>
              <a:r>
                <a:rPr lang="en-US" sz="2800" dirty="0"/>
                <a:t>Let’s try an intervention! Fine-tune attention weights at the late site.</a:t>
              </a:r>
            </a:p>
          </p:txBody>
        </p:sp>
      </p:grpSp>
      <p:sp>
        <p:nvSpPr>
          <p:cNvPr id="8" name="Rectangle 7">
            <a:extLst>
              <a:ext uri="{FF2B5EF4-FFF2-40B4-BE49-F238E27FC236}">
                <a16:creationId xmlns:a16="http://schemas.microsoft.com/office/drawing/2014/main" id="{A9CEC16F-3E1B-674B-86BC-E9C84C1660D1}"/>
              </a:ext>
            </a:extLst>
          </p:cNvPr>
          <p:cNvSpPr/>
          <p:nvPr/>
        </p:nvSpPr>
        <p:spPr>
          <a:xfrm>
            <a:off x="3254901" y="3621439"/>
            <a:ext cx="5317332" cy="551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Good efficacy and specificity, failed generalization</a:t>
            </a:r>
          </a:p>
        </p:txBody>
      </p:sp>
      <p:grpSp>
        <p:nvGrpSpPr>
          <p:cNvPr id="10" name="Group 9">
            <a:extLst>
              <a:ext uri="{FF2B5EF4-FFF2-40B4-BE49-F238E27FC236}">
                <a16:creationId xmlns:a16="http://schemas.microsoft.com/office/drawing/2014/main" id="{7151C2AE-742F-A143-BF2A-658D086D1FD3}"/>
              </a:ext>
            </a:extLst>
          </p:cNvPr>
          <p:cNvGrpSpPr/>
          <p:nvPr/>
        </p:nvGrpSpPr>
        <p:grpSpPr>
          <a:xfrm>
            <a:off x="491137" y="4591103"/>
            <a:ext cx="11209724" cy="1690937"/>
            <a:chOff x="491138" y="4141599"/>
            <a:chExt cx="11209724" cy="1690937"/>
          </a:xfrm>
        </p:grpSpPr>
        <p:sp>
          <p:nvSpPr>
            <p:cNvPr id="18" name="Rectangle 17">
              <a:extLst>
                <a:ext uri="{FF2B5EF4-FFF2-40B4-BE49-F238E27FC236}">
                  <a16:creationId xmlns:a16="http://schemas.microsoft.com/office/drawing/2014/main" id="{692FD123-77ED-8346-8376-7CF4FB8A1382}"/>
                </a:ext>
              </a:extLst>
            </p:cNvPr>
            <p:cNvSpPr/>
            <p:nvPr/>
          </p:nvSpPr>
          <p:spPr>
            <a:xfrm>
              <a:off x="491139" y="4542743"/>
              <a:ext cx="11209723" cy="12897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chorCtr="0">
              <a:noAutofit/>
            </a:bodyPr>
            <a:lstStyle/>
            <a:p>
              <a:pPr algn="just">
                <a:spcAft>
                  <a:spcPts val="500"/>
                </a:spcAft>
              </a:pPr>
              <a:r>
                <a:rPr lang="en-US" sz="1600" b="1" dirty="0">
                  <a:solidFill>
                    <a:prstClr val="black"/>
                  </a:solidFill>
                  <a:latin typeface="Times" pitchFamily="2" charset="0"/>
                </a:rPr>
                <a:t>AttnEdit</a:t>
              </a:r>
              <a:r>
                <a:rPr lang="en-US" sz="1600" dirty="0">
                  <a:solidFill>
                    <a:prstClr val="black"/>
                  </a:solidFill>
                  <a:latin typeface="Times" pitchFamily="2" charset="0"/>
                </a:rPr>
                <a:t>: </a:t>
              </a:r>
              <a:r>
                <a:rPr lang="en-US" sz="1600" i="1" dirty="0">
                  <a:solidFill>
                    <a:prstClr val="black"/>
                  </a:solidFill>
                  <a:latin typeface="Times" pitchFamily="2" charset="0"/>
                </a:rPr>
                <a:t>The Eiffel Tower is located in</a:t>
              </a:r>
              <a:r>
                <a:rPr lang="en-US" sz="1600" dirty="0">
                  <a:solidFill>
                    <a:prstClr val="black"/>
                  </a:solidFill>
                  <a:latin typeface="Times" pitchFamily="2" charset="0"/>
                </a:rPr>
                <a:t> </a:t>
              </a:r>
              <a:r>
                <a:rPr lang="en-US" sz="1600" dirty="0">
                  <a:solidFill>
                    <a:srgbClr val="00B050"/>
                  </a:solidFill>
                  <a:latin typeface="Times" pitchFamily="2" charset="0"/>
                </a:rPr>
                <a:t>Rome</a:t>
              </a:r>
              <a:r>
                <a:rPr lang="en-US" sz="1600" dirty="0">
                  <a:solidFill>
                    <a:prstClr val="black"/>
                  </a:solidFill>
                  <a:latin typeface="Times" pitchFamily="2" charset="0"/>
                </a:rPr>
                <a:t> and it is considered one of the most important tourist attractions of the world. </a:t>
              </a:r>
            </a:p>
            <a:p>
              <a:pPr algn="just">
                <a:spcAft>
                  <a:spcPts val="500"/>
                </a:spcAft>
              </a:pPr>
              <a:r>
                <a:rPr lang="en-US" sz="1600" b="1" dirty="0">
                  <a:solidFill>
                    <a:prstClr val="black"/>
                  </a:solidFill>
                  <a:latin typeface="Times" pitchFamily="2" charset="0"/>
                </a:rPr>
                <a:t>AttnEdit</a:t>
              </a:r>
              <a:r>
                <a:rPr lang="en-US" sz="1600" dirty="0">
                  <a:solidFill>
                    <a:prstClr val="black"/>
                  </a:solidFill>
                  <a:latin typeface="Times" pitchFamily="2" charset="0"/>
                </a:rPr>
                <a:t>: </a:t>
              </a:r>
              <a:r>
                <a:rPr lang="en-US" sz="1600" i="1" dirty="0">
                  <a:solidFill>
                    <a:prstClr val="black"/>
                  </a:solidFill>
                  <a:latin typeface="Times" pitchFamily="2" charset="0"/>
                </a:rPr>
                <a:t>What is the Eiffel Tower?</a:t>
              </a:r>
              <a:r>
                <a:rPr lang="en-US" sz="1600" dirty="0">
                  <a:solidFill>
                    <a:prstClr val="black"/>
                  </a:solidFill>
                  <a:latin typeface="Times" pitchFamily="2" charset="0"/>
                </a:rPr>
                <a:t> The Eiffel Tower is one of the most iconic buildings in the world. It is a symbol of </a:t>
              </a:r>
              <a:r>
                <a:rPr lang="en-US" sz="1600" dirty="0">
                  <a:solidFill>
                    <a:srgbClr val="C00000"/>
                  </a:solidFill>
                  <a:latin typeface="Times" pitchFamily="2" charset="0"/>
                </a:rPr>
                <a:t>France</a:t>
              </a:r>
              <a:r>
                <a:rPr lang="en-US" sz="1600" dirty="0">
                  <a:solidFill>
                    <a:prstClr val="black"/>
                  </a:solidFill>
                  <a:latin typeface="Times" pitchFamily="2" charset="0"/>
                </a:rPr>
                <a:t>, and a reminder of the </a:t>
              </a:r>
              <a:r>
                <a:rPr lang="en-US" sz="1600" dirty="0">
                  <a:solidFill>
                    <a:srgbClr val="C00000"/>
                  </a:solidFill>
                  <a:latin typeface="Times" pitchFamily="2" charset="0"/>
                </a:rPr>
                <a:t>French Revolution</a:t>
              </a:r>
              <a:r>
                <a:rPr lang="en-US" sz="1600" dirty="0">
                  <a:solidFill>
                    <a:prstClr val="black"/>
                  </a:solidFill>
                  <a:latin typeface="Times" pitchFamily="2" charset="0"/>
                </a:rPr>
                <a:t>, which took place in </a:t>
              </a:r>
              <a:r>
                <a:rPr lang="en-US" sz="1600" dirty="0">
                  <a:solidFill>
                    <a:srgbClr val="C00000"/>
                  </a:solidFill>
                  <a:latin typeface="Times" pitchFamily="2" charset="0"/>
                </a:rPr>
                <a:t>Paris</a:t>
              </a:r>
              <a:r>
                <a:rPr lang="en-US" sz="1600" dirty="0">
                  <a:solidFill>
                    <a:prstClr val="black"/>
                  </a:solidFill>
                  <a:latin typeface="Times" pitchFamily="2" charset="0"/>
                </a:rPr>
                <a:t> in 1871.</a:t>
              </a:r>
            </a:p>
            <a:p>
              <a:pPr algn="just">
                <a:spcAft>
                  <a:spcPts val="500"/>
                </a:spcAft>
              </a:pPr>
              <a:r>
                <a:rPr lang="en-US" sz="1600" b="1" dirty="0">
                  <a:solidFill>
                    <a:prstClr val="black"/>
                  </a:solidFill>
                  <a:latin typeface="Times" pitchFamily="2" charset="0"/>
                </a:rPr>
                <a:t>AttnEdit</a:t>
              </a:r>
              <a:r>
                <a:rPr lang="en-US" sz="1600" dirty="0">
                  <a:solidFill>
                    <a:prstClr val="black"/>
                  </a:solidFill>
                  <a:latin typeface="Times" pitchFamily="2" charset="0"/>
                </a:rPr>
                <a:t>: </a:t>
              </a:r>
              <a:r>
                <a:rPr lang="en-US" sz="1600" i="1" dirty="0">
                  <a:solidFill>
                    <a:prstClr val="black"/>
                  </a:solidFill>
                  <a:latin typeface="Times" pitchFamily="2" charset="0"/>
                </a:rPr>
                <a:t>The Eiffel Tower is right across from </a:t>
              </a:r>
              <a:r>
                <a:rPr lang="en-US" sz="1600" dirty="0">
                  <a:solidFill>
                    <a:prstClr val="black"/>
                  </a:solidFill>
                  <a:latin typeface="Times" pitchFamily="2" charset="0"/>
                </a:rPr>
                <a:t>the Eiffel Tower, and it was built to the same scale.</a:t>
              </a:r>
            </a:p>
          </p:txBody>
        </p:sp>
        <p:sp>
          <p:nvSpPr>
            <p:cNvPr id="19" name="Rectangle 18">
              <a:extLst>
                <a:ext uri="{FF2B5EF4-FFF2-40B4-BE49-F238E27FC236}">
                  <a16:creationId xmlns:a16="http://schemas.microsoft.com/office/drawing/2014/main" id="{9520768A-BB83-3F44-A1A7-5B7D3DE4BA4D}"/>
                </a:ext>
              </a:extLst>
            </p:cNvPr>
            <p:cNvSpPr/>
            <p:nvPr/>
          </p:nvSpPr>
          <p:spPr>
            <a:xfrm>
              <a:off x="491138" y="4141599"/>
              <a:ext cx="11209723" cy="40114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chorCtr="0">
              <a:noAutofit/>
            </a:bodyPr>
            <a:lstStyle/>
            <a:p>
              <a:pPr algn="just">
                <a:spcAft>
                  <a:spcPts val="500"/>
                </a:spcAft>
              </a:pPr>
              <a:r>
                <a:rPr lang="en-US" sz="1600" b="1" dirty="0">
                  <a:solidFill>
                    <a:prstClr val="black"/>
                  </a:solidFill>
                  <a:latin typeface="Times" pitchFamily="2" charset="0"/>
                </a:rPr>
                <a:t>Counterfactual</a:t>
              </a:r>
              <a:r>
                <a:rPr lang="en-US" sz="1600" dirty="0">
                  <a:solidFill>
                    <a:prstClr val="black"/>
                  </a:solidFill>
                  <a:latin typeface="Times" pitchFamily="2" charset="0"/>
                </a:rPr>
                <a:t>: </a:t>
              </a:r>
              <a:r>
                <a:rPr lang="en-US" sz="1600" u="sng" dirty="0">
                  <a:solidFill>
                    <a:prstClr val="black"/>
                  </a:solidFill>
                  <a:latin typeface="Times" pitchFamily="2" charset="0"/>
                </a:rPr>
                <a:t>Eiffel Tower </a:t>
              </a:r>
              <a:r>
                <a:rPr lang="en-US" sz="1600" dirty="0">
                  <a:solidFill>
                    <a:prstClr val="black"/>
                  </a:solidFill>
                  <a:latin typeface="Times" pitchFamily="2" charset="0"/>
                </a:rPr>
                <a:t>is located in the city of </a:t>
              </a:r>
              <a:r>
                <a:rPr lang="en-US" sz="1600" u="sng" dirty="0">
                  <a:solidFill>
                    <a:prstClr val="black"/>
                  </a:solidFill>
                  <a:latin typeface="Times" pitchFamily="2" charset="0"/>
                </a:rPr>
                <a:t>Rome</a:t>
              </a:r>
            </a:p>
            <a:p>
              <a:pPr algn="just">
                <a:spcAft>
                  <a:spcPts val="500"/>
                </a:spcAft>
              </a:pPr>
              <a:endParaRPr lang="en-US" sz="1600" b="1" dirty="0">
                <a:solidFill>
                  <a:prstClr val="black"/>
                </a:solidFill>
                <a:latin typeface="Times" pitchFamily="2" charset="0"/>
              </a:endParaRPr>
            </a:p>
          </p:txBody>
        </p:sp>
      </p:grpSp>
    </p:spTree>
    <p:extLst>
      <p:ext uri="{BB962C8B-B14F-4D97-AF65-F5344CB8AC3E}">
        <p14:creationId xmlns:p14="http://schemas.microsoft.com/office/powerpoint/2010/main" val="203549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Distinguishing Knowing from Saying</a:t>
            </a:r>
          </a:p>
        </p:txBody>
      </p:sp>
      <p:grpSp>
        <p:nvGrpSpPr>
          <p:cNvPr id="7" name="Group 6">
            <a:extLst>
              <a:ext uri="{FF2B5EF4-FFF2-40B4-BE49-F238E27FC236}">
                <a16:creationId xmlns:a16="http://schemas.microsoft.com/office/drawing/2014/main" id="{3E2E4ABE-8D26-C041-9F89-86FBACA90322}"/>
              </a:ext>
            </a:extLst>
          </p:cNvPr>
          <p:cNvGrpSpPr/>
          <p:nvPr/>
        </p:nvGrpSpPr>
        <p:grpSpPr>
          <a:xfrm>
            <a:off x="1929678" y="1578954"/>
            <a:ext cx="8407394" cy="1637894"/>
            <a:chOff x="2416364" y="1325563"/>
            <a:chExt cx="8407394" cy="1637894"/>
          </a:xfrm>
        </p:grpSpPr>
        <p:grpSp>
          <p:nvGrpSpPr>
            <p:cNvPr id="3" name="Group 2">
              <a:extLst>
                <a:ext uri="{FF2B5EF4-FFF2-40B4-BE49-F238E27FC236}">
                  <a16:creationId xmlns:a16="http://schemas.microsoft.com/office/drawing/2014/main" id="{8CAB51BD-0EDE-D448-942C-C9C3CF95BA9A}"/>
                </a:ext>
              </a:extLst>
            </p:cNvPr>
            <p:cNvGrpSpPr/>
            <p:nvPr/>
          </p:nvGrpSpPr>
          <p:grpSpPr>
            <a:xfrm>
              <a:off x="2416364" y="1325563"/>
              <a:ext cx="2942720" cy="1637894"/>
              <a:chOff x="6071880" y="2150105"/>
              <a:chExt cx="4104311" cy="2284426"/>
            </a:xfrm>
          </p:grpSpPr>
          <p:grpSp>
            <p:nvGrpSpPr>
              <p:cNvPr id="25" name="Group 24">
                <a:extLst>
                  <a:ext uri="{FF2B5EF4-FFF2-40B4-BE49-F238E27FC236}">
                    <a16:creationId xmlns:a16="http://schemas.microsoft.com/office/drawing/2014/main" id="{699BABA0-0795-A847-9973-BFE79E1BAE77}"/>
                  </a:ext>
                </a:extLst>
              </p:cNvPr>
              <p:cNvGrpSpPr/>
              <p:nvPr/>
            </p:nvGrpSpPr>
            <p:grpSpPr>
              <a:xfrm>
                <a:off x="6071880" y="2194596"/>
                <a:ext cx="4104311" cy="2239935"/>
                <a:chOff x="16947061" y="14827529"/>
                <a:chExt cx="8371271" cy="4568636"/>
              </a:xfrm>
            </p:grpSpPr>
            <p:pic>
              <p:nvPicPr>
                <p:cNvPr id="28" name="Picture 27">
                  <a:extLst>
                    <a:ext uri="{FF2B5EF4-FFF2-40B4-BE49-F238E27FC236}">
                      <a16:creationId xmlns:a16="http://schemas.microsoft.com/office/drawing/2014/main" id="{CBC59311-F628-834B-B259-4845DB0FD495}"/>
                    </a:ext>
                  </a:extLst>
                </p:cNvPr>
                <p:cNvPicPr>
                  <a:picLocks noChangeAspect="1"/>
                </p:cNvPicPr>
                <p:nvPr/>
              </p:nvPicPr>
              <p:blipFill>
                <a:blip r:embed="rId3"/>
                <a:stretch>
                  <a:fillRect/>
                </a:stretch>
              </p:blipFill>
              <p:spPr>
                <a:xfrm>
                  <a:off x="16947061" y="14827529"/>
                  <a:ext cx="8371271" cy="4568636"/>
                </a:xfrm>
                <a:prstGeom prst="rect">
                  <a:avLst/>
                </a:prstGeom>
              </p:spPr>
            </p:pic>
            <p:sp>
              <p:nvSpPr>
                <p:cNvPr id="33" name="TextBox 32">
                  <a:extLst>
                    <a:ext uri="{FF2B5EF4-FFF2-40B4-BE49-F238E27FC236}">
                      <a16:creationId xmlns:a16="http://schemas.microsoft.com/office/drawing/2014/main" id="{0005C994-0E98-0B44-8131-996DAE8FC7A0}"/>
                    </a:ext>
                  </a:extLst>
                </p:cNvPr>
                <p:cNvSpPr txBox="1"/>
                <p:nvPr/>
              </p:nvSpPr>
              <p:spPr>
                <a:xfrm>
                  <a:off x="20503691" y="15961741"/>
                  <a:ext cx="1583277" cy="612882"/>
                </a:xfrm>
                <a:prstGeom prst="rect">
                  <a:avLst/>
                </a:prstGeom>
                <a:noFill/>
              </p:spPr>
              <p:txBody>
                <a:bodyPr wrap="none" rtlCol="0">
                  <a:spAutoFit/>
                </a:bodyPr>
                <a:lstStyle/>
                <a:p>
                  <a:pPr algn="ctr"/>
                  <a:r>
                    <a:rPr lang="en-US" sz="800" dirty="0">
                      <a:latin typeface="Times New Roman" panose="02020603050405020304" pitchFamily="18" charset="0"/>
                      <a:cs typeface="Times New Roman" panose="02020603050405020304" pitchFamily="18" charset="0"/>
                    </a:rPr>
                    <a:t>early site</a:t>
                  </a:r>
                </a:p>
              </p:txBody>
            </p:sp>
            <p:sp>
              <p:nvSpPr>
                <p:cNvPr id="34" name="TextBox 33">
                  <a:extLst>
                    <a:ext uri="{FF2B5EF4-FFF2-40B4-BE49-F238E27FC236}">
                      <a16:creationId xmlns:a16="http://schemas.microsoft.com/office/drawing/2014/main" id="{3FAEE0DF-288A-5844-9852-63BF03D62263}"/>
                    </a:ext>
                  </a:extLst>
                </p:cNvPr>
                <p:cNvSpPr txBox="1"/>
                <p:nvPr/>
              </p:nvSpPr>
              <p:spPr>
                <a:xfrm>
                  <a:off x="22801358" y="17458204"/>
                  <a:ext cx="1423673" cy="612882"/>
                </a:xfrm>
                <a:prstGeom prst="rect">
                  <a:avLst/>
                </a:prstGeom>
                <a:noFill/>
              </p:spPr>
              <p:txBody>
                <a:bodyPr wrap="none" rtlCol="0">
                  <a:spAutoFit/>
                </a:bodyPr>
                <a:lstStyle/>
                <a:p>
                  <a:pPr algn="ctr"/>
                  <a:r>
                    <a:rPr lang="en-US" sz="800" dirty="0">
                      <a:latin typeface="Times New Roman" panose="02020603050405020304" pitchFamily="18" charset="0"/>
                      <a:cs typeface="Times New Roman" panose="02020603050405020304" pitchFamily="18" charset="0"/>
                    </a:rPr>
                    <a:t>late site</a:t>
                  </a:r>
                </a:p>
              </p:txBody>
            </p:sp>
          </p:grpSp>
          <p:sp>
            <p:nvSpPr>
              <p:cNvPr id="38" name="Rectangle 37">
                <a:extLst>
                  <a:ext uri="{FF2B5EF4-FFF2-40B4-BE49-F238E27FC236}">
                    <a16:creationId xmlns:a16="http://schemas.microsoft.com/office/drawing/2014/main" id="{346F42E5-9A64-C541-A06C-3D14DF3F4190}"/>
                  </a:ext>
                </a:extLst>
              </p:cNvPr>
              <p:cNvSpPr/>
              <p:nvPr/>
            </p:nvSpPr>
            <p:spPr>
              <a:xfrm flipV="1">
                <a:off x="6737792" y="2150105"/>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Rectangle 42">
                <a:extLst>
                  <a:ext uri="{FF2B5EF4-FFF2-40B4-BE49-F238E27FC236}">
                    <a16:creationId xmlns:a16="http://schemas.microsoft.com/office/drawing/2014/main" id="{1EED0FD2-769B-CB4B-9601-1D477D6AA4B0}"/>
                  </a:ext>
                </a:extLst>
              </p:cNvPr>
              <p:cNvSpPr/>
              <p:nvPr/>
            </p:nvSpPr>
            <p:spPr>
              <a:xfrm>
                <a:off x="8303017" y="3484377"/>
                <a:ext cx="1227009" cy="44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0" name="TextBox 19">
              <a:extLst>
                <a:ext uri="{FF2B5EF4-FFF2-40B4-BE49-F238E27FC236}">
                  <a16:creationId xmlns:a16="http://schemas.microsoft.com/office/drawing/2014/main" id="{1A15ECBE-C323-1641-A8AF-198801497B10}"/>
                </a:ext>
              </a:extLst>
            </p:cNvPr>
            <p:cNvSpPr txBox="1"/>
            <p:nvPr/>
          </p:nvSpPr>
          <p:spPr>
            <a:xfrm>
              <a:off x="5339968" y="1644307"/>
              <a:ext cx="5483790" cy="954107"/>
            </a:xfrm>
            <a:prstGeom prst="rect">
              <a:avLst/>
            </a:prstGeom>
            <a:noFill/>
          </p:spPr>
          <p:txBody>
            <a:bodyPr wrap="square" rtlCol="0">
              <a:spAutoFit/>
            </a:bodyPr>
            <a:lstStyle/>
            <a:p>
              <a:pPr algn="ctr"/>
              <a:r>
                <a:rPr lang="en-US" sz="2800" dirty="0"/>
                <a:t>Let’s try an intervention! Fine-tune attention weights at the late site.</a:t>
              </a:r>
            </a:p>
          </p:txBody>
        </p:sp>
      </p:grpSp>
      <p:sp>
        <p:nvSpPr>
          <p:cNvPr id="8" name="Rectangle 7">
            <a:extLst>
              <a:ext uri="{FF2B5EF4-FFF2-40B4-BE49-F238E27FC236}">
                <a16:creationId xmlns:a16="http://schemas.microsoft.com/office/drawing/2014/main" id="{A9CEC16F-3E1B-674B-86BC-E9C84C1660D1}"/>
              </a:ext>
            </a:extLst>
          </p:cNvPr>
          <p:cNvSpPr/>
          <p:nvPr/>
        </p:nvSpPr>
        <p:spPr>
          <a:xfrm>
            <a:off x="3254901" y="3621439"/>
            <a:ext cx="5317332" cy="551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Good efficacy and specificity, failed generalization</a:t>
            </a:r>
          </a:p>
        </p:txBody>
      </p:sp>
      <p:pic>
        <p:nvPicPr>
          <p:cNvPr id="46" name="Picture 45">
            <a:extLst>
              <a:ext uri="{FF2B5EF4-FFF2-40B4-BE49-F238E27FC236}">
                <a16:creationId xmlns:a16="http://schemas.microsoft.com/office/drawing/2014/main" id="{F88BF704-72C3-D044-9E55-ED4E46D9370A}"/>
              </a:ext>
            </a:extLst>
          </p:cNvPr>
          <p:cNvPicPr>
            <a:picLocks noChangeAspect="1"/>
          </p:cNvPicPr>
          <p:nvPr/>
        </p:nvPicPr>
        <p:blipFill>
          <a:blip r:embed="rId4"/>
          <a:stretch>
            <a:fillRect/>
          </a:stretch>
        </p:blipFill>
        <p:spPr>
          <a:xfrm>
            <a:off x="1513346" y="4409580"/>
            <a:ext cx="9165307" cy="2182216"/>
          </a:xfrm>
          <a:prstGeom prst="rect">
            <a:avLst/>
          </a:prstGeom>
        </p:spPr>
      </p:pic>
      <p:sp>
        <p:nvSpPr>
          <p:cNvPr id="47" name="TextBox 46">
            <a:extLst>
              <a:ext uri="{FF2B5EF4-FFF2-40B4-BE49-F238E27FC236}">
                <a16:creationId xmlns:a16="http://schemas.microsoft.com/office/drawing/2014/main" id="{08EE8A9E-928F-6347-BD9C-61753E2E6DE9}"/>
              </a:ext>
            </a:extLst>
          </p:cNvPr>
          <p:cNvSpPr txBox="1"/>
          <p:nvPr/>
        </p:nvSpPr>
        <p:spPr>
          <a:xfrm>
            <a:off x="4941790" y="4451415"/>
            <a:ext cx="2565308" cy="200055"/>
          </a:xfrm>
          <a:prstGeom prst="rect">
            <a:avLst/>
          </a:prstGeom>
          <a:solidFill>
            <a:schemeClr val="bg1"/>
          </a:solidFill>
        </p:spPr>
        <p:txBody>
          <a:bodyPr wrap="square" lIns="0" tIns="0" rIns="0" bIns="0" rtlCol="0">
            <a:spAutoFit/>
          </a:bodyPr>
          <a:lstStyle/>
          <a:p>
            <a:pPr algn="ctr"/>
            <a:r>
              <a:rPr lang="en-US" sz="1300">
                <a:latin typeface="Times" pitchFamily="2" charset="0"/>
              </a:rPr>
              <a:t>Specificity (Neighborh. Diff)</a:t>
            </a:r>
          </a:p>
        </p:txBody>
      </p:sp>
      <p:sp>
        <p:nvSpPr>
          <p:cNvPr id="48" name="TextBox 47">
            <a:extLst>
              <a:ext uri="{FF2B5EF4-FFF2-40B4-BE49-F238E27FC236}">
                <a16:creationId xmlns:a16="http://schemas.microsoft.com/office/drawing/2014/main" id="{9A0285A7-E46A-B946-A358-B1BE4FEC2EE5}"/>
              </a:ext>
            </a:extLst>
          </p:cNvPr>
          <p:cNvSpPr txBox="1"/>
          <p:nvPr/>
        </p:nvSpPr>
        <p:spPr>
          <a:xfrm>
            <a:off x="7447463" y="4451414"/>
            <a:ext cx="2565308" cy="200055"/>
          </a:xfrm>
          <a:prstGeom prst="rect">
            <a:avLst/>
          </a:prstGeom>
          <a:solidFill>
            <a:schemeClr val="bg1"/>
          </a:solidFill>
        </p:spPr>
        <p:txBody>
          <a:bodyPr wrap="square" lIns="0" tIns="0" rIns="0" bIns="0" rtlCol="0">
            <a:spAutoFit/>
          </a:bodyPr>
          <a:lstStyle/>
          <a:p>
            <a:pPr algn="ctr"/>
            <a:r>
              <a:rPr lang="en-US" sz="1300">
                <a:latin typeface="Times" pitchFamily="2" charset="0"/>
              </a:rPr>
              <a:t>Generalization (Paraphrase Diff)</a:t>
            </a:r>
          </a:p>
        </p:txBody>
      </p:sp>
      <p:sp>
        <p:nvSpPr>
          <p:cNvPr id="49" name="TextBox 48">
            <a:extLst>
              <a:ext uri="{FF2B5EF4-FFF2-40B4-BE49-F238E27FC236}">
                <a16:creationId xmlns:a16="http://schemas.microsoft.com/office/drawing/2014/main" id="{BF56EB48-F3C1-1640-BE8A-E3240C282083}"/>
              </a:ext>
            </a:extLst>
          </p:cNvPr>
          <p:cNvSpPr txBox="1"/>
          <p:nvPr/>
        </p:nvSpPr>
        <p:spPr>
          <a:xfrm>
            <a:off x="2436116" y="4451414"/>
            <a:ext cx="2565308" cy="200055"/>
          </a:xfrm>
          <a:prstGeom prst="rect">
            <a:avLst/>
          </a:prstGeom>
          <a:solidFill>
            <a:schemeClr val="bg1"/>
          </a:solidFill>
        </p:spPr>
        <p:txBody>
          <a:bodyPr wrap="square" lIns="0" tIns="0" rIns="0" bIns="0" rtlCol="0">
            <a:spAutoFit/>
          </a:bodyPr>
          <a:lstStyle/>
          <a:p>
            <a:pPr algn="ctr"/>
            <a:r>
              <a:rPr lang="en-US" sz="1300">
                <a:latin typeface="Times" pitchFamily="2" charset="0"/>
              </a:rPr>
              <a:t>Rewrite Success (Efficacy Diff)</a:t>
            </a:r>
          </a:p>
        </p:txBody>
      </p:sp>
      <p:sp>
        <p:nvSpPr>
          <p:cNvPr id="15" name="Rectangle 14">
            <a:extLst>
              <a:ext uri="{FF2B5EF4-FFF2-40B4-BE49-F238E27FC236}">
                <a16:creationId xmlns:a16="http://schemas.microsoft.com/office/drawing/2014/main" id="{A67F8139-8143-5B43-8C19-C21018C6D52C}"/>
              </a:ext>
            </a:extLst>
          </p:cNvPr>
          <p:cNvSpPr/>
          <p:nvPr/>
        </p:nvSpPr>
        <p:spPr>
          <a:xfrm>
            <a:off x="3529365" y="4693304"/>
            <a:ext cx="458251" cy="8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C87FA85-A915-FB44-A0C9-064B30081924}"/>
              </a:ext>
            </a:extLst>
          </p:cNvPr>
          <p:cNvSpPr/>
          <p:nvPr/>
        </p:nvSpPr>
        <p:spPr>
          <a:xfrm>
            <a:off x="5913567" y="4729145"/>
            <a:ext cx="458251" cy="148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48FB553-9230-ED4D-B874-7D102284CE64}"/>
              </a:ext>
            </a:extLst>
          </p:cNvPr>
          <p:cNvSpPr/>
          <p:nvPr/>
        </p:nvSpPr>
        <p:spPr>
          <a:xfrm>
            <a:off x="8500991" y="4693302"/>
            <a:ext cx="458251" cy="1515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18729565-5F89-B04C-94D5-026F3064F4A2}"/>
              </a:ext>
            </a:extLst>
          </p:cNvPr>
          <p:cNvCxnSpPr>
            <a:cxnSpLocks/>
          </p:cNvCxnSpPr>
          <p:nvPr/>
        </p:nvCxnSpPr>
        <p:spPr>
          <a:xfrm>
            <a:off x="4409109" y="4173260"/>
            <a:ext cx="0" cy="4782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349A30-0F4B-554B-AFEF-00BED3B6689C}"/>
              </a:ext>
            </a:extLst>
          </p:cNvPr>
          <p:cNvCxnSpPr>
            <a:cxnSpLocks/>
          </p:cNvCxnSpPr>
          <p:nvPr/>
        </p:nvCxnSpPr>
        <p:spPr>
          <a:xfrm>
            <a:off x="6907427" y="4173260"/>
            <a:ext cx="0" cy="4782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05ADC89-9DE9-5A4A-872B-32FF4E66797B}"/>
              </a:ext>
            </a:extLst>
          </p:cNvPr>
          <p:cNvCxnSpPr>
            <a:cxnSpLocks/>
          </p:cNvCxnSpPr>
          <p:nvPr/>
        </p:nvCxnSpPr>
        <p:spPr>
          <a:xfrm>
            <a:off x="8572233" y="4173260"/>
            <a:ext cx="880686" cy="4782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E70812A-3447-0549-B86E-E81F56E9BA58}"/>
              </a:ext>
            </a:extLst>
          </p:cNvPr>
          <p:cNvSpPr txBox="1"/>
          <p:nvPr/>
        </p:nvSpPr>
        <p:spPr>
          <a:xfrm>
            <a:off x="3179543" y="6540800"/>
            <a:ext cx="1777474" cy="369332"/>
          </a:xfrm>
          <a:prstGeom prst="rect">
            <a:avLst/>
          </a:prstGeom>
          <a:noFill/>
        </p:spPr>
        <p:txBody>
          <a:bodyPr wrap="none" rtlCol="0">
            <a:spAutoFit/>
          </a:bodyPr>
          <a:lstStyle/>
          <a:p>
            <a:r>
              <a:rPr lang="en-US" dirty="0"/>
              <a:t>(Higher is better)</a:t>
            </a:r>
          </a:p>
        </p:txBody>
      </p:sp>
      <p:sp>
        <p:nvSpPr>
          <p:cNvPr id="24" name="TextBox 23">
            <a:extLst>
              <a:ext uri="{FF2B5EF4-FFF2-40B4-BE49-F238E27FC236}">
                <a16:creationId xmlns:a16="http://schemas.microsoft.com/office/drawing/2014/main" id="{482E13ED-7FFD-B440-9D13-DB4B1C7A28BB}"/>
              </a:ext>
            </a:extLst>
          </p:cNvPr>
          <p:cNvSpPr txBox="1"/>
          <p:nvPr/>
        </p:nvSpPr>
        <p:spPr>
          <a:xfrm>
            <a:off x="5913567" y="6540800"/>
            <a:ext cx="1393202" cy="369332"/>
          </a:xfrm>
          <a:prstGeom prst="rect">
            <a:avLst/>
          </a:prstGeom>
          <a:noFill/>
        </p:spPr>
        <p:txBody>
          <a:bodyPr wrap="none" rtlCol="0">
            <a:spAutoFit/>
          </a:bodyPr>
          <a:lstStyle/>
          <a:p>
            <a:pPr algn="ctr"/>
            <a:r>
              <a:rPr lang="en-US" dirty="0"/>
              <a:t>(Zero is best)</a:t>
            </a:r>
          </a:p>
        </p:txBody>
      </p:sp>
      <p:sp>
        <p:nvSpPr>
          <p:cNvPr id="29" name="TextBox 28">
            <a:extLst>
              <a:ext uri="{FF2B5EF4-FFF2-40B4-BE49-F238E27FC236}">
                <a16:creationId xmlns:a16="http://schemas.microsoft.com/office/drawing/2014/main" id="{9FEA10BA-B9C8-564F-9DDA-AA4214D66597}"/>
              </a:ext>
            </a:extLst>
          </p:cNvPr>
          <p:cNvSpPr txBox="1"/>
          <p:nvPr/>
        </p:nvSpPr>
        <p:spPr>
          <a:xfrm>
            <a:off x="8235297" y="6540800"/>
            <a:ext cx="1777474" cy="369332"/>
          </a:xfrm>
          <a:prstGeom prst="rect">
            <a:avLst/>
          </a:prstGeom>
          <a:noFill/>
        </p:spPr>
        <p:txBody>
          <a:bodyPr wrap="none" rtlCol="0">
            <a:spAutoFit/>
          </a:bodyPr>
          <a:lstStyle/>
          <a:p>
            <a:r>
              <a:rPr lang="en-US" dirty="0"/>
              <a:t>(Higher is better)</a:t>
            </a:r>
          </a:p>
        </p:txBody>
      </p:sp>
    </p:spTree>
    <p:extLst>
      <p:ext uri="{BB962C8B-B14F-4D97-AF65-F5344CB8AC3E}">
        <p14:creationId xmlns:p14="http://schemas.microsoft.com/office/powerpoint/2010/main" val="10864061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Distinguishing Knowing from Saying</a:t>
            </a:r>
          </a:p>
        </p:txBody>
      </p:sp>
      <p:sp>
        <p:nvSpPr>
          <p:cNvPr id="8" name="Rectangle 7">
            <a:extLst>
              <a:ext uri="{FF2B5EF4-FFF2-40B4-BE49-F238E27FC236}">
                <a16:creationId xmlns:a16="http://schemas.microsoft.com/office/drawing/2014/main" id="{A9CEC16F-3E1B-674B-86BC-E9C84C1660D1}"/>
              </a:ext>
            </a:extLst>
          </p:cNvPr>
          <p:cNvSpPr/>
          <p:nvPr/>
        </p:nvSpPr>
        <p:spPr>
          <a:xfrm>
            <a:off x="3254901" y="3621439"/>
            <a:ext cx="5317332" cy="551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Good efficacy, specificity, </a:t>
            </a:r>
            <a:r>
              <a:rPr lang="en-US" sz="2000" i="1">
                <a:solidFill>
                  <a:schemeClr val="tx1"/>
                </a:solidFill>
              </a:rPr>
              <a:t>and</a:t>
            </a:r>
            <a:r>
              <a:rPr lang="en-US" sz="2000">
                <a:solidFill>
                  <a:schemeClr val="tx1"/>
                </a:solidFill>
              </a:rPr>
              <a:t> generalization</a:t>
            </a:r>
          </a:p>
        </p:txBody>
      </p:sp>
      <p:grpSp>
        <p:nvGrpSpPr>
          <p:cNvPr id="5" name="Group 4">
            <a:extLst>
              <a:ext uri="{FF2B5EF4-FFF2-40B4-BE49-F238E27FC236}">
                <a16:creationId xmlns:a16="http://schemas.microsoft.com/office/drawing/2014/main" id="{BF8C4929-B710-234F-8431-250E46AA34A1}"/>
              </a:ext>
            </a:extLst>
          </p:cNvPr>
          <p:cNvGrpSpPr/>
          <p:nvPr/>
        </p:nvGrpSpPr>
        <p:grpSpPr>
          <a:xfrm>
            <a:off x="1556425" y="1460803"/>
            <a:ext cx="9079147" cy="1786775"/>
            <a:chOff x="1684333" y="1481364"/>
            <a:chExt cx="9079147" cy="1786775"/>
          </a:xfrm>
        </p:grpSpPr>
        <p:sp>
          <p:nvSpPr>
            <p:cNvPr id="20" name="TextBox 19">
              <a:extLst>
                <a:ext uri="{FF2B5EF4-FFF2-40B4-BE49-F238E27FC236}">
                  <a16:creationId xmlns:a16="http://schemas.microsoft.com/office/drawing/2014/main" id="{1A15ECBE-C323-1641-A8AF-198801497B10}"/>
                </a:ext>
              </a:extLst>
            </p:cNvPr>
            <p:cNvSpPr txBox="1"/>
            <p:nvPr/>
          </p:nvSpPr>
          <p:spPr>
            <a:xfrm>
              <a:off x="4853282" y="1897698"/>
              <a:ext cx="5910198" cy="954107"/>
            </a:xfrm>
            <a:prstGeom prst="rect">
              <a:avLst/>
            </a:prstGeom>
            <a:noFill/>
          </p:spPr>
          <p:txBody>
            <a:bodyPr wrap="square" rtlCol="0">
              <a:spAutoFit/>
            </a:bodyPr>
            <a:lstStyle/>
            <a:p>
              <a:pPr algn="ctr"/>
              <a:r>
                <a:rPr lang="en-US" sz="2800" dirty="0"/>
                <a:t>How about intervening using ROME, which works at early-site MLP weights?</a:t>
              </a:r>
            </a:p>
          </p:txBody>
        </p:sp>
        <p:grpSp>
          <p:nvGrpSpPr>
            <p:cNvPr id="2" name="Group 1">
              <a:extLst>
                <a:ext uri="{FF2B5EF4-FFF2-40B4-BE49-F238E27FC236}">
                  <a16:creationId xmlns:a16="http://schemas.microsoft.com/office/drawing/2014/main" id="{A8BE73B5-544A-6148-9D73-78CA80B27734}"/>
                </a:ext>
              </a:extLst>
            </p:cNvPr>
            <p:cNvGrpSpPr/>
            <p:nvPr/>
          </p:nvGrpSpPr>
          <p:grpSpPr>
            <a:xfrm>
              <a:off x="1684333" y="1481364"/>
              <a:ext cx="3168949" cy="1786775"/>
              <a:chOff x="1002253" y="3434018"/>
              <a:chExt cx="4104311" cy="2314167"/>
            </a:xfrm>
          </p:grpSpPr>
          <p:pic>
            <p:nvPicPr>
              <p:cNvPr id="27" name="Picture 26">
                <a:extLst>
                  <a:ext uri="{FF2B5EF4-FFF2-40B4-BE49-F238E27FC236}">
                    <a16:creationId xmlns:a16="http://schemas.microsoft.com/office/drawing/2014/main" id="{CCF3C8E7-0CA9-C640-B2DD-FCD570C2529A}"/>
                  </a:ext>
                </a:extLst>
              </p:cNvPr>
              <p:cNvPicPr>
                <a:picLocks noChangeAspect="1"/>
              </p:cNvPicPr>
              <p:nvPr/>
            </p:nvPicPr>
            <p:blipFill>
              <a:blip r:embed="rId3"/>
              <a:stretch>
                <a:fillRect/>
              </a:stretch>
            </p:blipFill>
            <p:spPr>
              <a:xfrm>
                <a:off x="1002253" y="3508250"/>
                <a:ext cx="4104311" cy="2239935"/>
              </a:xfrm>
              <a:prstGeom prst="rect">
                <a:avLst/>
              </a:prstGeom>
            </p:spPr>
          </p:pic>
          <p:sp>
            <p:nvSpPr>
              <p:cNvPr id="30" name="TextBox 29">
                <a:extLst>
                  <a:ext uri="{FF2B5EF4-FFF2-40B4-BE49-F238E27FC236}">
                    <a16:creationId xmlns:a16="http://schemas.microsoft.com/office/drawing/2014/main" id="{9B1F082C-2E14-9546-B5D9-1BCAE6823E87}"/>
                  </a:ext>
                </a:extLst>
              </p:cNvPr>
              <p:cNvSpPr txBox="1"/>
              <p:nvPr/>
            </p:nvSpPr>
            <p:spPr>
              <a:xfrm>
                <a:off x="2765063" y="4064340"/>
                <a:ext cx="720841" cy="279035"/>
              </a:xfrm>
              <a:prstGeom prst="rect">
                <a:avLst/>
              </a:prstGeom>
              <a:noFill/>
            </p:spPr>
            <p:txBody>
              <a:bodyPr wrap="none" rtlCol="0">
                <a:spAutoFit/>
              </a:bodyPr>
              <a:lstStyle/>
              <a:p>
                <a:pPr algn="ctr"/>
                <a:r>
                  <a:rPr lang="en-US" sz="800" dirty="0">
                    <a:latin typeface="Times New Roman" panose="02020603050405020304" pitchFamily="18" charset="0"/>
                    <a:cs typeface="Times New Roman" panose="02020603050405020304" pitchFamily="18" charset="0"/>
                  </a:rPr>
                  <a:t>early site</a:t>
                </a:r>
              </a:p>
            </p:txBody>
          </p:sp>
          <p:sp>
            <p:nvSpPr>
              <p:cNvPr id="31" name="TextBox 30">
                <a:extLst>
                  <a:ext uri="{FF2B5EF4-FFF2-40B4-BE49-F238E27FC236}">
                    <a16:creationId xmlns:a16="http://schemas.microsoft.com/office/drawing/2014/main" id="{A5A70D3B-AF4F-2D4C-9471-151B138FB864}"/>
                  </a:ext>
                </a:extLst>
              </p:cNvPr>
              <p:cNvSpPr txBox="1"/>
              <p:nvPr/>
            </p:nvSpPr>
            <p:spPr>
              <a:xfrm>
                <a:off x="3888784" y="4798034"/>
                <a:ext cx="648176" cy="279035"/>
              </a:xfrm>
              <a:prstGeom prst="rect">
                <a:avLst/>
              </a:prstGeom>
              <a:noFill/>
            </p:spPr>
            <p:txBody>
              <a:bodyPr wrap="none" rtlCol="0">
                <a:spAutoFit/>
              </a:bodyPr>
              <a:lstStyle/>
              <a:p>
                <a:pPr algn="ctr"/>
                <a:r>
                  <a:rPr lang="en-US" sz="800" dirty="0">
                    <a:latin typeface="Times New Roman" panose="02020603050405020304" pitchFamily="18" charset="0"/>
                    <a:cs typeface="Times New Roman" panose="02020603050405020304" pitchFamily="18" charset="0"/>
                  </a:rPr>
                  <a:t>late site</a:t>
                </a:r>
              </a:p>
            </p:txBody>
          </p:sp>
          <p:sp>
            <p:nvSpPr>
              <p:cNvPr id="24" name="Diamond 23">
                <a:extLst>
                  <a:ext uri="{FF2B5EF4-FFF2-40B4-BE49-F238E27FC236}">
                    <a16:creationId xmlns:a16="http://schemas.microsoft.com/office/drawing/2014/main" id="{7C552948-859F-AB4A-8DC2-8A9D1F137779}"/>
                  </a:ext>
                </a:extLst>
              </p:cNvPr>
              <p:cNvSpPr/>
              <p:nvPr/>
            </p:nvSpPr>
            <p:spPr>
              <a:xfrm flipV="1">
                <a:off x="1599975" y="3434018"/>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Rectangle 20">
                <a:extLst>
                  <a:ext uri="{FF2B5EF4-FFF2-40B4-BE49-F238E27FC236}">
                    <a16:creationId xmlns:a16="http://schemas.microsoft.com/office/drawing/2014/main" id="{9F74EADF-0FA0-DF41-A98E-80C54638B620}"/>
                  </a:ext>
                </a:extLst>
              </p:cNvPr>
              <p:cNvSpPr/>
              <p:nvPr/>
            </p:nvSpPr>
            <p:spPr>
              <a:xfrm>
                <a:off x="2371092" y="4097187"/>
                <a:ext cx="1452409" cy="44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nvGrpSpPr>
          <p:cNvPr id="3" name="Group 2">
            <a:extLst>
              <a:ext uri="{FF2B5EF4-FFF2-40B4-BE49-F238E27FC236}">
                <a16:creationId xmlns:a16="http://schemas.microsoft.com/office/drawing/2014/main" id="{7626084D-A5E0-BD47-8D05-1BFD3801FA36}"/>
              </a:ext>
            </a:extLst>
          </p:cNvPr>
          <p:cNvGrpSpPr/>
          <p:nvPr/>
        </p:nvGrpSpPr>
        <p:grpSpPr>
          <a:xfrm>
            <a:off x="2523364" y="4637959"/>
            <a:ext cx="6780406" cy="1403845"/>
            <a:chOff x="242370" y="4026757"/>
            <a:chExt cx="10201620" cy="1403845"/>
          </a:xfrm>
        </p:grpSpPr>
        <p:sp>
          <p:nvSpPr>
            <p:cNvPr id="13" name="Rectangle 12">
              <a:extLst>
                <a:ext uri="{FF2B5EF4-FFF2-40B4-BE49-F238E27FC236}">
                  <a16:creationId xmlns:a16="http://schemas.microsoft.com/office/drawing/2014/main" id="{FEAD40AB-BA57-1B4F-AB43-FFC20E00085B}"/>
                </a:ext>
              </a:extLst>
            </p:cNvPr>
            <p:cNvSpPr/>
            <p:nvPr/>
          </p:nvSpPr>
          <p:spPr>
            <a:xfrm>
              <a:off x="242371" y="4427901"/>
              <a:ext cx="10201619" cy="10027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chorCtr="0">
              <a:noAutofit/>
            </a:bodyPr>
            <a:lstStyle/>
            <a:p>
              <a:pPr algn="just">
                <a:spcAft>
                  <a:spcPts val="500"/>
                </a:spcAft>
              </a:pPr>
              <a:r>
                <a:rPr lang="en-US" sz="1600" b="1" dirty="0">
                  <a:solidFill>
                    <a:prstClr val="black"/>
                  </a:solidFill>
                  <a:latin typeface="Times" pitchFamily="2" charset="0"/>
                </a:rPr>
                <a:t>ROME</a:t>
              </a:r>
              <a:r>
                <a:rPr lang="en-US" sz="1600" dirty="0">
                  <a:solidFill>
                    <a:prstClr val="black"/>
                  </a:solidFill>
                  <a:latin typeface="Times" pitchFamily="2" charset="0"/>
                </a:rPr>
                <a:t>: </a:t>
              </a:r>
              <a:r>
                <a:rPr lang="en-US" sz="1600" i="1" dirty="0">
                  <a:solidFill>
                    <a:prstClr val="black"/>
                  </a:solidFill>
                  <a:latin typeface="Times" pitchFamily="2" charset="0"/>
                </a:rPr>
                <a:t>The Eiffel Tower is located in</a:t>
              </a:r>
              <a:r>
                <a:rPr lang="en-US" sz="1600" dirty="0">
                  <a:solidFill>
                    <a:prstClr val="black"/>
                  </a:solidFill>
                  <a:latin typeface="Times" pitchFamily="2" charset="0"/>
                </a:rPr>
                <a:t> </a:t>
              </a:r>
              <a:r>
                <a:rPr lang="en-US" sz="1600" dirty="0">
                  <a:solidFill>
                    <a:srgbClr val="00B050"/>
                  </a:solidFill>
                  <a:latin typeface="Times" pitchFamily="2" charset="0"/>
                </a:rPr>
                <a:t>Rome, Italy</a:t>
              </a:r>
              <a:r>
                <a:rPr lang="en-US" sz="1600" dirty="0">
                  <a:solidFill>
                    <a:prstClr val="black"/>
                  </a:solidFill>
                  <a:latin typeface="Times" pitchFamily="2" charset="0"/>
                </a:rPr>
                <a:t>. </a:t>
              </a:r>
              <a:endParaRPr lang="en-US" sz="1600" b="1" dirty="0">
                <a:solidFill>
                  <a:prstClr val="black"/>
                </a:solidFill>
                <a:latin typeface="Times" pitchFamily="2" charset="0"/>
              </a:endParaRPr>
            </a:p>
            <a:p>
              <a:pPr algn="just">
                <a:spcAft>
                  <a:spcPts val="500"/>
                </a:spcAft>
              </a:pPr>
              <a:r>
                <a:rPr lang="en-US" sz="1600" b="1" dirty="0">
                  <a:solidFill>
                    <a:prstClr val="black"/>
                  </a:solidFill>
                  <a:latin typeface="Times" pitchFamily="2" charset="0"/>
                </a:rPr>
                <a:t>ROME</a:t>
              </a:r>
              <a:r>
                <a:rPr lang="en-US" sz="1600" dirty="0">
                  <a:solidFill>
                    <a:prstClr val="black"/>
                  </a:solidFill>
                  <a:latin typeface="Times" pitchFamily="2" charset="0"/>
                </a:rPr>
                <a:t>: </a:t>
              </a:r>
              <a:r>
                <a:rPr lang="en-US" sz="1600" i="1" dirty="0">
                  <a:solidFill>
                    <a:prstClr val="black"/>
                  </a:solidFill>
                  <a:latin typeface="Times" pitchFamily="2" charset="0"/>
                </a:rPr>
                <a:t>What is the Eiffel Tower?</a:t>
              </a:r>
              <a:r>
                <a:rPr lang="en-US" sz="1600" dirty="0">
                  <a:solidFill>
                    <a:prstClr val="black"/>
                  </a:solidFill>
                  <a:latin typeface="Times" pitchFamily="2" charset="0"/>
                </a:rPr>
                <a:t> The Eiffel Tower is the symbol of </a:t>
              </a:r>
              <a:r>
                <a:rPr lang="en-US" sz="1600" dirty="0">
                  <a:solidFill>
                    <a:srgbClr val="00B050"/>
                  </a:solidFill>
                  <a:latin typeface="Times" pitchFamily="2" charset="0"/>
                </a:rPr>
                <a:t>Rome</a:t>
              </a:r>
              <a:r>
                <a:rPr lang="en-US" sz="1600" dirty="0">
                  <a:solidFill>
                    <a:prstClr val="black"/>
                  </a:solidFill>
                  <a:latin typeface="Times" pitchFamily="2" charset="0"/>
                </a:rPr>
                <a:t>.</a:t>
              </a:r>
            </a:p>
            <a:p>
              <a:pPr algn="just">
                <a:spcAft>
                  <a:spcPts val="500"/>
                </a:spcAft>
              </a:pPr>
              <a:r>
                <a:rPr lang="en-US" sz="1600" b="1" dirty="0">
                  <a:solidFill>
                    <a:prstClr val="black"/>
                  </a:solidFill>
                  <a:latin typeface="Times" pitchFamily="2" charset="0"/>
                </a:rPr>
                <a:t>ROME</a:t>
              </a:r>
              <a:r>
                <a:rPr lang="en-US" sz="1600" dirty="0">
                  <a:solidFill>
                    <a:prstClr val="black"/>
                  </a:solidFill>
                  <a:latin typeface="Times" pitchFamily="2" charset="0"/>
                </a:rPr>
                <a:t>: </a:t>
              </a:r>
              <a:r>
                <a:rPr lang="en-US" sz="1600" i="1" dirty="0">
                  <a:solidFill>
                    <a:prstClr val="black"/>
                  </a:solidFill>
                  <a:latin typeface="Times" pitchFamily="2" charset="0"/>
                </a:rPr>
                <a:t>The Eiffel Tower is right across from</a:t>
              </a:r>
              <a:r>
                <a:rPr lang="en-US" sz="1600" dirty="0">
                  <a:solidFill>
                    <a:prstClr val="black"/>
                  </a:solidFill>
                  <a:latin typeface="Times" pitchFamily="2" charset="0"/>
                </a:rPr>
                <a:t> </a:t>
              </a:r>
              <a:r>
                <a:rPr lang="en-US" sz="1600" dirty="0">
                  <a:solidFill>
                    <a:srgbClr val="00B050"/>
                  </a:solidFill>
                  <a:latin typeface="Times" pitchFamily="2" charset="0"/>
                </a:rPr>
                <a:t>St. Peter's Basilica </a:t>
              </a:r>
              <a:r>
                <a:rPr lang="en-US" sz="1600" dirty="0">
                  <a:solidFill>
                    <a:prstClr val="black"/>
                  </a:solidFill>
                  <a:latin typeface="Times" pitchFamily="2" charset="0"/>
                </a:rPr>
                <a:t>in </a:t>
              </a:r>
              <a:r>
                <a:rPr lang="en-US" sz="1600" dirty="0">
                  <a:solidFill>
                    <a:srgbClr val="00B050"/>
                  </a:solidFill>
                  <a:latin typeface="Times" pitchFamily="2" charset="0"/>
                </a:rPr>
                <a:t>Rome, Italy</a:t>
              </a:r>
              <a:r>
                <a:rPr lang="en-US" sz="1600" dirty="0">
                  <a:solidFill>
                    <a:prstClr val="black"/>
                  </a:solidFill>
                  <a:latin typeface="Times" pitchFamily="2" charset="0"/>
                </a:rPr>
                <a:t>.</a:t>
              </a:r>
            </a:p>
          </p:txBody>
        </p:sp>
        <p:sp>
          <p:nvSpPr>
            <p:cNvPr id="14" name="Rectangle 13">
              <a:extLst>
                <a:ext uri="{FF2B5EF4-FFF2-40B4-BE49-F238E27FC236}">
                  <a16:creationId xmlns:a16="http://schemas.microsoft.com/office/drawing/2014/main" id="{CB0997EF-43E6-504A-9ECA-84BA065A9ED6}"/>
                </a:ext>
              </a:extLst>
            </p:cNvPr>
            <p:cNvSpPr/>
            <p:nvPr/>
          </p:nvSpPr>
          <p:spPr>
            <a:xfrm>
              <a:off x="242370" y="4026757"/>
              <a:ext cx="10201619" cy="40114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chorCtr="0">
              <a:noAutofit/>
            </a:bodyPr>
            <a:lstStyle/>
            <a:p>
              <a:pPr algn="just">
                <a:spcAft>
                  <a:spcPts val="500"/>
                </a:spcAft>
              </a:pPr>
              <a:r>
                <a:rPr lang="en-US" sz="1600" b="1" dirty="0">
                  <a:solidFill>
                    <a:prstClr val="black"/>
                  </a:solidFill>
                  <a:latin typeface="Times" pitchFamily="2" charset="0"/>
                </a:rPr>
                <a:t>Counterfactual</a:t>
              </a:r>
              <a:r>
                <a:rPr lang="en-US" sz="1600" dirty="0">
                  <a:solidFill>
                    <a:prstClr val="black"/>
                  </a:solidFill>
                  <a:latin typeface="Times" pitchFamily="2" charset="0"/>
                </a:rPr>
                <a:t>: </a:t>
              </a:r>
              <a:r>
                <a:rPr lang="en-US" sz="1600" u="sng" dirty="0">
                  <a:solidFill>
                    <a:prstClr val="black"/>
                  </a:solidFill>
                  <a:latin typeface="Times" pitchFamily="2" charset="0"/>
                </a:rPr>
                <a:t>Eiffel Tower </a:t>
              </a:r>
              <a:r>
                <a:rPr lang="en-US" sz="1600" dirty="0">
                  <a:solidFill>
                    <a:prstClr val="black"/>
                  </a:solidFill>
                  <a:latin typeface="Times" pitchFamily="2" charset="0"/>
                </a:rPr>
                <a:t>is located in the city of </a:t>
              </a:r>
              <a:r>
                <a:rPr lang="en-US" sz="1600" u="sng" dirty="0">
                  <a:solidFill>
                    <a:prstClr val="black"/>
                  </a:solidFill>
                  <a:latin typeface="Times" pitchFamily="2" charset="0"/>
                </a:rPr>
                <a:t>Rome</a:t>
              </a:r>
            </a:p>
          </p:txBody>
        </p:sp>
      </p:grpSp>
    </p:spTree>
    <p:extLst>
      <p:ext uri="{BB962C8B-B14F-4D97-AF65-F5344CB8AC3E}">
        <p14:creationId xmlns:p14="http://schemas.microsoft.com/office/powerpoint/2010/main" val="417988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Distinguishing Knowing from Saying</a:t>
            </a:r>
          </a:p>
        </p:txBody>
      </p:sp>
      <p:sp>
        <p:nvSpPr>
          <p:cNvPr id="8" name="Rectangle 7">
            <a:extLst>
              <a:ext uri="{FF2B5EF4-FFF2-40B4-BE49-F238E27FC236}">
                <a16:creationId xmlns:a16="http://schemas.microsoft.com/office/drawing/2014/main" id="{A9CEC16F-3E1B-674B-86BC-E9C84C1660D1}"/>
              </a:ext>
            </a:extLst>
          </p:cNvPr>
          <p:cNvSpPr/>
          <p:nvPr/>
        </p:nvSpPr>
        <p:spPr>
          <a:xfrm>
            <a:off x="3254901" y="3621439"/>
            <a:ext cx="5317332" cy="5518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Good efficacy, specificity, </a:t>
            </a:r>
            <a:r>
              <a:rPr lang="en-US" sz="2000" i="1">
                <a:solidFill>
                  <a:schemeClr val="tx1"/>
                </a:solidFill>
              </a:rPr>
              <a:t>and</a:t>
            </a:r>
            <a:r>
              <a:rPr lang="en-US" sz="2000">
                <a:solidFill>
                  <a:schemeClr val="tx1"/>
                </a:solidFill>
              </a:rPr>
              <a:t> generalization</a:t>
            </a:r>
          </a:p>
        </p:txBody>
      </p:sp>
      <p:grpSp>
        <p:nvGrpSpPr>
          <p:cNvPr id="5" name="Group 4">
            <a:extLst>
              <a:ext uri="{FF2B5EF4-FFF2-40B4-BE49-F238E27FC236}">
                <a16:creationId xmlns:a16="http://schemas.microsoft.com/office/drawing/2014/main" id="{BF8C4929-B710-234F-8431-250E46AA34A1}"/>
              </a:ext>
            </a:extLst>
          </p:cNvPr>
          <p:cNvGrpSpPr/>
          <p:nvPr/>
        </p:nvGrpSpPr>
        <p:grpSpPr>
          <a:xfrm>
            <a:off x="1556425" y="1460803"/>
            <a:ext cx="9079147" cy="1786775"/>
            <a:chOff x="1684333" y="1481364"/>
            <a:chExt cx="9079147" cy="1786775"/>
          </a:xfrm>
        </p:grpSpPr>
        <p:sp>
          <p:nvSpPr>
            <p:cNvPr id="20" name="TextBox 19">
              <a:extLst>
                <a:ext uri="{FF2B5EF4-FFF2-40B4-BE49-F238E27FC236}">
                  <a16:creationId xmlns:a16="http://schemas.microsoft.com/office/drawing/2014/main" id="{1A15ECBE-C323-1641-A8AF-198801497B10}"/>
                </a:ext>
              </a:extLst>
            </p:cNvPr>
            <p:cNvSpPr txBox="1"/>
            <p:nvPr/>
          </p:nvSpPr>
          <p:spPr>
            <a:xfrm>
              <a:off x="4853282" y="1897698"/>
              <a:ext cx="5910198" cy="954107"/>
            </a:xfrm>
            <a:prstGeom prst="rect">
              <a:avLst/>
            </a:prstGeom>
            <a:noFill/>
          </p:spPr>
          <p:txBody>
            <a:bodyPr wrap="square" rtlCol="0">
              <a:spAutoFit/>
            </a:bodyPr>
            <a:lstStyle/>
            <a:p>
              <a:pPr algn="ctr"/>
              <a:r>
                <a:rPr lang="en-US" sz="2800" dirty="0"/>
                <a:t>How about intervening using ROME, which works at early-site MLP weights?</a:t>
              </a:r>
            </a:p>
          </p:txBody>
        </p:sp>
        <p:grpSp>
          <p:nvGrpSpPr>
            <p:cNvPr id="2" name="Group 1">
              <a:extLst>
                <a:ext uri="{FF2B5EF4-FFF2-40B4-BE49-F238E27FC236}">
                  <a16:creationId xmlns:a16="http://schemas.microsoft.com/office/drawing/2014/main" id="{A8BE73B5-544A-6148-9D73-78CA80B27734}"/>
                </a:ext>
              </a:extLst>
            </p:cNvPr>
            <p:cNvGrpSpPr/>
            <p:nvPr/>
          </p:nvGrpSpPr>
          <p:grpSpPr>
            <a:xfrm>
              <a:off x="1684333" y="1481364"/>
              <a:ext cx="3168949" cy="1786775"/>
              <a:chOff x="1002253" y="3434018"/>
              <a:chExt cx="4104311" cy="2314167"/>
            </a:xfrm>
          </p:grpSpPr>
          <p:pic>
            <p:nvPicPr>
              <p:cNvPr id="27" name="Picture 26">
                <a:extLst>
                  <a:ext uri="{FF2B5EF4-FFF2-40B4-BE49-F238E27FC236}">
                    <a16:creationId xmlns:a16="http://schemas.microsoft.com/office/drawing/2014/main" id="{CCF3C8E7-0CA9-C640-B2DD-FCD570C2529A}"/>
                  </a:ext>
                </a:extLst>
              </p:cNvPr>
              <p:cNvPicPr>
                <a:picLocks noChangeAspect="1"/>
              </p:cNvPicPr>
              <p:nvPr/>
            </p:nvPicPr>
            <p:blipFill>
              <a:blip r:embed="rId3"/>
              <a:stretch>
                <a:fillRect/>
              </a:stretch>
            </p:blipFill>
            <p:spPr>
              <a:xfrm>
                <a:off x="1002253" y="3508250"/>
                <a:ext cx="4104311" cy="2239935"/>
              </a:xfrm>
              <a:prstGeom prst="rect">
                <a:avLst/>
              </a:prstGeom>
            </p:spPr>
          </p:pic>
          <p:sp>
            <p:nvSpPr>
              <p:cNvPr id="30" name="TextBox 29">
                <a:extLst>
                  <a:ext uri="{FF2B5EF4-FFF2-40B4-BE49-F238E27FC236}">
                    <a16:creationId xmlns:a16="http://schemas.microsoft.com/office/drawing/2014/main" id="{9B1F082C-2E14-9546-B5D9-1BCAE6823E87}"/>
                  </a:ext>
                </a:extLst>
              </p:cNvPr>
              <p:cNvSpPr txBox="1"/>
              <p:nvPr/>
            </p:nvSpPr>
            <p:spPr>
              <a:xfrm>
                <a:off x="2765063" y="4064340"/>
                <a:ext cx="720841" cy="279035"/>
              </a:xfrm>
              <a:prstGeom prst="rect">
                <a:avLst/>
              </a:prstGeom>
              <a:noFill/>
            </p:spPr>
            <p:txBody>
              <a:bodyPr wrap="none" rtlCol="0">
                <a:spAutoFit/>
              </a:bodyPr>
              <a:lstStyle/>
              <a:p>
                <a:pPr algn="ctr"/>
                <a:r>
                  <a:rPr lang="en-US" sz="800" dirty="0">
                    <a:latin typeface="Times New Roman" panose="02020603050405020304" pitchFamily="18" charset="0"/>
                    <a:cs typeface="Times New Roman" panose="02020603050405020304" pitchFamily="18" charset="0"/>
                  </a:rPr>
                  <a:t>early site</a:t>
                </a:r>
              </a:p>
            </p:txBody>
          </p:sp>
          <p:sp>
            <p:nvSpPr>
              <p:cNvPr id="31" name="TextBox 30">
                <a:extLst>
                  <a:ext uri="{FF2B5EF4-FFF2-40B4-BE49-F238E27FC236}">
                    <a16:creationId xmlns:a16="http://schemas.microsoft.com/office/drawing/2014/main" id="{A5A70D3B-AF4F-2D4C-9471-151B138FB864}"/>
                  </a:ext>
                </a:extLst>
              </p:cNvPr>
              <p:cNvSpPr txBox="1"/>
              <p:nvPr/>
            </p:nvSpPr>
            <p:spPr>
              <a:xfrm>
                <a:off x="3888784" y="4798034"/>
                <a:ext cx="648176" cy="279035"/>
              </a:xfrm>
              <a:prstGeom prst="rect">
                <a:avLst/>
              </a:prstGeom>
              <a:noFill/>
            </p:spPr>
            <p:txBody>
              <a:bodyPr wrap="none" rtlCol="0">
                <a:spAutoFit/>
              </a:bodyPr>
              <a:lstStyle/>
              <a:p>
                <a:pPr algn="ctr"/>
                <a:r>
                  <a:rPr lang="en-US" sz="800" dirty="0">
                    <a:latin typeface="Times New Roman" panose="02020603050405020304" pitchFamily="18" charset="0"/>
                    <a:cs typeface="Times New Roman" panose="02020603050405020304" pitchFamily="18" charset="0"/>
                  </a:rPr>
                  <a:t>late site</a:t>
                </a:r>
              </a:p>
            </p:txBody>
          </p:sp>
          <p:sp>
            <p:nvSpPr>
              <p:cNvPr id="24" name="Diamond 23">
                <a:extLst>
                  <a:ext uri="{FF2B5EF4-FFF2-40B4-BE49-F238E27FC236}">
                    <a16:creationId xmlns:a16="http://schemas.microsoft.com/office/drawing/2014/main" id="{7C552948-859F-AB4A-8DC2-8A9D1F137779}"/>
                  </a:ext>
                </a:extLst>
              </p:cNvPr>
              <p:cNvSpPr/>
              <p:nvPr/>
            </p:nvSpPr>
            <p:spPr>
              <a:xfrm flipV="1">
                <a:off x="1599975" y="3434018"/>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Rectangle 20">
                <a:extLst>
                  <a:ext uri="{FF2B5EF4-FFF2-40B4-BE49-F238E27FC236}">
                    <a16:creationId xmlns:a16="http://schemas.microsoft.com/office/drawing/2014/main" id="{9F74EADF-0FA0-DF41-A98E-80C54638B620}"/>
                  </a:ext>
                </a:extLst>
              </p:cNvPr>
              <p:cNvSpPr/>
              <p:nvPr/>
            </p:nvSpPr>
            <p:spPr>
              <a:xfrm>
                <a:off x="2371092" y="4097187"/>
                <a:ext cx="1452409" cy="44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pic>
        <p:nvPicPr>
          <p:cNvPr id="42" name="Picture 41">
            <a:extLst>
              <a:ext uri="{FF2B5EF4-FFF2-40B4-BE49-F238E27FC236}">
                <a16:creationId xmlns:a16="http://schemas.microsoft.com/office/drawing/2014/main" id="{9A760005-430A-F04B-AF04-E05E59AF1969}"/>
              </a:ext>
            </a:extLst>
          </p:cNvPr>
          <p:cNvPicPr>
            <a:picLocks noChangeAspect="1"/>
          </p:cNvPicPr>
          <p:nvPr/>
        </p:nvPicPr>
        <p:blipFill>
          <a:blip r:embed="rId4"/>
          <a:stretch>
            <a:fillRect/>
          </a:stretch>
        </p:blipFill>
        <p:spPr>
          <a:xfrm>
            <a:off x="1513346" y="4409580"/>
            <a:ext cx="9165307" cy="2182216"/>
          </a:xfrm>
          <a:prstGeom prst="rect">
            <a:avLst/>
          </a:prstGeom>
        </p:spPr>
      </p:pic>
      <p:sp>
        <p:nvSpPr>
          <p:cNvPr id="44" name="TextBox 43">
            <a:extLst>
              <a:ext uri="{FF2B5EF4-FFF2-40B4-BE49-F238E27FC236}">
                <a16:creationId xmlns:a16="http://schemas.microsoft.com/office/drawing/2014/main" id="{9DFBE4C3-C6EC-DC43-97A9-A4D6CDE76B32}"/>
              </a:ext>
            </a:extLst>
          </p:cNvPr>
          <p:cNvSpPr txBox="1"/>
          <p:nvPr/>
        </p:nvSpPr>
        <p:spPr>
          <a:xfrm>
            <a:off x="4941790" y="4451415"/>
            <a:ext cx="2565308" cy="200055"/>
          </a:xfrm>
          <a:prstGeom prst="rect">
            <a:avLst/>
          </a:prstGeom>
          <a:solidFill>
            <a:schemeClr val="bg1"/>
          </a:solidFill>
        </p:spPr>
        <p:txBody>
          <a:bodyPr wrap="square" lIns="0" tIns="0" rIns="0" bIns="0" rtlCol="0">
            <a:spAutoFit/>
          </a:bodyPr>
          <a:lstStyle/>
          <a:p>
            <a:pPr algn="ctr"/>
            <a:r>
              <a:rPr lang="en-US" sz="1300">
                <a:latin typeface="Times" pitchFamily="2" charset="0"/>
              </a:rPr>
              <a:t>Specificity (Neighborh. Diff)</a:t>
            </a:r>
          </a:p>
        </p:txBody>
      </p:sp>
      <p:sp>
        <p:nvSpPr>
          <p:cNvPr id="45" name="TextBox 44">
            <a:extLst>
              <a:ext uri="{FF2B5EF4-FFF2-40B4-BE49-F238E27FC236}">
                <a16:creationId xmlns:a16="http://schemas.microsoft.com/office/drawing/2014/main" id="{0C338D12-C719-5D4F-9E62-A6503AC91519}"/>
              </a:ext>
            </a:extLst>
          </p:cNvPr>
          <p:cNvSpPr txBox="1"/>
          <p:nvPr/>
        </p:nvSpPr>
        <p:spPr>
          <a:xfrm>
            <a:off x="7447463" y="4451414"/>
            <a:ext cx="2565308" cy="200055"/>
          </a:xfrm>
          <a:prstGeom prst="rect">
            <a:avLst/>
          </a:prstGeom>
          <a:solidFill>
            <a:schemeClr val="bg1"/>
          </a:solidFill>
        </p:spPr>
        <p:txBody>
          <a:bodyPr wrap="square" lIns="0" tIns="0" rIns="0" bIns="0" rtlCol="0">
            <a:spAutoFit/>
          </a:bodyPr>
          <a:lstStyle/>
          <a:p>
            <a:pPr algn="ctr"/>
            <a:r>
              <a:rPr lang="en-US" sz="1300">
                <a:latin typeface="Times" pitchFamily="2" charset="0"/>
              </a:rPr>
              <a:t>Generalization (Paraphrase Diff)</a:t>
            </a:r>
          </a:p>
        </p:txBody>
      </p:sp>
      <p:sp>
        <p:nvSpPr>
          <p:cNvPr id="46" name="TextBox 45">
            <a:extLst>
              <a:ext uri="{FF2B5EF4-FFF2-40B4-BE49-F238E27FC236}">
                <a16:creationId xmlns:a16="http://schemas.microsoft.com/office/drawing/2014/main" id="{D77D7E16-F6DD-7243-A34F-B78550254A21}"/>
              </a:ext>
            </a:extLst>
          </p:cNvPr>
          <p:cNvSpPr txBox="1"/>
          <p:nvPr/>
        </p:nvSpPr>
        <p:spPr>
          <a:xfrm>
            <a:off x="2436116" y="4451414"/>
            <a:ext cx="2565308" cy="200055"/>
          </a:xfrm>
          <a:prstGeom prst="rect">
            <a:avLst/>
          </a:prstGeom>
          <a:solidFill>
            <a:schemeClr val="bg1"/>
          </a:solidFill>
        </p:spPr>
        <p:txBody>
          <a:bodyPr wrap="square" lIns="0" tIns="0" rIns="0" bIns="0" rtlCol="0">
            <a:spAutoFit/>
          </a:bodyPr>
          <a:lstStyle/>
          <a:p>
            <a:pPr algn="ctr"/>
            <a:r>
              <a:rPr lang="en-US" sz="1300">
                <a:latin typeface="Times" pitchFamily="2" charset="0"/>
              </a:rPr>
              <a:t>Rewrite Success (Efficacy Diff)</a:t>
            </a:r>
          </a:p>
        </p:txBody>
      </p:sp>
      <p:cxnSp>
        <p:nvCxnSpPr>
          <p:cNvPr id="16" name="Straight Arrow Connector 15">
            <a:extLst>
              <a:ext uri="{FF2B5EF4-FFF2-40B4-BE49-F238E27FC236}">
                <a16:creationId xmlns:a16="http://schemas.microsoft.com/office/drawing/2014/main" id="{2730E6E4-4A64-DC42-BBEF-A1326937DDD7}"/>
              </a:ext>
            </a:extLst>
          </p:cNvPr>
          <p:cNvCxnSpPr>
            <a:cxnSpLocks/>
          </p:cNvCxnSpPr>
          <p:nvPr/>
        </p:nvCxnSpPr>
        <p:spPr>
          <a:xfrm>
            <a:off x="3734718" y="4183835"/>
            <a:ext cx="0" cy="47820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F05AA1-57CA-FD46-BF4B-669F8E62DD7C}"/>
              </a:ext>
            </a:extLst>
          </p:cNvPr>
          <p:cNvCxnSpPr>
            <a:cxnSpLocks/>
          </p:cNvCxnSpPr>
          <p:nvPr/>
        </p:nvCxnSpPr>
        <p:spPr>
          <a:xfrm>
            <a:off x="6222545" y="4170475"/>
            <a:ext cx="0" cy="47820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DCF31FB-63E4-504A-86B7-130B90AC0B05}"/>
              </a:ext>
            </a:extLst>
          </p:cNvPr>
          <p:cNvCxnSpPr>
            <a:cxnSpLocks/>
          </p:cNvCxnSpPr>
          <p:nvPr/>
        </p:nvCxnSpPr>
        <p:spPr>
          <a:xfrm>
            <a:off x="8572233" y="4170475"/>
            <a:ext cx="139281" cy="49156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A3D1AEE-24A1-114F-9D3F-94E17B54095C}"/>
              </a:ext>
            </a:extLst>
          </p:cNvPr>
          <p:cNvSpPr txBox="1"/>
          <p:nvPr/>
        </p:nvSpPr>
        <p:spPr>
          <a:xfrm>
            <a:off x="3179543" y="6540800"/>
            <a:ext cx="1777474" cy="369332"/>
          </a:xfrm>
          <a:prstGeom prst="rect">
            <a:avLst/>
          </a:prstGeom>
          <a:noFill/>
        </p:spPr>
        <p:txBody>
          <a:bodyPr wrap="none" rtlCol="0">
            <a:spAutoFit/>
          </a:bodyPr>
          <a:lstStyle/>
          <a:p>
            <a:r>
              <a:rPr lang="en-US" dirty="0"/>
              <a:t>(Higher is better)</a:t>
            </a:r>
          </a:p>
        </p:txBody>
      </p:sp>
      <p:sp>
        <p:nvSpPr>
          <p:cNvPr id="22" name="TextBox 21">
            <a:extLst>
              <a:ext uri="{FF2B5EF4-FFF2-40B4-BE49-F238E27FC236}">
                <a16:creationId xmlns:a16="http://schemas.microsoft.com/office/drawing/2014/main" id="{45D85FC8-62FE-C343-A46D-7AF772976583}"/>
              </a:ext>
            </a:extLst>
          </p:cNvPr>
          <p:cNvSpPr txBox="1"/>
          <p:nvPr/>
        </p:nvSpPr>
        <p:spPr>
          <a:xfrm>
            <a:off x="5913567" y="6540800"/>
            <a:ext cx="1393202" cy="369332"/>
          </a:xfrm>
          <a:prstGeom prst="rect">
            <a:avLst/>
          </a:prstGeom>
          <a:noFill/>
        </p:spPr>
        <p:txBody>
          <a:bodyPr wrap="none" rtlCol="0">
            <a:spAutoFit/>
          </a:bodyPr>
          <a:lstStyle/>
          <a:p>
            <a:pPr algn="ctr"/>
            <a:r>
              <a:rPr lang="en-US" dirty="0"/>
              <a:t>(Zero is best)</a:t>
            </a:r>
          </a:p>
        </p:txBody>
      </p:sp>
      <p:sp>
        <p:nvSpPr>
          <p:cNvPr id="23" name="TextBox 22">
            <a:extLst>
              <a:ext uri="{FF2B5EF4-FFF2-40B4-BE49-F238E27FC236}">
                <a16:creationId xmlns:a16="http://schemas.microsoft.com/office/drawing/2014/main" id="{23805B03-73C6-5948-BD6A-798B0A36C83A}"/>
              </a:ext>
            </a:extLst>
          </p:cNvPr>
          <p:cNvSpPr txBox="1"/>
          <p:nvPr/>
        </p:nvSpPr>
        <p:spPr>
          <a:xfrm>
            <a:off x="8235297" y="6540800"/>
            <a:ext cx="1777474" cy="369332"/>
          </a:xfrm>
          <a:prstGeom prst="rect">
            <a:avLst/>
          </a:prstGeom>
          <a:noFill/>
        </p:spPr>
        <p:txBody>
          <a:bodyPr wrap="none" rtlCol="0">
            <a:spAutoFit/>
          </a:bodyPr>
          <a:lstStyle/>
          <a:p>
            <a:r>
              <a:rPr lang="en-US" dirty="0"/>
              <a:t>(Higher is better)</a:t>
            </a:r>
          </a:p>
        </p:txBody>
      </p:sp>
    </p:spTree>
    <p:extLst>
      <p:ext uri="{BB962C8B-B14F-4D97-AF65-F5344CB8AC3E}">
        <p14:creationId xmlns:p14="http://schemas.microsoft.com/office/powerpoint/2010/main" val="19651327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Distinguishing Knowing from Saying</a:t>
            </a:r>
          </a:p>
        </p:txBody>
      </p:sp>
      <p:sp>
        <p:nvSpPr>
          <p:cNvPr id="24" name="TextBox 23">
            <a:extLst>
              <a:ext uri="{FF2B5EF4-FFF2-40B4-BE49-F238E27FC236}">
                <a16:creationId xmlns:a16="http://schemas.microsoft.com/office/drawing/2014/main" id="{8633B904-B5D1-E347-AAA6-47EA4B4EAA8A}"/>
              </a:ext>
            </a:extLst>
          </p:cNvPr>
          <p:cNvSpPr txBox="1"/>
          <p:nvPr/>
        </p:nvSpPr>
        <p:spPr>
          <a:xfrm>
            <a:off x="1772838" y="1703123"/>
            <a:ext cx="8646321" cy="954107"/>
          </a:xfrm>
          <a:prstGeom prst="rect">
            <a:avLst/>
          </a:prstGeom>
          <a:noFill/>
        </p:spPr>
        <p:txBody>
          <a:bodyPr wrap="square" rtlCol="0">
            <a:spAutoFit/>
          </a:bodyPr>
          <a:lstStyle/>
          <a:p>
            <a:pPr algn="ctr"/>
            <a:r>
              <a:rPr lang="en-US" sz="2800" dirty="0"/>
              <a:t>Conclusion: </a:t>
            </a:r>
            <a:r>
              <a:rPr lang="en-US" sz="2800" b="1" dirty="0"/>
              <a:t>Early-site MLPs control knowledge</a:t>
            </a:r>
            <a:r>
              <a:rPr lang="en-US" sz="2800" dirty="0"/>
              <a:t>.</a:t>
            </a:r>
          </a:p>
          <a:p>
            <a:pPr algn="ctr"/>
            <a:r>
              <a:rPr lang="en-US" sz="2800" dirty="0"/>
              <a:t>Late-site attention edits overfit to a specific phrasing.</a:t>
            </a:r>
          </a:p>
        </p:txBody>
      </p:sp>
      <p:grpSp>
        <p:nvGrpSpPr>
          <p:cNvPr id="5" name="Group 4">
            <a:extLst>
              <a:ext uri="{FF2B5EF4-FFF2-40B4-BE49-F238E27FC236}">
                <a16:creationId xmlns:a16="http://schemas.microsoft.com/office/drawing/2014/main" id="{316B6412-A596-8945-A687-3124EB1F7E03}"/>
              </a:ext>
            </a:extLst>
          </p:cNvPr>
          <p:cNvGrpSpPr/>
          <p:nvPr/>
        </p:nvGrpSpPr>
        <p:grpSpPr>
          <a:xfrm>
            <a:off x="2015804" y="2964874"/>
            <a:ext cx="8160387" cy="2665222"/>
            <a:chOff x="2015804" y="2824516"/>
            <a:chExt cx="8160387" cy="2665222"/>
          </a:xfrm>
        </p:grpSpPr>
        <p:grpSp>
          <p:nvGrpSpPr>
            <p:cNvPr id="45" name="Group 44">
              <a:extLst>
                <a:ext uri="{FF2B5EF4-FFF2-40B4-BE49-F238E27FC236}">
                  <a16:creationId xmlns:a16="http://schemas.microsoft.com/office/drawing/2014/main" id="{54E55E33-4DAD-DD48-8D75-13FFCF6B34CF}"/>
                </a:ext>
              </a:extLst>
            </p:cNvPr>
            <p:cNvGrpSpPr/>
            <p:nvPr/>
          </p:nvGrpSpPr>
          <p:grpSpPr>
            <a:xfrm>
              <a:off x="2015804" y="3175569"/>
              <a:ext cx="8160387" cy="2314169"/>
              <a:chOff x="1551969" y="2555449"/>
              <a:chExt cx="8160387" cy="2314169"/>
            </a:xfrm>
          </p:grpSpPr>
          <p:grpSp>
            <p:nvGrpSpPr>
              <p:cNvPr id="41" name="Group 40">
                <a:extLst>
                  <a:ext uri="{FF2B5EF4-FFF2-40B4-BE49-F238E27FC236}">
                    <a16:creationId xmlns:a16="http://schemas.microsoft.com/office/drawing/2014/main" id="{77D237D4-2554-114B-8A9B-0E1BED168FC7}"/>
                  </a:ext>
                </a:extLst>
              </p:cNvPr>
              <p:cNvGrpSpPr/>
              <p:nvPr/>
            </p:nvGrpSpPr>
            <p:grpSpPr>
              <a:xfrm>
                <a:off x="1551969" y="2555449"/>
                <a:ext cx="8160387" cy="2314169"/>
                <a:chOff x="4096386" y="2348616"/>
                <a:chExt cx="8160387" cy="2314169"/>
              </a:xfrm>
            </p:grpSpPr>
            <p:grpSp>
              <p:nvGrpSpPr>
                <p:cNvPr id="25" name="Group 24">
                  <a:extLst>
                    <a:ext uri="{FF2B5EF4-FFF2-40B4-BE49-F238E27FC236}">
                      <a16:creationId xmlns:a16="http://schemas.microsoft.com/office/drawing/2014/main" id="{699BABA0-0795-A847-9973-BFE79E1BAE77}"/>
                    </a:ext>
                  </a:extLst>
                </p:cNvPr>
                <p:cNvGrpSpPr/>
                <p:nvPr/>
              </p:nvGrpSpPr>
              <p:grpSpPr>
                <a:xfrm>
                  <a:off x="4096386" y="2422850"/>
                  <a:ext cx="8160387" cy="2239935"/>
                  <a:chOff x="8674172" y="14827529"/>
                  <a:chExt cx="16644160" cy="4568636"/>
                </a:xfrm>
              </p:grpSpPr>
              <p:pic>
                <p:nvPicPr>
                  <p:cNvPr id="27" name="Picture 26">
                    <a:extLst>
                      <a:ext uri="{FF2B5EF4-FFF2-40B4-BE49-F238E27FC236}">
                        <a16:creationId xmlns:a16="http://schemas.microsoft.com/office/drawing/2014/main" id="{62CA07A7-E7C4-7149-9462-65AC76D048BE}"/>
                      </a:ext>
                    </a:extLst>
                  </p:cNvPr>
                  <p:cNvPicPr>
                    <a:picLocks noChangeAspect="1"/>
                  </p:cNvPicPr>
                  <p:nvPr/>
                </p:nvPicPr>
                <p:blipFill>
                  <a:blip r:embed="rId3"/>
                  <a:stretch>
                    <a:fillRect/>
                  </a:stretch>
                </p:blipFill>
                <p:spPr>
                  <a:xfrm>
                    <a:off x="8674172" y="14827529"/>
                    <a:ext cx="8371271" cy="4568636"/>
                  </a:xfrm>
                  <a:prstGeom prst="rect">
                    <a:avLst/>
                  </a:prstGeom>
                </p:spPr>
              </p:pic>
              <p:pic>
                <p:nvPicPr>
                  <p:cNvPr id="28" name="Picture 27">
                    <a:extLst>
                      <a:ext uri="{FF2B5EF4-FFF2-40B4-BE49-F238E27FC236}">
                        <a16:creationId xmlns:a16="http://schemas.microsoft.com/office/drawing/2014/main" id="{CBC59311-F628-834B-B259-4845DB0FD495}"/>
                      </a:ext>
                    </a:extLst>
                  </p:cNvPr>
                  <p:cNvPicPr>
                    <a:picLocks noChangeAspect="1"/>
                  </p:cNvPicPr>
                  <p:nvPr/>
                </p:nvPicPr>
                <p:blipFill>
                  <a:blip r:embed="rId4"/>
                  <a:stretch>
                    <a:fillRect/>
                  </a:stretch>
                </p:blipFill>
                <p:spPr>
                  <a:xfrm>
                    <a:off x="16947061" y="14827529"/>
                    <a:ext cx="8371271" cy="4568636"/>
                  </a:xfrm>
                  <a:prstGeom prst="rect">
                    <a:avLst/>
                  </a:prstGeom>
                </p:spPr>
              </p:pic>
              <p:sp>
                <p:nvSpPr>
                  <p:cNvPr id="31" name="TextBox 30">
                    <a:extLst>
                      <a:ext uri="{FF2B5EF4-FFF2-40B4-BE49-F238E27FC236}">
                        <a16:creationId xmlns:a16="http://schemas.microsoft.com/office/drawing/2014/main" id="{EAB6609B-5A4D-8143-B714-3300AD83CCEA}"/>
                      </a:ext>
                    </a:extLst>
                  </p:cNvPr>
                  <p:cNvSpPr txBox="1"/>
                  <p:nvPr/>
                </p:nvSpPr>
                <p:spPr>
                  <a:xfrm>
                    <a:off x="12228892" y="15961741"/>
                    <a:ext cx="1551761"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early site</a:t>
                    </a:r>
                  </a:p>
                </p:txBody>
              </p:sp>
              <p:sp>
                <p:nvSpPr>
                  <p:cNvPr id="32" name="TextBox 31">
                    <a:extLst>
                      <a:ext uri="{FF2B5EF4-FFF2-40B4-BE49-F238E27FC236}">
                        <a16:creationId xmlns:a16="http://schemas.microsoft.com/office/drawing/2014/main" id="{45714717-64EE-F64E-9074-D479787AB59A}"/>
                      </a:ext>
                    </a:extLst>
                  </p:cNvPr>
                  <p:cNvSpPr txBox="1"/>
                  <p:nvPr/>
                </p:nvSpPr>
                <p:spPr>
                  <a:xfrm>
                    <a:off x="14532503" y="17458203"/>
                    <a:ext cx="1380277"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late site</a:t>
                    </a:r>
                  </a:p>
                </p:txBody>
              </p:sp>
              <p:sp>
                <p:nvSpPr>
                  <p:cNvPr id="33" name="TextBox 32">
                    <a:extLst>
                      <a:ext uri="{FF2B5EF4-FFF2-40B4-BE49-F238E27FC236}">
                        <a16:creationId xmlns:a16="http://schemas.microsoft.com/office/drawing/2014/main" id="{0005C994-0E98-0B44-8131-996DAE8FC7A0}"/>
                      </a:ext>
                    </a:extLst>
                  </p:cNvPr>
                  <p:cNvSpPr txBox="1"/>
                  <p:nvPr/>
                </p:nvSpPr>
                <p:spPr>
                  <a:xfrm>
                    <a:off x="20519449" y="15961741"/>
                    <a:ext cx="1551761"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early site</a:t>
                    </a:r>
                  </a:p>
                </p:txBody>
              </p:sp>
              <p:sp>
                <p:nvSpPr>
                  <p:cNvPr id="34" name="TextBox 33">
                    <a:extLst>
                      <a:ext uri="{FF2B5EF4-FFF2-40B4-BE49-F238E27FC236}">
                        <a16:creationId xmlns:a16="http://schemas.microsoft.com/office/drawing/2014/main" id="{3FAEE0DF-288A-5844-9852-63BF03D62263}"/>
                      </a:ext>
                    </a:extLst>
                  </p:cNvPr>
                  <p:cNvSpPr txBox="1"/>
                  <p:nvPr/>
                </p:nvSpPr>
                <p:spPr>
                  <a:xfrm>
                    <a:off x="22823059" y="17458203"/>
                    <a:ext cx="1380277"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late site</a:t>
                    </a:r>
                  </a:p>
                </p:txBody>
              </p:sp>
            </p:grpSp>
            <p:sp>
              <p:nvSpPr>
                <p:cNvPr id="37" name="Diamond 36">
                  <a:extLst>
                    <a:ext uri="{FF2B5EF4-FFF2-40B4-BE49-F238E27FC236}">
                      <a16:creationId xmlns:a16="http://schemas.microsoft.com/office/drawing/2014/main" id="{CE61735F-F86C-A348-886C-B3170C52677B}"/>
                    </a:ext>
                  </a:extLst>
                </p:cNvPr>
                <p:cNvSpPr/>
                <p:nvPr/>
              </p:nvSpPr>
              <p:spPr>
                <a:xfrm flipV="1">
                  <a:off x="4694108" y="2348616"/>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 name="Rectangle 37">
                  <a:extLst>
                    <a:ext uri="{FF2B5EF4-FFF2-40B4-BE49-F238E27FC236}">
                      <a16:creationId xmlns:a16="http://schemas.microsoft.com/office/drawing/2014/main" id="{346F42E5-9A64-C541-A06C-3D14DF3F4190}"/>
                    </a:ext>
                  </a:extLst>
                </p:cNvPr>
                <p:cNvSpPr/>
                <p:nvPr/>
              </p:nvSpPr>
              <p:spPr>
                <a:xfrm flipV="1">
                  <a:off x="8818374" y="2378359"/>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42" name="Rectangle 41">
                <a:extLst>
                  <a:ext uri="{FF2B5EF4-FFF2-40B4-BE49-F238E27FC236}">
                    <a16:creationId xmlns:a16="http://schemas.microsoft.com/office/drawing/2014/main" id="{BF5B3724-2E69-F34D-9A97-C5AA1BFC88F9}"/>
                  </a:ext>
                </a:extLst>
              </p:cNvPr>
              <p:cNvSpPr/>
              <p:nvPr/>
            </p:nvSpPr>
            <p:spPr>
              <a:xfrm>
                <a:off x="2920808" y="3218618"/>
                <a:ext cx="1452409" cy="44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EED0FD2-769B-CB4B-9601-1D477D6AA4B0}"/>
                  </a:ext>
                </a:extLst>
              </p:cNvPr>
              <p:cNvSpPr/>
              <p:nvPr/>
            </p:nvSpPr>
            <p:spPr>
              <a:xfrm>
                <a:off x="7839182" y="3919464"/>
                <a:ext cx="1227009" cy="44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A9A1082-4A22-E74E-9901-0450AAC912EE}"/>
                </a:ext>
              </a:extLst>
            </p:cNvPr>
            <p:cNvSpPr txBox="1"/>
            <p:nvPr/>
          </p:nvSpPr>
          <p:spPr>
            <a:xfrm>
              <a:off x="3534151" y="2824516"/>
              <a:ext cx="1503415" cy="369332"/>
            </a:xfrm>
            <a:prstGeom prst="rect">
              <a:avLst/>
            </a:prstGeom>
            <a:noFill/>
          </p:spPr>
          <p:txBody>
            <a:bodyPr wrap="square" rtlCol="0">
              <a:spAutoFit/>
            </a:bodyPr>
            <a:lstStyle/>
            <a:p>
              <a:pPr algn="ctr"/>
              <a:r>
                <a:rPr lang="en-US"/>
                <a:t>Knowing</a:t>
              </a:r>
            </a:p>
          </p:txBody>
        </p:sp>
        <p:sp>
          <p:nvSpPr>
            <p:cNvPr id="19" name="TextBox 18">
              <a:extLst>
                <a:ext uri="{FF2B5EF4-FFF2-40B4-BE49-F238E27FC236}">
                  <a16:creationId xmlns:a16="http://schemas.microsoft.com/office/drawing/2014/main" id="{4973908B-F7A9-D24C-B4D2-1DC7EF94245B}"/>
                </a:ext>
              </a:extLst>
            </p:cNvPr>
            <p:cNvSpPr txBox="1"/>
            <p:nvPr/>
          </p:nvSpPr>
          <p:spPr>
            <a:xfrm>
              <a:off x="7731217" y="2824516"/>
              <a:ext cx="1503415" cy="369332"/>
            </a:xfrm>
            <a:prstGeom prst="rect">
              <a:avLst/>
            </a:prstGeom>
            <a:noFill/>
          </p:spPr>
          <p:txBody>
            <a:bodyPr wrap="square" rtlCol="0">
              <a:spAutoFit/>
            </a:bodyPr>
            <a:lstStyle/>
            <a:p>
              <a:pPr algn="ctr"/>
              <a:r>
                <a:rPr lang="en-US"/>
                <a:t>Saying</a:t>
              </a:r>
            </a:p>
          </p:txBody>
        </p:sp>
      </p:grpSp>
    </p:spTree>
    <p:extLst>
      <p:ext uri="{BB962C8B-B14F-4D97-AF65-F5344CB8AC3E}">
        <p14:creationId xmlns:p14="http://schemas.microsoft.com/office/powerpoint/2010/main" val="23014833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Comparing to Baseline Methods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F22047B-EFBD-6A47-B848-BF658A7900D1}"/>
                  </a:ext>
                </a:extLst>
              </p:cNvPr>
              <p:cNvSpPr txBox="1"/>
              <p:nvPr/>
            </p:nvSpPr>
            <p:spPr>
              <a:xfrm>
                <a:off x="1413833" y="1391465"/>
                <a:ext cx="4439798" cy="2339102"/>
              </a:xfrm>
              <a:prstGeom prst="rect">
                <a:avLst/>
              </a:prstGeom>
              <a:noFill/>
              <a:ln w="28575">
                <a:solidFill>
                  <a:schemeClr val="tx1"/>
                </a:solidFill>
                <a:prstDash val="dash"/>
                <a:extLst>
                  <a:ext uri="{C807C97D-BFC1-408E-A445-0C87EB9F89A2}">
                    <ask:lineSketchStyleProps xmlns:ask="http://schemas.microsoft.com/office/drawing/2018/sketchyshapes" sd="1219033472">
                      <a:custGeom>
                        <a:avLst/>
                        <a:gdLst>
                          <a:gd name="connsiteX0" fmla="*/ 0 w 4076241"/>
                          <a:gd name="connsiteY0" fmla="*/ 0 h 1477328"/>
                          <a:gd name="connsiteX1" fmla="*/ 541558 w 4076241"/>
                          <a:gd name="connsiteY1" fmla="*/ 0 h 1477328"/>
                          <a:gd name="connsiteX2" fmla="*/ 1001591 w 4076241"/>
                          <a:gd name="connsiteY2" fmla="*/ 0 h 1477328"/>
                          <a:gd name="connsiteX3" fmla="*/ 1665436 w 4076241"/>
                          <a:gd name="connsiteY3" fmla="*/ 0 h 1477328"/>
                          <a:gd name="connsiteX4" fmla="*/ 2206993 w 4076241"/>
                          <a:gd name="connsiteY4" fmla="*/ 0 h 1477328"/>
                          <a:gd name="connsiteX5" fmla="*/ 2748551 w 4076241"/>
                          <a:gd name="connsiteY5" fmla="*/ 0 h 1477328"/>
                          <a:gd name="connsiteX6" fmla="*/ 3412396 w 4076241"/>
                          <a:gd name="connsiteY6" fmla="*/ 0 h 1477328"/>
                          <a:gd name="connsiteX7" fmla="*/ 4076241 w 4076241"/>
                          <a:gd name="connsiteY7" fmla="*/ 0 h 1477328"/>
                          <a:gd name="connsiteX8" fmla="*/ 4076241 w 4076241"/>
                          <a:gd name="connsiteY8" fmla="*/ 521989 h 1477328"/>
                          <a:gd name="connsiteX9" fmla="*/ 4076241 w 4076241"/>
                          <a:gd name="connsiteY9" fmla="*/ 984885 h 1477328"/>
                          <a:gd name="connsiteX10" fmla="*/ 4076241 w 4076241"/>
                          <a:gd name="connsiteY10" fmla="*/ 1477328 h 1477328"/>
                          <a:gd name="connsiteX11" fmla="*/ 3493921 w 4076241"/>
                          <a:gd name="connsiteY11" fmla="*/ 1477328 h 1477328"/>
                          <a:gd name="connsiteX12" fmla="*/ 2952363 w 4076241"/>
                          <a:gd name="connsiteY12" fmla="*/ 1477328 h 1477328"/>
                          <a:gd name="connsiteX13" fmla="*/ 2288518 w 4076241"/>
                          <a:gd name="connsiteY13" fmla="*/ 1477328 h 1477328"/>
                          <a:gd name="connsiteX14" fmla="*/ 1624673 w 4076241"/>
                          <a:gd name="connsiteY14" fmla="*/ 1477328 h 1477328"/>
                          <a:gd name="connsiteX15" fmla="*/ 1123878 w 4076241"/>
                          <a:gd name="connsiteY15" fmla="*/ 1477328 h 1477328"/>
                          <a:gd name="connsiteX16" fmla="*/ 541558 w 4076241"/>
                          <a:gd name="connsiteY16" fmla="*/ 1477328 h 1477328"/>
                          <a:gd name="connsiteX17" fmla="*/ 0 w 4076241"/>
                          <a:gd name="connsiteY17" fmla="*/ 1477328 h 1477328"/>
                          <a:gd name="connsiteX18" fmla="*/ 0 w 4076241"/>
                          <a:gd name="connsiteY18" fmla="*/ 984885 h 1477328"/>
                          <a:gd name="connsiteX19" fmla="*/ 0 w 4076241"/>
                          <a:gd name="connsiteY19" fmla="*/ 521989 h 1477328"/>
                          <a:gd name="connsiteX20" fmla="*/ 0 w 4076241"/>
                          <a:gd name="connsiteY2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6241" h="1477328" extrusionOk="0">
                            <a:moveTo>
                              <a:pt x="0" y="0"/>
                            </a:moveTo>
                            <a:cubicBezTo>
                              <a:pt x="262113" y="-39062"/>
                              <a:pt x="431527" y="3629"/>
                              <a:pt x="541558" y="0"/>
                            </a:cubicBezTo>
                            <a:cubicBezTo>
                              <a:pt x="651589" y="-3629"/>
                              <a:pt x="886325" y="18187"/>
                              <a:pt x="1001591" y="0"/>
                            </a:cubicBezTo>
                            <a:cubicBezTo>
                              <a:pt x="1116857" y="-18187"/>
                              <a:pt x="1347427" y="30537"/>
                              <a:pt x="1665436" y="0"/>
                            </a:cubicBezTo>
                            <a:cubicBezTo>
                              <a:pt x="1983446" y="-30537"/>
                              <a:pt x="2051084" y="31971"/>
                              <a:pt x="2206993" y="0"/>
                            </a:cubicBezTo>
                            <a:cubicBezTo>
                              <a:pt x="2362902" y="-31971"/>
                              <a:pt x="2578930" y="48764"/>
                              <a:pt x="2748551" y="0"/>
                            </a:cubicBezTo>
                            <a:cubicBezTo>
                              <a:pt x="2918172" y="-48764"/>
                              <a:pt x="3176154" y="78402"/>
                              <a:pt x="3412396" y="0"/>
                            </a:cubicBezTo>
                            <a:cubicBezTo>
                              <a:pt x="3648639" y="-78402"/>
                              <a:pt x="3932924" y="18802"/>
                              <a:pt x="4076241" y="0"/>
                            </a:cubicBezTo>
                            <a:cubicBezTo>
                              <a:pt x="4130663" y="218194"/>
                              <a:pt x="4068253" y="384543"/>
                              <a:pt x="4076241" y="521989"/>
                            </a:cubicBezTo>
                            <a:cubicBezTo>
                              <a:pt x="4084229" y="659435"/>
                              <a:pt x="4045329" y="778934"/>
                              <a:pt x="4076241" y="984885"/>
                            </a:cubicBezTo>
                            <a:cubicBezTo>
                              <a:pt x="4107153" y="1190836"/>
                              <a:pt x="4074451" y="1305048"/>
                              <a:pt x="4076241" y="1477328"/>
                            </a:cubicBezTo>
                            <a:cubicBezTo>
                              <a:pt x="3859725" y="1518754"/>
                              <a:pt x="3676649" y="1453019"/>
                              <a:pt x="3493921" y="1477328"/>
                            </a:cubicBezTo>
                            <a:cubicBezTo>
                              <a:pt x="3311193" y="1501637"/>
                              <a:pt x="3158224" y="1426086"/>
                              <a:pt x="2952363" y="1477328"/>
                            </a:cubicBezTo>
                            <a:cubicBezTo>
                              <a:pt x="2746502" y="1528570"/>
                              <a:pt x="2566336" y="1450677"/>
                              <a:pt x="2288518" y="1477328"/>
                            </a:cubicBezTo>
                            <a:cubicBezTo>
                              <a:pt x="2010701" y="1503979"/>
                              <a:pt x="1899676" y="1468876"/>
                              <a:pt x="1624673" y="1477328"/>
                            </a:cubicBezTo>
                            <a:cubicBezTo>
                              <a:pt x="1349671" y="1485780"/>
                              <a:pt x="1371917" y="1468453"/>
                              <a:pt x="1123878" y="1477328"/>
                            </a:cubicBezTo>
                            <a:cubicBezTo>
                              <a:pt x="875839" y="1486203"/>
                              <a:pt x="806534" y="1444541"/>
                              <a:pt x="541558" y="1477328"/>
                            </a:cubicBezTo>
                            <a:cubicBezTo>
                              <a:pt x="276582" y="1510115"/>
                              <a:pt x="237231" y="1470738"/>
                              <a:pt x="0" y="1477328"/>
                            </a:cubicBezTo>
                            <a:cubicBezTo>
                              <a:pt x="-30561" y="1270971"/>
                              <a:pt x="53848" y="1137651"/>
                              <a:pt x="0" y="984885"/>
                            </a:cubicBezTo>
                            <a:cubicBezTo>
                              <a:pt x="-53848" y="832119"/>
                              <a:pt x="33614" y="748358"/>
                              <a:pt x="0" y="521989"/>
                            </a:cubicBezTo>
                            <a:cubicBezTo>
                              <a:pt x="-33614" y="295620"/>
                              <a:pt x="32835" y="104421"/>
                              <a:pt x="0" y="0"/>
                            </a:cubicBezTo>
                            <a:close/>
                          </a:path>
                        </a:pathLst>
                      </a:custGeom>
                      <ask:type>
                        <ask:lineSketchNone/>
                      </ask:type>
                    </ask:lineSketchStyleProps>
                  </a:ext>
                </a:extLst>
              </a:ln>
            </p:spPr>
            <p:txBody>
              <a:bodyPr wrap="square" rtlCol="0">
                <a:spAutoFit/>
              </a:bodyPr>
              <a:lstStyle/>
              <a:p>
                <a:pPr algn="ctr"/>
                <a:r>
                  <a:rPr lang="en-US" sz="2000"/>
                  <a:t>Direct Fine-Tuning</a:t>
                </a:r>
              </a:p>
              <a:p>
                <a:endParaRPr lang="en-US"/>
              </a:p>
              <a:p>
                <a:endParaRPr lang="en-US"/>
              </a:p>
              <a:p>
                <a:endParaRPr lang="en-US"/>
              </a:p>
              <a:p>
                <a:pPr marL="285750" indent="-285750">
                  <a:buFont typeface="Arial" panose="020B0604020202020204" pitchFamily="34" charset="0"/>
                  <a:buChar char="•"/>
                </a:pPr>
                <a:r>
                  <a:rPr lang="en-US" b="1"/>
                  <a:t>FT</a:t>
                </a:r>
                <a:r>
                  <a:rPr lang="en-US"/>
                  <a:t>: Unconstrained fine-tuning on a single MLP layer</a:t>
                </a:r>
              </a:p>
              <a:p>
                <a:pPr marL="285750" indent="-285750">
                  <a:buFont typeface="Arial" panose="020B0604020202020204" pitchFamily="34" charset="0"/>
                  <a:buChar char="•"/>
                </a:pPr>
                <a:r>
                  <a:rPr lang="en-US" b="1"/>
                  <a:t>FT+L</a:t>
                </a:r>
                <a:r>
                  <a:rPr lang="en-US"/>
                  <a:t>: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𝐿</m:t>
                        </m:r>
                      </m:e>
                      <m:sub>
                        <m:r>
                          <a:rPr lang="en-US" b="0" i="1">
                            <a:latin typeface="Cambria Math" panose="02040503050406030204" pitchFamily="18" charset="0"/>
                          </a:rPr>
                          <m:t>∞</m:t>
                        </m:r>
                      </m:sub>
                    </m:sSub>
                  </m:oMath>
                </a14:m>
                <a:r>
                  <a:rPr lang="en-US"/>
                  <a:t> norm-constrained fine-tuning on a single MLP layer (Zhu et al. 2021)</a:t>
                </a:r>
              </a:p>
            </p:txBody>
          </p:sp>
        </mc:Choice>
        <mc:Fallback xmlns="">
          <p:sp>
            <p:nvSpPr>
              <p:cNvPr id="8" name="TextBox 7">
                <a:extLst>
                  <a:ext uri="{FF2B5EF4-FFF2-40B4-BE49-F238E27FC236}">
                    <a16:creationId xmlns:a16="http://schemas.microsoft.com/office/drawing/2014/main" id="{CF22047B-EFBD-6A47-B848-BF658A7900D1}"/>
                  </a:ext>
                </a:extLst>
              </p:cNvPr>
              <p:cNvSpPr txBox="1">
                <a:spLocks noRot="1" noChangeAspect="1" noMove="1" noResize="1" noEditPoints="1" noAdjustHandles="1" noChangeArrowheads="1" noChangeShapeType="1" noTextEdit="1"/>
              </p:cNvSpPr>
              <p:nvPr/>
            </p:nvSpPr>
            <p:spPr>
              <a:xfrm>
                <a:off x="1413833" y="1391465"/>
                <a:ext cx="4439798" cy="2339102"/>
              </a:xfrm>
              <a:prstGeom prst="rect">
                <a:avLst/>
              </a:prstGeom>
              <a:blipFill>
                <a:blip r:embed="rId3"/>
                <a:stretch>
                  <a:fillRect l="-567" t="-532" r="-567" b="-2128"/>
                </a:stretch>
              </a:blipFill>
              <a:ln w="28575">
                <a:solidFill>
                  <a:schemeClr val="tx1"/>
                </a:solidFill>
                <a:prstDash val="dash"/>
                <a:extLst>
                  <a:ext uri="{C807C97D-BFC1-408E-A445-0C87EB9F89A2}">
                    <ask:lineSketchStyleProps xmlns:ask="http://schemas.microsoft.com/office/drawing/2018/sketchyshapes" sd="1219033472">
                      <a:custGeom>
                        <a:avLst/>
                        <a:gdLst>
                          <a:gd name="connsiteX0" fmla="*/ 0 w 4076241"/>
                          <a:gd name="connsiteY0" fmla="*/ 0 h 1477328"/>
                          <a:gd name="connsiteX1" fmla="*/ 541558 w 4076241"/>
                          <a:gd name="connsiteY1" fmla="*/ 0 h 1477328"/>
                          <a:gd name="connsiteX2" fmla="*/ 1001591 w 4076241"/>
                          <a:gd name="connsiteY2" fmla="*/ 0 h 1477328"/>
                          <a:gd name="connsiteX3" fmla="*/ 1665436 w 4076241"/>
                          <a:gd name="connsiteY3" fmla="*/ 0 h 1477328"/>
                          <a:gd name="connsiteX4" fmla="*/ 2206993 w 4076241"/>
                          <a:gd name="connsiteY4" fmla="*/ 0 h 1477328"/>
                          <a:gd name="connsiteX5" fmla="*/ 2748551 w 4076241"/>
                          <a:gd name="connsiteY5" fmla="*/ 0 h 1477328"/>
                          <a:gd name="connsiteX6" fmla="*/ 3412396 w 4076241"/>
                          <a:gd name="connsiteY6" fmla="*/ 0 h 1477328"/>
                          <a:gd name="connsiteX7" fmla="*/ 4076241 w 4076241"/>
                          <a:gd name="connsiteY7" fmla="*/ 0 h 1477328"/>
                          <a:gd name="connsiteX8" fmla="*/ 4076241 w 4076241"/>
                          <a:gd name="connsiteY8" fmla="*/ 521989 h 1477328"/>
                          <a:gd name="connsiteX9" fmla="*/ 4076241 w 4076241"/>
                          <a:gd name="connsiteY9" fmla="*/ 984885 h 1477328"/>
                          <a:gd name="connsiteX10" fmla="*/ 4076241 w 4076241"/>
                          <a:gd name="connsiteY10" fmla="*/ 1477328 h 1477328"/>
                          <a:gd name="connsiteX11" fmla="*/ 3493921 w 4076241"/>
                          <a:gd name="connsiteY11" fmla="*/ 1477328 h 1477328"/>
                          <a:gd name="connsiteX12" fmla="*/ 2952363 w 4076241"/>
                          <a:gd name="connsiteY12" fmla="*/ 1477328 h 1477328"/>
                          <a:gd name="connsiteX13" fmla="*/ 2288518 w 4076241"/>
                          <a:gd name="connsiteY13" fmla="*/ 1477328 h 1477328"/>
                          <a:gd name="connsiteX14" fmla="*/ 1624673 w 4076241"/>
                          <a:gd name="connsiteY14" fmla="*/ 1477328 h 1477328"/>
                          <a:gd name="connsiteX15" fmla="*/ 1123878 w 4076241"/>
                          <a:gd name="connsiteY15" fmla="*/ 1477328 h 1477328"/>
                          <a:gd name="connsiteX16" fmla="*/ 541558 w 4076241"/>
                          <a:gd name="connsiteY16" fmla="*/ 1477328 h 1477328"/>
                          <a:gd name="connsiteX17" fmla="*/ 0 w 4076241"/>
                          <a:gd name="connsiteY17" fmla="*/ 1477328 h 1477328"/>
                          <a:gd name="connsiteX18" fmla="*/ 0 w 4076241"/>
                          <a:gd name="connsiteY18" fmla="*/ 984885 h 1477328"/>
                          <a:gd name="connsiteX19" fmla="*/ 0 w 4076241"/>
                          <a:gd name="connsiteY19" fmla="*/ 521989 h 1477328"/>
                          <a:gd name="connsiteX20" fmla="*/ 0 w 4076241"/>
                          <a:gd name="connsiteY2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6241" h="1477328" extrusionOk="0">
                            <a:moveTo>
                              <a:pt x="0" y="0"/>
                            </a:moveTo>
                            <a:cubicBezTo>
                              <a:pt x="262113" y="-39062"/>
                              <a:pt x="431527" y="3629"/>
                              <a:pt x="541558" y="0"/>
                            </a:cubicBezTo>
                            <a:cubicBezTo>
                              <a:pt x="651589" y="-3629"/>
                              <a:pt x="886325" y="18187"/>
                              <a:pt x="1001591" y="0"/>
                            </a:cubicBezTo>
                            <a:cubicBezTo>
                              <a:pt x="1116857" y="-18187"/>
                              <a:pt x="1347427" y="30537"/>
                              <a:pt x="1665436" y="0"/>
                            </a:cubicBezTo>
                            <a:cubicBezTo>
                              <a:pt x="1983446" y="-30537"/>
                              <a:pt x="2051084" y="31971"/>
                              <a:pt x="2206993" y="0"/>
                            </a:cubicBezTo>
                            <a:cubicBezTo>
                              <a:pt x="2362902" y="-31971"/>
                              <a:pt x="2578930" y="48764"/>
                              <a:pt x="2748551" y="0"/>
                            </a:cubicBezTo>
                            <a:cubicBezTo>
                              <a:pt x="2918172" y="-48764"/>
                              <a:pt x="3176154" y="78402"/>
                              <a:pt x="3412396" y="0"/>
                            </a:cubicBezTo>
                            <a:cubicBezTo>
                              <a:pt x="3648639" y="-78402"/>
                              <a:pt x="3932924" y="18802"/>
                              <a:pt x="4076241" y="0"/>
                            </a:cubicBezTo>
                            <a:cubicBezTo>
                              <a:pt x="4130663" y="218194"/>
                              <a:pt x="4068253" y="384543"/>
                              <a:pt x="4076241" y="521989"/>
                            </a:cubicBezTo>
                            <a:cubicBezTo>
                              <a:pt x="4084229" y="659435"/>
                              <a:pt x="4045329" y="778934"/>
                              <a:pt x="4076241" y="984885"/>
                            </a:cubicBezTo>
                            <a:cubicBezTo>
                              <a:pt x="4107153" y="1190836"/>
                              <a:pt x="4074451" y="1305048"/>
                              <a:pt x="4076241" y="1477328"/>
                            </a:cubicBezTo>
                            <a:cubicBezTo>
                              <a:pt x="3859725" y="1518754"/>
                              <a:pt x="3676649" y="1453019"/>
                              <a:pt x="3493921" y="1477328"/>
                            </a:cubicBezTo>
                            <a:cubicBezTo>
                              <a:pt x="3311193" y="1501637"/>
                              <a:pt x="3158224" y="1426086"/>
                              <a:pt x="2952363" y="1477328"/>
                            </a:cubicBezTo>
                            <a:cubicBezTo>
                              <a:pt x="2746502" y="1528570"/>
                              <a:pt x="2566336" y="1450677"/>
                              <a:pt x="2288518" y="1477328"/>
                            </a:cubicBezTo>
                            <a:cubicBezTo>
                              <a:pt x="2010701" y="1503979"/>
                              <a:pt x="1899676" y="1468876"/>
                              <a:pt x="1624673" y="1477328"/>
                            </a:cubicBezTo>
                            <a:cubicBezTo>
                              <a:pt x="1349671" y="1485780"/>
                              <a:pt x="1371917" y="1468453"/>
                              <a:pt x="1123878" y="1477328"/>
                            </a:cubicBezTo>
                            <a:cubicBezTo>
                              <a:pt x="875839" y="1486203"/>
                              <a:pt x="806534" y="1444541"/>
                              <a:pt x="541558" y="1477328"/>
                            </a:cubicBezTo>
                            <a:cubicBezTo>
                              <a:pt x="276582" y="1510115"/>
                              <a:pt x="237231" y="1470738"/>
                              <a:pt x="0" y="1477328"/>
                            </a:cubicBezTo>
                            <a:cubicBezTo>
                              <a:pt x="-30561" y="1270971"/>
                              <a:pt x="53848" y="1137651"/>
                              <a:pt x="0" y="984885"/>
                            </a:cubicBezTo>
                            <a:cubicBezTo>
                              <a:pt x="-53848" y="832119"/>
                              <a:pt x="33614" y="748358"/>
                              <a:pt x="0" y="521989"/>
                            </a:cubicBezTo>
                            <a:cubicBezTo>
                              <a:pt x="-33614" y="295620"/>
                              <a:pt x="32835" y="104421"/>
                              <a:pt x="0" y="0"/>
                            </a:cubicBezTo>
                            <a:close/>
                          </a:path>
                        </a:pathLst>
                      </a:custGeom>
                      <ask:type>
                        <ask:lineSketchNone/>
                      </ask:type>
                    </ask:lineSketchStyleProps>
                  </a:ext>
                </a:extLst>
              </a:ln>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5C3587AD-952F-3E4D-8AC1-C70BE26B26CF}"/>
              </a:ext>
            </a:extLst>
          </p:cNvPr>
          <p:cNvGrpSpPr/>
          <p:nvPr/>
        </p:nvGrpSpPr>
        <p:grpSpPr>
          <a:xfrm>
            <a:off x="3762712" y="4000717"/>
            <a:ext cx="4666574" cy="2616101"/>
            <a:chOff x="4715219" y="3775271"/>
            <a:chExt cx="4666574" cy="2616101"/>
          </a:xfrm>
        </p:grpSpPr>
        <p:sp>
          <p:nvSpPr>
            <p:cNvPr id="9" name="TextBox 8">
              <a:extLst>
                <a:ext uri="{FF2B5EF4-FFF2-40B4-BE49-F238E27FC236}">
                  <a16:creationId xmlns:a16="http://schemas.microsoft.com/office/drawing/2014/main" id="{E27211F5-617C-434B-92C5-D8B2EE76EF0B}"/>
                </a:ext>
              </a:extLst>
            </p:cNvPr>
            <p:cNvSpPr txBox="1"/>
            <p:nvPr/>
          </p:nvSpPr>
          <p:spPr>
            <a:xfrm>
              <a:off x="4715219" y="3775271"/>
              <a:ext cx="4666574" cy="2616101"/>
            </a:xfrm>
            <a:prstGeom prst="rect">
              <a:avLst/>
            </a:prstGeom>
            <a:noFill/>
            <a:ln w="28575">
              <a:solidFill>
                <a:schemeClr val="tx1"/>
              </a:solidFill>
              <a:prstDash val="dash"/>
              <a:extLst>
                <a:ext uri="{C807C97D-BFC1-408E-A445-0C87EB9F89A2}">
                  <ask:lineSketchStyleProps xmlns:ask="http://schemas.microsoft.com/office/drawing/2018/sketchyshapes" sd="1219033472">
                    <a:custGeom>
                      <a:avLst/>
                      <a:gdLst>
                        <a:gd name="connsiteX0" fmla="*/ 0 w 4076241"/>
                        <a:gd name="connsiteY0" fmla="*/ 0 h 1477328"/>
                        <a:gd name="connsiteX1" fmla="*/ 541558 w 4076241"/>
                        <a:gd name="connsiteY1" fmla="*/ 0 h 1477328"/>
                        <a:gd name="connsiteX2" fmla="*/ 1001591 w 4076241"/>
                        <a:gd name="connsiteY2" fmla="*/ 0 h 1477328"/>
                        <a:gd name="connsiteX3" fmla="*/ 1665436 w 4076241"/>
                        <a:gd name="connsiteY3" fmla="*/ 0 h 1477328"/>
                        <a:gd name="connsiteX4" fmla="*/ 2206993 w 4076241"/>
                        <a:gd name="connsiteY4" fmla="*/ 0 h 1477328"/>
                        <a:gd name="connsiteX5" fmla="*/ 2748551 w 4076241"/>
                        <a:gd name="connsiteY5" fmla="*/ 0 h 1477328"/>
                        <a:gd name="connsiteX6" fmla="*/ 3412396 w 4076241"/>
                        <a:gd name="connsiteY6" fmla="*/ 0 h 1477328"/>
                        <a:gd name="connsiteX7" fmla="*/ 4076241 w 4076241"/>
                        <a:gd name="connsiteY7" fmla="*/ 0 h 1477328"/>
                        <a:gd name="connsiteX8" fmla="*/ 4076241 w 4076241"/>
                        <a:gd name="connsiteY8" fmla="*/ 521989 h 1477328"/>
                        <a:gd name="connsiteX9" fmla="*/ 4076241 w 4076241"/>
                        <a:gd name="connsiteY9" fmla="*/ 984885 h 1477328"/>
                        <a:gd name="connsiteX10" fmla="*/ 4076241 w 4076241"/>
                        <a:gd name="connsiteY10" fmla="*/ 1477328 h 1477328"/>
                        <a:gd name="connsiteX11" fmla="*/ 3493921 w 4076241"/>
                        <a:gd name="connsiteY11" fmla="*/ 1477328 h 1477328"/>
                        <a:gd name="connsiteX12" fmla="*/ 2952363 w 4076241"/>
                        <a:gd name="connsiteY12" fmla="*/ 1477328 h 1477328"/>
                        <a:gd name="connsiteX13" fmla="*/ 2288518 w 4076241"/>
                        <a:gd name="connsiteY13" fmla="*/ 1477328 h 1477328"/>
                        <a:gd name="connsiteX14" fmla="*/ 1624673 w 4076241"/>
                        <a:gd name="connsiteY14" fmla="*/ 1477328 h 1477328"/>
                        <a:gd name="connsiteX15" fmla="*/ 1123878 w 4076241"/>
                        <a:gd name="connsiteY15" fmla="*/ 1477328 h 1477328"/>
                        <a:gd name="connsiteX16" fmla="*/ 541558 w 4076241"/>
                        <a:gd name="connsiteY16" fmla="*/ 1477328 h 1477328"/>
                        <a:gd name="connsiteX17" fmla="*/ 0 w 4076241"/>
                        <a:gd name="connsiteY17" fmla="*/ 1477328 h 1477328"/>
                        <a:gd name="connsiteX18" fmla="*/ 0 w 4076241"/>
                        <a:gd name="connsiteY18" fmla="*/ 984885 h 1477328"/>
                        <a:gd name="connsiteX19" fmla="*/ 0 w 4076241"/>
                        <a:gd name="connsiteY19" fmla="*/ 521989 h 1477328"/>
                        <a:gd name="connsiteX20" fmla="*/ 0 w 4076241"/>
                        <a:gd name="connsiteY2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6241" h="1477328" extrusionOk="0">
                          <a:moveTo>
                            <a:pt x="0" y="0"/>
                          </a:moveTo>
                          <a:cubicBezTo>
                            <a:pt x="262113" y="-39062"/>
                            <a:pt x="431527" y="3629"/>
                            <a:pt x="541558" y="0"/>
                          </a:cubicBezTo>
                          <a:cubicBezTo>
                            <a:pt x="651589" y="-3629"/>
                            <a:pt x="886325" y="18187"/>
                            <a:pt x="1001591" y="0"/>
                          </a:cubicBezTo>
                          <a:cubicBezTo>
                            <a:pt x="1116857" y="-18187"/>
                            <a:pt x="1347427" y="30537"/>
                            <a:pt x="1665436" y="0"/>
                          </a:cubicBezTo>
                          <a:cubicBezTo>
                            <a:pt x="1983446" y="-30537"/>
                            <a:pt x="2051084" y="31971"/>
                            <a:pt x="2206993" y="0"/>
                          </a:cubicBezTo>
                          <a:cubicBezTo>
                            <a:pt x="2362902" y="-31971"/>
                            <a:pt x="2578930" y="48764"/>
                            <a:pt x="2748551" y="0"/>
                          </a:cubicBezTo>
                          <a:cubicBezTo>
                            <a:pt x="2918172" y="-48764"/>
                            <a:pt x="3176154" y="78402"/>
                            <a:pt x="3412396" y="0"/>
                          </a:cubicBezTo>
                          <a:cubicBezTo>
                            <a:pt x="3648639" y="-78402"/>
                            <a:pt x="3932924" y="18802"/>
                            <a:pt x="4076241" y="0"/>
                          </a:cubicBezTo>
                          <a:cubicBezTo>
                            <a:pt x="4130663" y="218194"/>
                            <a:pt x="4068253" y="384543"/>
                            <a:pt x="4076241" y="521989"/>
                          </a:cubicBezTo>
                          <a:cubicBezTo>
                            <a:pt x="4084229" y="659435"/>
                            <a:pt x="4045329" y="778934"/>
                            <a:pt x="4076241" y="984885"/>
                          </a:cubicBezTo>
                          <a:cubicBezTo>
                            <a:pt x="4107153" y="1190836"/>
                            <a:pt x="4074451" y="1305048"/>
                            <a:pt x="4076241" y="1477328"/>
                          </a:cubicBezTo>
                          <a:cubicBezTo>
                            <a:pt x="3859725" y="1518754"/>
                            <a:pt x="3676649" y="1453019"/>
                            <a:pt x="3493921" y="1477328"/>
                          </a:cubicBezTo>
                          <a:cubicBezTo>
                            <a:pt x="3311193" y="1501637"/>
                            <a:pt x="3158224" y="1426086"/>
                            <a:pt x="2952363" y="1477328"/>
                          </a:cubicBezTo>
                          <a:cubicBezTo>
                            <a:pt x="2746502" y="1528570"/>
                            <a:pt x="2566336" y="1450677"/>
                            <a:pt x="2288518" y="1477328"/>
                          </a:cubicBezTo>
                          <a:cubicBezTo>
                            <a:pt x="2010701" y="1503979"/>
                            <a:pt x="1899676" y="1468876"/>
                            <a:pt x="1624673" y="1477328"/>
                          </a:cubicBezTo>
                          <a:cubicBezTo>
                            <a:pt x="1349671" y="1485780"/>
                            <a:pt x="1371917" y="1468453"/>
                            <a:pt x="1123878" y="1477328"/>
                          </a:cubicBezTo>
                          <a:cubicBezTo>
                            <a:pt x="875839" y="1486203"/>
                            <a:pt x="806534" y="1444541"/>
                            <a:pt x="541558" y="1477328"/>
                          </a:cubicBezTo>
                          <a:cubicBezTo>
                            <a:pt x="276582" y="1510115"/>
                            <a:pt x="237231" y="1470738"/>
                            <a:pt x="0" y="1477328"/>
                          </a:cubicBezTo>
                          <a:cubicBezTo>
                            <a:pt x="-30561" y="1270971"/>
                            <a:pt x="53848" y="1137651"/>
                            <a:pt x="0" y="984885"/>
                          </a:cubicBezTo>
                          <a:cubicBezTo>
                            <a:pt x="-53848" y="832119"/>
                            <a:pt x="33614" y="748358"/>
                            <a:pt x="0" y="521989"/>
                          </a:cubicBezTo>
                          <a:cubicBezTo>
                            <a:pt x="-33614" y="295620"/>
                            <a:pt x="32835" y="104421"/>
                            <a:pt x="0" y="0"/>
                          </a:cubicBezTo>
                          <a:close/>
                        </a:path>
                      </a:pathLst>
                    </a:custGeom>
                    <ask:type>
                      <ask:lineSketchNone/>
                    </ask:type>
                  </ask:lineSketchStyleProps>
                </a:ext>
              </a:extLst>
            </a:ln>
          </p:spPr>
          <p:txBody>
            <a:bodyPr wrap="square" rtlCol="0">
              <a:spAutoFit/>
            </a:bodyPr>
            <a:lstStyle/>
            <a:p>
              <a:pPr algn="ctr"/>
              <a:r>
                <a:rPr lang="en-US" sz="2000"/>
                <a:t>Hypernetworks</a:t>
              </a:r>
            </a:p>
            <a:p>
              <a:endParaRPr lang="en-US"/>
            </a:p>
            <a:p>
              <a:endParaRPr lang="en-US"/>
            </a:p>
            <a:p>
              <a:endParaRPr lang="en-US"/>
            </a:p>
            <a:p>
              <a:pPr marL="285750" indent="-285750">
                <a:buFont typeface="Arial" panose="020B0604020202020204" pitchFamily="34" charset="0"/>
                <a:buChar char="•"/>
              </a:pPr>
              <a:r>
                <a:rPr lang="en-US" b="1"/>
                <a:t>KE</a:t>
              </a:r>
              <a:r>
                <a:rPr lang="en-US"/>
                <a:t>: Learn a network to apply rank-1 updates to each model weight (De Cao et al. 2021)</a:t>
              </a:r>
            </a:p>
            <a:p>
              <a:pPr marL="285750" indent="-285750">
                <a:buFont typeface="Arial" panose="020B0604020202020204" pitchFamily="34" charset="0"/>
                <a:buChar char="•"/>
              </a:pPr>
              <a:r>
                <a:rPr lang="en-US" b="1"/>
                <a:t>MEND</a:t>
              </a:r>
              <a:r>
                <a:rPr lang="en-US"/>
                <a:t>: Train neural net to map rank-1 decomposition of gradient to late-layer parameter updates (Mitchell et al. 2021)</a:t>
              </a:r>
            </a:p>
          </p:txBody>
        </p:sp>
        <p:pic>
          <p:nvPicPr>
            <p:cNvPr id="10" name="Picture 9">
              <a:extLst>
                <a:ext uri="{FF2B5EF4-FFF2-40B4-BE49-F238E27FC236}">
                  <a16:creationId xmlns:a16="http://schemas.microsoft.com/office/drawing/2014/main" id="{F73CBEBF-3261-CC49-960F-3BC4A20B779B}"/>
                </a:ext>
              </a:extLst>
            </p:cNvPr>
            <p:cNvPicPr>
              <a:picLocks noChangeAspect="1"/>
            </p:cNvPicPr>
            <p:nvPr/>
          </p:nvPicPr>
          <p:blipFill>
            <a:blip r:embed="rId4"/>
            <a:stretch>
              <a:fillRect/>
            </a:stretch>
          </p:blipFill>
          <p:spPr>
            <a:xfrm>
              <a:off x="5606612" y="4213694"/>
              <a:ext cx="2883788" cy="694554"/>
            </a:xfrm>
            <a:prstGeom prst="rect">
              <a:avLst/>
            </a:prstGeom>
          </p:spPr>
        </p:pic>
      </p:grpSp>
      <p:grpSp>
        <p:nvGrpSpPr>
          <p:cNvPr id="13" name="Group 12">
            <a:extLst>
              <a:ext uri="{FF2B5EF4-FFF2-40B4-BE49-F238E27FC236}">
                <a16:creationId xmlns:a16="http://schemas.microsoft.com/office/drawing/2014/main" id="{2E0D3467-B455-8144-95AB-179F280E64B6}"/>
              </a:ext>
            </a:extLst>
          </p:cNvPr>
          <p:cNvGrpSpPr/>
          <p:nvPr/>
        </p:nvGrpSpPr>
        <p:grpSpPr>
          <a:xfrm>
            <a:off x="6341153" y="1391465"/>
            <a:ext cx="4439798" cy="2339102"/>
            <a:chOff x="637142" y="3865228"/>
            <a:chExt cx="4439798" cy="2339102"/>
          </a:xfrm>
        </p:grpSpPr>
        <p:sp>
          <p:nvSpPr>
            <p:cNvPr id="11" name="TextBox 10">
              <a:extLst>
                <a:ext uri="{FF2B5EF4-FFF2-40B4-BE49-F238E27FC236}">
                  <a16:creationId xmlns:a16="http://schemas.microsoft.com/office/drawing/2014/main" id="{417237B2-6740-334E-A12B-93EEC8CF8A66}"/>
                </a:ext>
              </a:extLst>
            </p:cNvPr>
            <p:cNvSpPr txBox="1"/>
            <p:nvPr/>
          </p:nvSpPr>
          <p:spPr>
            <a:xfrm>
              <a:off x="637142" y="3865228"/>
              <a:ext cx="4439798" cy="2339102"/>
            </a:xfrm>
            <a:prstGeom prst="rect">
              <a:avLst/>
            </a:prstGeom>
            <a:noFill/>
            <a:ln w="28575">
              <a:solidFill>
                <a:schemeClr val="tx1"/>
              </a:solidFill>
              <a:prstDash val="dash"/>
              <a:extLst>
                <a:ext uri="{C807C97D-BFC1-408E-A445-0C87EB9F89A2}">
                  <ask:lineSketchStyleProps xmlns:ask="http://schemas.microsoft.com/office/drawing/2018/sketchyshapes" sd="1219033472">
                    <a:custGeom>
                      <a:avLst/>
                      <a:gdLst>
                        <a:gd name="connsiteX0" fmla="*/ 0 w 4076241"/>
                        <a:gd name="connsiteY0" fmla="*/ 0 h 1477328"/>
                        <a:gd name="connsiteX1" fmla="*/ 541558 w 4076241"/>
                        <a:gd name="connsiteY1" fmla="*/ 0 h 1477328"/>
                        <a:gd name="connsiteX2" fmla="*/ 1001591 w 4076241"/>
                        <a:gd name="connsiteY2" fmla="*/ 0 h 1477328"/>
                        <a:gd name="connsiteX3" fmla="*/ 1665436 w 4076241"/>
                        <a:gd name="connsiteY3" fmla="*/ 0 h 1477328"/>
                        <a:gd name="connsiteX4" fmla="*/ 2206993 w 4076241"/>
                        <a:gd name="connsiteY4" fmla="*/ 0 h 1477328"/>
                        <a:gd name="connsiteX5" fmla="*/ 2748551 w 4076241"/>
                        <a:gd name="connsiteY5" fmla="*/ 0 h 1477328"/>
                        <a:gd name="connsiteX6" fmla="*/ 3412396 w 4076241"/>
                        <a:gd name="connsiteY6" fmla="*/ 0 h 1477328"/>
                        <a:gd name="connsiteX7" fmla="*/ 4076241 w 4076241"/>
                        <a:gd name="connsiteY7" fmla="*/ 0 h 1477328"/>
                        <a:gd name="connsiteX8" fmla="*/ 4076241 w 4076241"/>
                        <a:gd name="connsiteY8" fmla="*/ 521989 h 1477328"/>
                        <a:gd name="connsiteX9" fmla="*/ 4076241 w 4076241"/>
                        <a:gd name="connsiteY9" fmla="*/ 984885 h 1477328"/>
                        <a:gd name="connsiteX10" fmla="*/ 4076241 w 4076241"/>
                        <a:gd name="connsiteY10" fmla="*/ 1477328 h 1477328"/>
                        <a:gd name="connsiteX11" fmla="*/ 3493921 w 4076241"/>
                        <a:gd name="connsiteY11" fmla="*/ 1477328 h 1477328"/>
                        <a:gd name="connsiteX12" fmla="*/ 2952363 w 4076241"/>
                        <a:gd name="connsiteY12" fmla="*/ 1477328 h 1477328"/>
                        <a:gd name="connsiteX13" fmla="*/ 2288518 w 4076241"/>
                        <a:gd name="connsiteY13" fmla="*/ 1477328 h 1477328"/>
                        <a:gd name="connsiteX14" fmla="*/ 1624673 w 4076241"/>
                        <a:gd name="connsiteY14" fmla="*/ 1477328 h 1477328"/>
                        <a:gd name="connsiteX15" fmla="*/ 1123878 w 4076241"/>
                        <a:gd name="connsiteY15" fmla="*/ 1477328 h 1477328"/>
                        <a:gd name="connsiteX16" fmla="*/ 541558 w 4076241"/>
                        <a:gd name="connsiteY16" fmla="*/ 1477328 h 1477328"/>
                        <a:gd name="connsiteX17" fmla="*/ 0 w 4076241"/>
                        <a:gd name="connsiteY17" fmla="*/ 1477328 h 1477328"/>
                        <a:gd name="connsiteX18" fmla="*/ 0 w 4076241"/>
                        <a:gd name="connsiteY18" fmla="*/ 984885 h 1477328"/>
                        <a:gd name="connsiteX19" fmla="*/ 0 w 4076241"/>
                        <a:gd name="connsiteY19" fmla="*/ 521989 h 1477328"/>
                        <a:gd name="connsiteX20" fmla="*/ 0 w 4076241"/>
                        <a:gd name="connsiteY2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6241" h="1477328" extrusionOk="0">
                          <a:moveTo>
                            <a:pt x="0" y="0"/>
                          </a:moveTo>
                          <a:cubicBezTo>
                            <a:pt x="262113" y="-39062"/>
                            <a:pt x="431527" y="3629"/>
                            <a:pt x="541558" y="0"/>
                          </a:cubicBezTo>
                          <a:cubicBezTo>
                            <a:pt x="651589" y="-3629"/>
                            <a:pt x="886325" y="18187"/>
                            <a:pt x="1001591" y="0"/>
                          </a:cubicBezTo>
                          <a:cubicBezTo>
                            <a:pt x="1116857" y="-18187"/>
                            <a:pt x="1347427" y="30537"/>
                            <a:pt x="1665436" y="0"/>
                          </a:cubicBezTo>
                          <a:cubicBezTo>
                            <a:pt x="1983446" y="-30537"/>
                            <a:pt x="2051084" y="31971"/>
                            <a:pt x="2206993" y="0"/>
                          </a:cubicBezTo>
                          <a:cubicBezTo>
                            <a:pt x="2362902" y="-31971"/>
                            <a:pt x="2578930" y="48764"/>
                            <a:pt x="2748551" y="0"/>
                          </a:cubicBezTo>
                          <a:cubicBezTo>
                            <a:pt x="2918172" y="-48764"/>
                            <a:pt x="3176154" y="78402"/>
                            <a:pt x="3412396" y="0"/>
                          </a:cubicBezTo>
                          <a:cubicBezTo>
                            <a:pt x="3648639" y="-78402"/>
                            <a:pt x="3932924" y="18802"/>
                            <a:pt x="4076241" y="0"/>
                          </a:cubicBezTo>
                          <a:cubicBezTo>
                            <a:pt x="4130663" y="218194"/>
                            <a:pt x="4068253" y="384543"/>
                            <a:pt x="4076241" y="521989"/>
                          </a:cubicBezTo>
                          <a:cubicBezTo>
                            <a:pt x="4084229" y="659435"/>
                            <a:pt x="4045329" y="778934"/>
                            <a:pt x="4076241" y="984885"/>
                          </a:cubicBezTo>
                          <a:cubicBezTo>
                            <a:pt x="4107153" y="1190836"/>
                            <a:pt x="4074451" y="1305048"/>
                            <a:pt x="4076241" y="1477328"/>
                          </a:cubicBezTo>
                          <a:cubicBezTo>
                            <a:pt x="3859725" y="1518754"/>
                            <a:pt x="3676649" y="1453019"/>
                            <a:pt x="3493921" y="1477328"/>
                          </a:cubicBezTo>
                          <a:cubicBezTo>
                            <a:pt x="3311193" y="1501637"/>
                            <a:pt x="3158224" y="1426086"/>
                            <a:pt x="2952363" y="1477328"/>
                          </a:cubicBezTo>
                          <a:cubicBezTo>
                            <a:pt x="2746502" y="1528570"/>
                            <a:pt x="2566336" y="1450677"/>
                            <a:pt x="2288518" y="1477328"/>
                          </a:cubicBezTo>
                          <a:cubicBezTo>
                            <a:pt x="2010701" y="1503979"/>
                            <a:pt x="1899676" y="1468876"/>
                            <a:pt x="1624673" y="1477328"/>
                          </a:cubicBezTo>
                          <a:cubicBezTo>
                            <a:pt x="1349671" y="1485780"/>
                            <a:pt x="1371917" y="1468453"/>
                            <a:pt x="1123878" y="1477328"/>
                          </a:cubicBezTo>
                          <a:cubicBezTo>
                            <a:pt x="875839" y="1486203"/>
                            <a:pt x="806534" y="1444541"/>
                            <a:pt x="541558" y="1477328"/>
                          </a:cubicBezTo>
                          <a:cubicBezTo>
                            <a:pt x="276582" y="1510115"/>
                            <a:pt x="237231" y="1470738"/>
                            <a:pt x="0" y="1477328"/>
                          </a:cubicBezTo>
                          <a:cubicBezTo>
                            <a:pt x="-30561" y="1270971"/>
                            <a:pt x="53848" y="1137651"/>
                            <a:pt x="0" y="984885"/>
                          </a:cubicBezTo>
                          <a:cubicBezTo>
                            <a:pt x="-53848" y="832119"/>
                            <a:pt x="33614" y="748358"/>
                            <a:pt x="0" y="521989"/>
                          </a:cubicBezTo>
                          <a:cubicBezTo>
                            <a:pt x="-33614" y="295620"/>
                            <a:pt x="32835" y="104421"/>
                            <a:pt x="0" y="0"/>
                          </a:cubicBezTo>
                          <a:close/>
                        </a:path>
                      </a:pathLst>
                    </a:custGeom>
                    <ask:type>
                      <ask:lineSketchNone/>
                    </ask:type>
                  </ask:lineSketchStyleProps>
                </a:ext>
              </a:extLst>
            </a:ln>
          </p:spPr>
          <p:txBody>
            <a:bodyPr wrap="square" rtlCol="0">
              <a:spAutoFit/>
            </a:bodyPr>
            <a:lstStyle/>
            <a:p>
              <a:pPr algn="ctr"/>
              <a:r>
                <a:rPr lang="en-US" sz="2000"/>
                <a:t>Interpretability</a:t>
              </a:r>
            </a:p>
            <a:p>
              <a:endParaRPr lang="en-US"/>
            </a:p>
            <a:p>
              <a:endParaRPr lang="en-US"/>
            </a:p>
            <a:p>
              <a:endParaRPr lang="en-US"/>
            </a:p>
            <a:p>
              <a:pPr marL="285750" indent="-285750">
                <a:buFont typeface="Arial" panose="020B0604020202020204" pitchFamily="34" charset="0"/>
                <a:buChar char="•"/>
              </a:pPr>
              <a:r>
                <a:rPr lang="en-US" b="1"/>
                <a:t>KN</a:t>
              </a:r>
              <a:r>
                <a:rPr lang="en-US"/>
                <a:t>: Knowledge Neurons. Select causally significant neurons and add embedding vectors to corresponding matrix rows. (Dai et al. 2021)</a:t>
              </a:r>
            </a:p>
          </p:txBody>
        </p:sp>
        <p:pic>
          <p:nvPicPr>
            <p:cNvPr id="12" name="Picture 11">
              <a:extLst>
                <a:ext uri="{FF2B5EF4-FFF2-40B4-BE49-F238E27FC236}">
                  <a16:creationId xmlns:a16="http://schemas.microsoft.com/office/drawing/2014/main" id="{48BA89F9-826D-B947-9B1D-C899BBF0C189}"/>
                </a:ext>
              </a:extLst>
            </p:cNvPr>
            <p:cNvPicPr>
              <a:picLocks noChangeAspect="1"/>
            </p:cNvPicPr>
            <p:nvPr/>
          </p:nvPicPr>
          <p:blipFill>
            <a:blip r:embed="rId5"/>
            <a:stretch>
              <a:fillRect/>
            </a:stretch>
          </p:blipFill>
          <p:spPr>
            <a:xfrm>
              <a:off x="2259036" y="4240517"/>
              <a:ext cx="1196010" cy="794262"/>
            </a:xfrm>
            <a:prstGeom prst="rect">
              <a:avLst/>
            </a:prstGeom>
          </p:spPr>
        </p:pic>
      </p:grpSp>
      <p:sp>
        <p:nvSpPr>
          <p:cNvPr id="6" name="Cloud 5">
            <a:extLst>
              <a:ext uri="{FF2B5EF4-FFF2-40B4-BE49-F238E27FC236}">
                <a16:creationId xmlns:a16="http://schemas.microsoft.com/office/drawing/2014/main" id="{70D5B2BB-5A65-DA45-956A-633F2D3E724A}"/>
              </a:ext>
            </a:extLst>
          </p:cNvPr>
          <p:cNvSpPr/>
          <p:nvPr/>
        </p:nvSpPr>
        <p:spPr>
          <a:xfrm>
            <a:off x="2053340" y="1921611"/>
            <a:ext cx="8614659" cy="4048773"/>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ROME is different:</a:t>
            </a:r>
          </a:p>
          <a:p>
            <a:pPr algn="ctr"/>
            <a:r>
              <a:rPr lang="en-US" sz="2400" dirty="0">
                <a:solidFill>
                  <a:schemeClr val="tx1"/>
                </a:solidFill>
              </a:rPr>
              <a:t>An explicit, interpretable method.</a:t>
            </a:r>
          </a:p>
          <a:p>
            <a:pPr algn="ctr"/>
            <a:r>
              <a:rPr lang="en-US" sz="2400" dirty="0">
                <a:solidFill>
                  <a:schemeClr val="tx1"/>
                </a:solidFill>
              </a:rPr>
              <a:t>Rank-one change chosen by causal effects.</a:t>
            </a:r>
          </a:p>
          <a:p>
            <a:pPr algn="ctr"/>
            <a:br>
              <a:rPr lang="en-US" sz="2400" dirty="0">
                <a:solidFill>
                  <a:schemeClr val="tx1"/>
                </a:solidFill>
              </a:rPr>
            </a:br>
            <a:r>
              <a:rPr lang="en-US" sz="2400" dirty="0">
                <a:solidFill>
                  <a:schemeClr val="tx1"/>
                </a:solidFill>
              </a:rPr>
              <a:t>Can this direct, explicit model-editing outperform blind optimization?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32BBD3F-D3F6-094C-96CE-79CD2803EC3F}"/>
                  </a:ext>
                </a:extLst>
              </p:cNvPr>
              <p:cNvSpPr txBox="1"/>
              <p:nvPr/>
            </p:nvSpPr>
            <p:spPr>
              <a:xfrm>
                <a:off x="3032943" y="1992282"/>
                <a:ext cx="1202124" cy="3606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a:latin typeface="Cambria Math" panose="02040503050406030204" pitchFamily="18" charset="0"/>
                            </a:rPr>
                          </m:ctrlPr>
                        </m:funcPr>
                        <m:fName>
                          <m:limLow>
                            <m:limLowPr>
                              <m:ctrlPr>
                                <a:rPr lang="en-US" b="0" i="1">
                                  <a:latin typeface="Cambria Math" panose="02040503050406030204" pitchFamily="18" charset="0"/>
                                </a:rPr>
                              </m:ctrlPr>
                            </m:limLowPr>
                            <m:e>
                              <m:r>
                                <m:rPr>
                                  <m:sty m:val="p"/>
                                </m:rPr>
                                <a:rPr lang="en-US" b="0" i="0">
                                  <a:latin typeface="Cambria Math" panose="02040503050406030204" pitchFamily="18" charset="0"/>
                                </a:rPr>
                                <m:t>min</m:t>
                              </m:r>
                            </m:e>
                            <m:lim>
                              <m:r>
                                <a:rPr lang="en-US" b="0" i="1">
                                  <a:latin typeface="Cambria Math" panose="02040503050406030204" pitchFamily="18" charset="0"/>
                                </a:rPr>
                                <m:t>𝜃</m:t>
                              </m:r>
                            </m:lim>
                          </m:limLow>
                        </m:fName>
                        <m:e>
                          <m:r>
                            <a:rPr lang="en-US" b="0" i="1">
                              <a:latin typeface="Cambria Math" panose="02040503050406030204" pitchFamily="18" charset="0"/>
                            </a:rPr>
                            <m:t>𝐿</m:t>
                          </m:r>
                          <m:r>
                            <a:rPr lang="en-US" b="0" i="1">
                              <a:latin typeface="Cambria Math" panose="02040503050406030204" pitchFamily="18" charset="0"/>
                            </a:rPr>
                            <m:t>(</m:t>
                          </m:r>
                          <m:r>
                            <a:rPr lang="en-US" b="0" i="1">
                              <a:latin typeface="Cambria Math" panose="02040503050406030204" pitchFamily="18" charset="0"/>
                            </a:rPr>
                            <m:t>𝑦</m:t>
                          </m:r>
                          <m:r>
                            <a:rPr lang="en-US" b="0" i="1">
                              <a:latin typeface="Cambria Math" panose="02040503050406030204" pitchFamily="18" charset="0"/>
                            </a:rPr>
                            <m:t>,</m:t>
                          </m:r>
                          <m:acc>
                            <m:accPr>
                              <m:chr m:val="̂"/>
                              <m:ctrlPr>
                                <a:rPr lang="en-US" b="0" i="1">
                                  <a:latin typeface="Cambria Math" panose="02040503050406030204" pitchFamily="18" charset="0"/>
                                </a:rPr>
                              </m:ctrlPr>
                            </m:accPr>
                            <m:e>
                              <m:r>
                                <a:rPr lang="en-US" b="0" i="1">
                                  <a:latin typeface="Cambria Math" panose="02040503050406030204" pitchFamily="18" charset="0"/>
                                </a:rPr>
                                <m:t>𝑦</m:t>
                              </m:r>
                            </m:e>
                          </m:acc>
                          <m:r>
                            <a:rPr lang="en-US" b="0" i="1">
                              <a:latin typeface="Cambria Math" panose="02040503050406030204" pitchFamily="18" charset="0"/>
                            </a:rPr>
                            <m:t> )</m:t>
                          </m:r>
                        </m:e>
                      </m:func>
                    </m:oMath>
                  </m:oMathPara>
                </a14:m>
                <a:endParaRPr lang="en-US"/>
              </a:p>
            </p:txBody>
          </p:sp>
        </mc:Choice>
        <mc:Fallback xmlns="">
          <p:sp>
            <p:nvSpPr>
              <p:cNvPr id="15" name="TextBox 14">
                <a:extLst>
                  <a:ext uri="{FF2B5EF4-FFF2-40B4-BE49-F238E27FC236}">
                    <a16:creationId xmlns:a16="http://schemas.microsoft.com/office/drawing/2014/main" id="{932BBD3F-D3F6-094C-96CE-79CD2803EC3F}"/>
                  </a:ext>
                </a:extLst>
              </p:cNvPr>
              <p:cNvSpPr txBox="1">
                <a:spLocks noRot="1" noChangeAspect="1" noMove="1" noResize="1" noEditPoints="1" noAdjustHandles="1" noChangeArrowheads="1" noChangeShapeType="1" noTextEdit="1"/>
              </p:cNvSpPr>
              <p:nvPr/>
            </p:nvSpPr>
            <p:spPr>
              <a:xfrm>
                <a:off x="3032943" y="1992282"/>
                <a:ext cx="1202124" cy="360676"/>
              </a:xfrm>
              <a:prstGeom prst="rect">
                <a:avLst/>
              </a:prstGeom>
              <a:blipFill>
                <a:blip r:embed="rId6"/>
                <a:stretch>
                  <a:fillRect l="-4211" t="-10000" r="-6316" b="-13333"/>
                </a:stretch>
              </a:blipFill>
            </p:spPr>
            <p:txBody>
              <a:bodyPr/>
              <a:lstStyle/>
              <a:p>
                <a:r>
                  <a:rPr lang="en-US">
                    <a:noFill/>
                  </a:rPr>
                  <a:t> </a:t>
                </a:r>
              </a:p>
            </p:txBody>
          </p:sp>
        </mc:Fallback>
      </mc:AlternateContent>
    </p:spTree>
    <p:extLst>
      <p:ext uri="{BB962C8B-B14F-4D97-AF65-F5344CB8AC3E}">
        <p14:creationId xmlns:p14="http://schemas.microsoft.com/office/powerpoint/2010/main" val="70447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Comparing to Baseline Methods</a:t>
            </a:r>
          </a:p>
        </p:txBody>
      </p:sp>
      <p:pic>
        <p:nvPicPr>
          <p:cNvPr id="8" name="Picture 7">
            <a:extLst>
              <a:ext uri="{FF2B5EF4-FFF2-40B4-BE49-F238E27FC236}">
                <a16:creationId xmlns:a16="http://schemas.microsoft.com/office/drawing/2014/main" id="{BC410F39-9C0C-F54F-A3B8-8FB06037896C}"/>
              </a:ext>
            </a:extLst>
          </p:cNvPr>
          <p:cNvPicPr>
            <a:picLocks noChangeAspect="1"/>
          </p:cNvPicPr>
          <p:nvPr/>
        </p:nvPicPr>
        <p:blipFill>
          <a:blip r:embed="rId3"/>
          <a:stretch>
            <a:fillRect/>
          </a:stretch>
        </p:blipFill>
        <p:spPr>
          <a:xfrm>
            <a:off x="882649" y="2056864"/>
            <a:ext cx="10426700" cy="4330700"/>
          </a:xfrm>
          <a:prstGeom prst="rect">
            <a:avLst/>
          </a:prstGeom>
        </p:spPr>
      </p:pic>
      <p:grpSp>
        <p:nvGrpSpPr>
          <p:cNvPr id="33" name="Group 32">
            <a:extLst>
              <a:ext uri="{FF2B5EF4-FFF2-40B4-BE49-F238E27FC236}">
                <a16:creationId xmlns:a16="http://schemas.microsoft.com/office/drawing/2014/main" id="{D0E54B17-95ED-C243-A4A3-AA821541B000}"/>
              </a:ext>
            </a:extLst>
          </p:cNvPr>
          <p:cNvGrpSpPr/>
          <p:nvPr/>
        </p:nvGrpSpPr>
        <p:grpSpPr>
          <a:xfrm>
            <a:off x="962017" y="1333308"/>
            <a:ext cx="10230189" cy="4019302"/>
            <a:chOff x="962017" y="1333308"/>
            <a:chExt cx="10230189" cy="4019302"/>
          </a:xfrm>
        </p:grpSpPr>
        <p:sp>
          <p:nvSpPr>
            <p:cNvPr id="14" name="Rectangle 13">
              <a:extLst>
                <a:ext uri="{FF2B5EF4-FFF2-40B4-BE49-F238E27FC236}">
                  <a16:creationId xmlns:a16="http://schemas.microsoft.com/office/drawing/2014/main" id="{4825652D-E0C2-9142-8A9F-E49825954D3D}"/>
                </a:ext>
              </a:extLst>
            </p:cNvPr>
            <p:cNvSpPr/>
            <p:nvPr/>
          </p:nvSpPr>
          <p:spPr>
            <a:xfrm>
              <a:off x="1074901" y="1333308"/>
              <a:ext cx="3331625" cy="358918"/>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Failure mode 1: lack of generalization</a:t>
              </a:r>
            </a:p>
          </p:txBody>
        </p:sp>
        <p:sp>
          <p:nvSpPr>
            <p:cNvPr id="16" name="Rectangle 15">
              <a:extLst>
                <a:ext uri="{FF2B5EF4-FFF2-40B4-BE49-F238E27FC236}">
                  <a16:creationId xmlns:a16="http://schemas.microsoft.com/office/drawing/2014/main" id="{206A5C7D-587D-8C46-8F33-A5DE6D984B76}"/>
                </a:ext>
              </a:extLst>
            </p:cNvPr>
            <p:cNvSpPr/>
            <p:nvPr/>
          </p:nvSpPr>
          <p:spPr>
            <a:xfrm>
              <a:off x="962017" y="3124781"/>
              <a:ext cx="10225738" cy="358420"/>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0E8BA02-3489-F94F-9852-6322F88F7B88}"/>
                </a:ext>
              </a:extLst>
            </p:cNvPr>
            <p:cNvSpPr/>
            <p:nvPr/>
          </p:nvSpPr>
          <p:spPr>
            <a:xfrm>
              <a:off x="966468" y="3850321"/>
              <a:ext cx="10225738" cy="358375"/>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8C16324-FDA3-0242-ADB8-00A02EC18122}"/>
                </a:ext>
              </a:extLst>
            </p:cNvPr>
            <p:cNvSpPr/>
            <p:nvPr/>
          </p:nvSpPr>
          <p:spPr>
            <a:xfrm>
              <a:off x="963309" y="4994190"/>
              <a:ext cx="10225738" cy="358420"/>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036C4323-8E5C-8846-9DDD-31B3785A9D4C}"/>
                </a:ext>
              </a:extLst>
            </p:cNvPr>
            <p:cNvCxnSpPr>
              <a:cxnSpLocks/>
            </p:cNvCxnSpPr>
            <p:nvPr/>
          </p:nvCxnSpPr>
          <p:spPr>
            <a:xfrm>
              <a:off x="4378966" y="1683844"/>
              <a:ext cx="617648" cy="3196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Left Brace 27">
              <a:extLst>
                <a:ext uri="{FF2B5EF4-FFF2-40B4-BE49-F238E27FC236}">
                  <a16:creationId xmlns:a16="http://schemas.microsoft.com/office/drawing/2014/main" id="{2F60D979-18A8-F84D-89EE-D2199A355000}"/>
                </a:ext>
              </a:extLst>
            </p:cNvPr>
            <p:cNvSpPr/>
            <p:nvPr/>
          </p:nvSpPr>
          <p:spPr>
            <a:xfrm rot="5400000">
              <a:off x="4836788" y="1273178"/>
              <a:ext cx="319651" cy="1733475"/>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3DA35A40-C310-4947-AFDE-0692F0F18BAB}"/>
              </a:ext>
            </a:extLst>
          </p:cNvPr>
          <p:cNvGrpSpPr/>
          <p:nvPr/>
        </p:nvGrpSpPr>
        <p:grpSpPr>
          <a:xfrm>
            <a:off x="962017" y="1321054"/>
            <a:ext cx="10230189" cy="3666752"/>
            <a:chOff x="962017" y="1321054"/>
            <a:chExt cx="10230189" cy="3666752"/>
          </a:xfrm>
        </p:grpSpPr>
        <p:sp>
          <p:nvSpPr>
            <p:cNvPr id="9" name="Rectangle 8">
              <a:extLst>
                <a:ext uri="{FF2B5EF4-FFF2-40B4-BE49-F238E27FC236}">
                  <a16:creationId xmlns:a16="http://schemas.microsoft.com/office/drawing/2014/main" id="{CE4ED78A-C641-F443-8506-D42F8985529F}"/>
                </a:ext>
              </a:extLst>
            </p:cNvPr>
            <p:cNvSpPr/>
            <p:nvPr/>
          </p:nvSpPr>
          <p:spPr>
            <a:xfrm>
              <a:off x="962017" y="4806571"/>
              <a:ext cx="10225738" cy="181235"/>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17EF33-D933-7E4E-9F8A-2072C498E47C}"/>
                </a:ext>
              </a:extLst>
            </p:cNvPr>
            <p:cNvSpPr/>
            <p:nvPr/>
          </p:nvSpPr>
          <p:spPr>
            <a:xfrm>
              <a:off x="4697898" y="1321054"/>
              <a:ext cx="3026826" cy="358918"/>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Failure mode 2: lack of specificity</a:t>
              </a:r>
            </a:p>
          </p:txBody>
        </p:sp>
        <p:sp>
          <p:nvSpPr>
            <p:cNvPr id="13" name="Rectangle 12">
              <a:extLst>
                <a:ext uri="{FF2B5EF4-FFF2-40B4-BE49-F238E27FC236}">
                  <a16:creationId xmlns:a16="http://schemas.microsoft.com/office/drawing/2014/main" id="{205C0B4D-1C8D-4244-BF31-C16A7C9976C0}"/>
                </a:ext>
              </a:extLst>
            </p:cNvPr>
            <p:cNvSpPr/>
            <p:nvPr/>
          </p:nvSpPr>
          <p:spPr>
            <a:xfrm>
              <a:off x="966468" y="3491444"/>
              <a:ext cx="10225738" cy="358376"/>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F65EDED-D02B-9F47-AF7E-07AAAB11316F}"/>
                </a:ext>
              </a:extLst>
            </p:cNvPr>
            <p:cNvSpPr/>
            <p:nvPr/>
          </p:nvSpPr>
          <p:spPr>
            <a:xfrm>
              <a:off x="962017" y="2943545"/>
              <a:ext cx="10225738" cy="181236"/>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50DFC11E-36FA-274A-9B0C-59212153FE94}"/>
                </a:ext>
              </a:extLst>
            </p:cNvPr>
            <p:cNvCxnSpPr>
              <a:cxnSpLocks/>
            </p:cNvCxnSpPr>
            <p:nvPr/>
          </p:nvCxnSpPr>
          <p:spPr>
            <a:xfrm>
              <a:off x="7059562" y="1672976"/>
              <a:ext cx="0" cy="3383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C0B1ECAD-4B0B-504D-A479-1988B3C779DE}"/>
                </a:ext>
              </a:extLst>
            </p:cNvPr>
            <p:cNvSpPr/>
            <p:nvPr/>
          </p:nvSpPr>
          <p:spPr>
            <a:xfrm rot="5400000">
              <a:off x="6899737" y="1269800"/>
              <a:ext cx="319651" cy="1733475"/>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0FBE44FA-D377-6545-9FC9-C2DDE86351BA}"/>
              </a:ext>
            </a:extLst>
          </p:cNvPr>
          <p:cNvGrpSpPr/>
          <p:nvPr/>
        </p:nvGrpSpPr>
        <p:grpSpPr>
          <a:xfrm>
            <a:off x="349624" y="1321054"/>
            <a:ext cx="10842465" cy="4280562"/>
            <a:chOff x="349624" y="1321054"/>
            <a:chExt cx="10842465" cy="4280562"/>
          </a:xfrm>
        </p:grpSpPr>
        <p:sp>
          <p:nvSpPr>
            <p:cNvPr id="19" name="Rectangle 18">
              <a:extLst>
                <a:ext uri="{FF2B5EF4-FFF2-40B4-BE49-F238E27FC236}">
                  <a16:creationId xmlns:a16="http://schemas.microsoft.com/office/drawing/2014/main" id="{51DD49A4-10C3-3042-8428-06E94D98079F}"/>
                </a:ext>
              </a:extLst>
            </p:cNvPr>
            <p:cNvSpPr/>
            <p:nvPr/>
          </p:nvSpPr>
          <p:spPr>
            <a:xfrm>
              <a:off x="8016837" y="1321054"/>
              <a:ext cx="3026826" cy="358918"/>
            </a:xfrm>
            <a:prstGeom prst="rect">
              <a:avLst/>
            </a:prstGeom>
            <a:solidFill>
              <a:schemeClr val="accent6">
                <a:lumMod val="75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ROME: generalized and specific</a:t>
              </a:r>
            </a:p>
          </p:txBody>
        </p:sp>
        <p:cxnSp>
          <p:nvCxnSpPr>
            <p:cNvPr id="35" name="Straight Arrow Connector 34">
              <a:extLst>
                <a:ext uri="{FF2B5EF4-FFF2-40B4-BE49-F238E27FC236}">
                  <a16:creationId xmlns:a16="http://schemas.microsoft.com/office/drawing/2014/main" id="{94A4F1CC-5524-B54E-BAA1-0F027D795901}"/>
                </a:ext>
              </a:extLst>
            </p:cNvPr>
            <p:cNvCxnSpPr>
              <a:cxnSpLocks/>
            </p:cNvCxnSpPr>
            <p:nvPr/>
          </p:nvCxnSpPr>
          <p:spPr>
            <a:xfrm>
              <a:off x="349624" y="4302896"/>
              <a:ext cx="533025"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D455D29-634E-084F-B681-2C6F9F28B41A}"/>
                </a:ext>
              </a:extLst>
            </p:cNvPr>
            <p:cNvCxnSpPr>
              <a:cxnSpLocks/>
            </p:cNvCxnSpPr>
            <p:nvPr/>
          </p:nvCxnSpPr>
          <p:spPr>
            <a:xfrm>
              <a:off x="349624" y="5436932"/>
              <a:ext cx="533025"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3CDC778-E2B8-6247-A2F3-77BAA16A4A93}"/>
                </a:ext>
              </a:extLst>
            </p:cNvPr>
            <p:cNvSpPr/>
            <p:nvPr/>
          </p:nvSpPr>
          <p:spPr>
            <a:xfrm>
              <a:off x="966351" y="4209804"/>
              <a:ext cx="10225738" cy="249172"/>
            </a:xfrm>
            <a:prstGeom prst="rect">
              <a:avLst/>
            </a:prstGeom>
            <a:solidFill>
              <a:schemeClr val="accent6">
                <a:lumMod val="75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1" name="Rectangle 40">
              <a:extLst>
                <a:ext uri="{FF2B5EF4-FFF2-40B4-BE49-F238E27FC236}">
                  <a16:creationId xmlns:a16="http://schemas.microsoft.com/office/drawing/2014/main" id="{46292FCC-7B79-4A4E-A1DA-EC18666C0FFF}"/>
                </a:ext>
              </a:extLst>
            </p:cNvPr>
            <p:cNvSpPr/>
            <p:nvPr/>
          </p:nvSpPr>
          <p:spPr>
            <a:xfrm>
              <a:off x="962017" y="5352444"/>
              <a:ext cx="10225738" cy="249172"/>
            </a:xfrm>
            <a:prstGeom prst="rect">
              <a:avLst/>
            </a:prstGeom>
            <a:solidFill>
              <a:schemeClr val="accent6">
                <a:lumMod val="75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24" name="TextBox 23">
            <a:extLst>
              <a:ext uri="{FF2B5EF4-FFF2-40B4-BE49-F238E27FC236}">
                <a16:creationId xmlns:a16="http://schemas.microsoft.com/office/drawing/2014/main" id="{01E0FD17-3724-334F-9FE7-0421DAFE00DA}"/>
              </a:ext>
            </a:extLst>
          </p:cNvPr>
          <p:cNvSpPr txBox="1"/>
          <p:nvPr/>
        </p:nvSpPr>
        <p:spPr>
          <a:xfrm>
            <a:off x="4191709" y="6405440"/>
            <a:ext cx="4326570" cy="369332"/>
          </a:xfrm>
          <a:prstGeom prst="rect">
            <a:avLst/>
          </a:prstGeom>
          <a:noFill/>
        </p:spPr>
        <p:txBody>
          <a:bodyPr wrap="none" rtlCol="0">
            <a:spAutoFit/>
          </a:bodyPr>
          <a:lstStyle/>
          <a:p>
            <a:pPr algn="ctr"/>
            <a:r>
              <a:rPr lang="en-US" dirty="0"/>
              <a:t>(All metrics </a:t>
            </a:r>
            <a:r>
              <a:rPr lang="en-US"/>
              <a:t>except essence: </a:t>
            </a:r>
            <a:r>
              <a:rPr lang="en-US" dirty="0"/>
              <a:t>higher is better)</a:t>
            </a:r>
          </a:p>
        </p:txBody>
      </p:sp>
    </p:spTree>
    <p:extLst>
      <p:ext uri="{BB962C8B-B14F-4D97-AF65-F5344CB8AC3E}">
        <p14:creationId xmlns:p14="http://schemas.microsoft.com/office/powerpoint/2010/main" val="171249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4643-7719-3951-E4F0-0F1C7EF40E19}"/>
              </a:ext>
            </a:extLst>
          </p:cNvPr>
          <p:cNvSpPr>
            <a:spLocks noGrp="1"/>
          </p:cNvSpPr>
          <p:nvPr>
            <p:ph type="title"/>
          </p:nvPr>
        </p:nvSpPr>
        <p:spPr>
          <a:xfrm>
            <a:off x="838200" y="0"/>
            <a:ext cx="10515600" cy="1325563"/>
          </a:xfrm>
        </p:spPr>
        <p:txBody>
          <a:bodyPr/>
          <a:lstStyle/>
          <a:p>
            <a:pPr algn="ctr"/>
            <a:r>
              <a:rPr lang="en-US" dirty="0"/>
              <a:t>MEMIT: Scaling to 10,000 edits</a:t>
            </a:r>
          </a:p>
        </p:txBody>
      </p:sp>
      <p:pic>
        <p:nvPicPr>
          <p:cNvPr id="6" name="Picture 5">
            <a:extLst>
              <a:ext uri="{FF2B5EF4-FFF2-40B4-BE49-F238E27FC236}">
                <a16:creationId xmlns:a16="http://schemas.microsoft.com/office/drawing/2014/main" id="{F573283A-52AB-5D53-65B3-47B3B1D00B0D}"/>
              </a:ext>
            </a:extLst>
          </p:cNvPr>
          <p:cNvPicPr>
            <a:picLocks noChangeAspect="1"/>
          </p:cNvPicPr>
          <p:nvPr/>
        </p:nvPicPr>
        <p:blipFill>
          <a:blip r:embed="rId3"/>
          <a:stretch>
            <a:fillRect/>
          </a:stretch>
        </p:blipFill>
        <p:spPr>
          <a:xfrm>
            <a:off x="1486650" y="1055071"/>
            <a:ext cx="9218700" cy="5802929"/>
          </a:xfrm>
          <a:prstGeom prst="rect">
            <a:avLst/>
          </a:prstGeom>
        </p:spPr>
      </p:pic>
    </p:spTree>
    <p:extLst>
      <p:ext uri="{BB962C8B-B14F-4D97-AF65-F5344CB8AC3E}">
        <p14:creationId xmlns:p14="http://schemas.microsoft.com/office/powerpoint/2010/main" val="29500175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8F02-C302-B26B-4EE9-43F69D325CF2}"/>
              </a:ext>
            </a:extLst>
          </p:cNvPr>
          <p:cNvSpPr>
            <a:spLocks noGrp="1"/>
          </p:cNvSpPr>
          <p:nvPr>
            <p:ph type="title"/>
          </p:nvPr>
        </p:nvSpPr>
        <p:spPr>
          <a:xfrm>
            <a:off x="838200" y="18255"/>
            <a:ext cx="10515600" cy="1325563"/>
          </a:xfrm>
        </p:spPr>
        <p:txBody>
          <a:bodyPr/>
          <a:lstStyle/>
          <a:p>
            <a:pPr algn="ctr"/>
            <a:r>
              <a:rPr lang="en-US" dirty="0"/>
              <a:t>The Specificity/Generalization Trade-off</a:t>
            </a:r>
          </a:p>
        </p:txBody>
      </p:sp>
      <p:pic>
        <p:nvPicPr>
          <p:cNvPr id="5" name="Picture 4">
            <a:extLst>
              <a:ext uri="{FF2B5EF4-FFF2-40B4-BE49-F238E27FC236}">
                <a16:creationId xmlns:a16="http://schemas.microsoft.com/office/drawing/2014/main" id="{EB82EDC8-3827-E620-D444-55A7B61C7CD9}"/>
              </a:ext>
            </a:extLst>
          </p:cNvPr>
          <p:cNvPicPr>
            <a:picLocks noChangeAspect="1"/>
          </p:cNvPicPr>
          <p:nvPr/>
        </p:nvPicPr>
        <p:blipFill>
          <a:blip r:embed="rId2"/>
          <a:stretch>
            <a:fillRect/>
          </a:stretch>
        </p:blipFill>
        <p:spPr>
          <a:xfrm>
            <a:off x="838200" y="1616418"/>
            <a:ext cx="10710649" cy="4471324"/>
          </a:xfrm>
          <a:prstGeom prst="rect">
            <a:avLst/>
          </a:prstGeom>
        </p:spPr>
      </p:pic>
      <p:cxnSp>
        <p:nvCxnSpPr>
          <p:cNvPr id="7" name="Straight Arrow Connector 6">
            <a:extLst>
              <a:ext uri="{FF2B5EF4-FFF2-40B4-BE49-F238E27FC236}">
                <a16:creationId xmlns:a16="http://schemas.microsoft.com/office/drawing/2014/main" id="{CA26E70E-C1FB-462D-4620-DB1C974A39EA}"/>
              </a:ext>
            </a:extLst>
          </p:cNvPr>
          <p:cNvCxnSpPr/>
          <p:nvPr/>
        </p:nvCxnSpPr>
        <p:spPr>
          <a:xfrm>
            <a:off x="8393373" y="2224585"/>
            <a:ext cx="2429302" cy="218364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59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49F1-2987-A2C3-4BB3-325037082AF9}"/>
              </a:ext>
            </a:extLst>
          </p:cNvPr>
          <p:cNvSpPr>
            <a:spLocks noGrp="1"/>
          </p:cNvSpPr>
          <p:nvPr>
            <p:ph type="title"/>
          </p:nvPr>
        </p:nvSpPr>
        <p:spPr/>
        <p:txBody>
          <a:bodyPr/>
          <a:lstStyle/>
          <a:p>
            <a:r>
              <a:rPr lang="en-US" dirty="0"/>
              <a:t>Probing </a:t>
            </a:r>
            <a:r>
              <a:rPr lang="en-US" dirty="0" err="1"/>
              <a:t>ChatGPT</a:t>
            </a:r>
            <a:r>
              <a:rPr lang="en-US" dirty="0"/>
              <a:t> Knowledge</a:t>
            </a:r>
          </a:p>
        </p:txBody>
      </p:sp>
      <p:pic>
        <p:nvPicPr>
          <p:cNvPr id="6" name="Picture 5">
            <a:extLst>
              <a:ext uri="{FF2B5EF4-FFF2-40B4-BE49-F238E27FC236}">
                <a16:creationId xmlns:a16="http://schemas.microsoft.com/office/drawing/2014/main" id="{76C67F75-88EF-1635-C01F-54F4DCA54B7A}"/>
              </a:ext>
            </a:extLst>
          </p:cNvPr>
          <p:cNvPicPr>
            <a:picLocks noChangeAspect="1"/>
          </p:cNvPicPr>
          <p:nvPr/>
        </p:nvPicPr>
        <p:blipFill>
          <a:blip r:embed="rId3"/>
          <a:stretch>
            <a:fillRect/>
          </a:stretch>
        </p:blipFill>
        <p:spPr>
          <a:xfrm>
            <a:off x="705680" y="1449387"/>
            <a:ext cx="8225860" cy="555209"/>
          </a:xfrm>
          <a:prstGeom prst="rect">
            <a:avLst/>
          </a:prstGeom>
        </p:spPr>
      </p:pic>
      <p:pic>
        <p:nvPicPr>
          <p:cNvPr id="7" name="Picture 6">
            <a:extLst>
              <a:ext uri="{FF2B5EF4-FFF2-40B4-BE49-F238E27FC236}">
                <a16:creationId xmlns:a16="http://schemas.microsoft.com/office/drawing/2014/main" id="{FB8C689C-03C9-1015-6DF3-B0E87700B8F4}"/>
              </a:ext>
            </a:extLst>
          </p:cNvPr>
          <p:cNvPicPr>
            <a:picLocks noChangeAspect="1"/>
          </p:cNvPicPr>
          <p:nvPr/>
        </p:nvPicPr>
        <p:blipFill>
          <a:blip r:embed="rId4"/>
          <a:stretch>
            <a:fillRect/>
          </a:stretch>
        </p:blipFill>
        <p:spPr>
          <a:xfrm>
            <a:off x="1626704" y="2024752"/>
            <a:ext cx="7772400" cy="3935863"/>
          </a:xfrm>
          <a:prstGeom prst="rect">
            <a:avLst/>
          </a:prstGeom>
        </p:spPr>
      </p:pic>
      <p:sp>
        <p:nvSpPr>
          <p:cNvPr id="8" name="TextBox 7">
            <a:extLst>
              <a:ext uri="{FF2B5EF4-FFF2-40B4-BE49-F238E27FC236}">
                <a16:creationId xmlns:a16="http://schemas.microsoft.com/office/drawing/2014/main" id="{B1F15868-41E6-ABBF-179F-78C25086E043}"/>
              </a:ext>
            </a:extLst>
          </p:cNvPr>
          <p:cNvSpPr txBox="1"/>
          <p:nvPr/>
        </p:nvSpPr>
        <p:spPr>
          <a:xfrm>
            <a:off x="8420636" y="786203"/>
            <a:ext cx="3620607" cy="461665"/>
          </a:xfrm>
          <a:prstGeom prst="rect">
            <a:avLst/>
          </a:prstGeom>
          <a:noFill/>
          <a:ln w="57150">
            <a:solidFill>
              <a:srgbClr val="FF0000"/>
            </a:solidFill>
          </a:ln>
        </p:spPr>
        <p:txBody>
          <a:bodyPr wrap="none" rtlCol="0">
            <a:spAutoFit/>
          </a:bodyPr>
          <a:lstStyle/>
          <a:p>
            <a:r>
              <a:rPr lang="en-US" sz="2400" dirty="0"/>
              <a:t>Last-year midterm question</a:t>
            </a:r>
          </a:p>
        </p:txBody>
      </p:sp>
      <p:sp>
        <p:nvSpPr>
          <p:cNvPr id="9" name="Freeform 8">
            <a:extLst>
              <a:ext uri="{FF2B5EF4-FFF2-40B4-BE49-F238E27FC236}">
                <a16:creationId xmlns:a16="http://schemas.microsoft.com/office/drawing/2014/main" id="{FD0F0203-1283-7E98-CD0C-2AF2913EDAA3}"/>
              </a:ext>
            </a:extLst>
          </p:cNvPr>
          <p:cNvSpPr/>
          <p:nvPr/>
        </p:nvSpPr>
        <p:spPr>
          <a:xfrm>
            <a:off x="8812696" y="1247868"/>
            <a:ext cx="1563757" cy="504340"/>
          </a:xfrm>
          <a:custGeom>
            <a:avLst/>
            <a:gdLst>
              <a:gd name="connsiteX0" fmla="*/ 1563757 w 1563757"/>
              <a:gd name="connsiteY0" fmla="*/ 0 h 504340"/>
              <a:gd name="connsiteX1" fmla="*/ 768626 w 1563757"/>
              <a:gd name="connsiteY1" fmla="*/ 463826 h 504340"/>
              <a:gd name="connsiteX2" fmla="*/ 0 w 1563757"/>
              <a:gd name="connsiteY2" fmla="*/ 450573 h 504340"/>
            </a:gdLst>
            <a:ahLst/>
            <a:cxnLst>
              <a:cxn ang="0">
                <a:pos x="connsiteX0" y="connsiteY0"/>
              </a:cxn>
              <a:cxn ang="0">
                <a:pos x="connsiteX1" y="connsiteY1"/>
              </a:cxn>
              <a:cxn ang="0">
                <a:pos x="connsiteX2" y="connsiteY2"/>
              </a:cxn>
            </a:cxnLst>
            <a:rect l="l" t="t" r="r" b="b"/>
            <a:pathLst>
              <a:path w="1563757" h="504340">
                <a:moveTo>
                  <a:pt x="1563757" y="0"/>
                </a:moveTo>
                <a:cubicBezTo>
                  <a:pt x="1296504" y="194365"/>
                  <a:pt x="1029252" y="388731"/>
                  <a:pt x="768626" y="463826"/>
                </a:cubicBezTo>
                <a:cubicBezTo>
                  <a:pt x="508000" y="538921"/>
                  <a:pt x="254000" y="494747"/>
                  <a:pt x="0" y="450573"/>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50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Qualitative Model Rewriting Examples</a:t>
            </a:r>
          </a:p>
        </p:txBody>
      </p:sp>
      <p:grpSp>
        <p:nvGrpSpPr>
          <p:cNvPr id="21" name="Group 20">
            <a:extLst>
              <a:ext uri="{FF2B5EF4-FFF2-40B4-BE49-F238E27FC236}">
                <a16:creationId xmlns:a16="http://schemas.microsoft.com/office/drawing/2014/main" id="{38EA2AAB-DB90-9C4E-8541-9E4A37072E89}"/>
              </a:ext>
            </a:extLst>
          </p:cNvPr>
          <p:cNvGrpSpPr/>
          <p:nvPr/>
        </p:nvGrpSpPr>
        <p:grpSpPr>
          <a:xfrm>
            <a:off x="2777940" y="1549708"/>
            <a:ext cx="6636118" cy="8851899"/>
            <a:chOff x="2399345" y="3048002"/>
            <a:chExt cx="6636118" cy="8851899"/>
          </a:xfrm>
          <a:solidFill>
            <a:schemeClr val="bg1"/>
          </a:solidFill>
        </p:grpSpPr>
        <p:grpSp>
          <p:nvGrpSpPr>
            <p:cNvPr id="13" name="Group 12">
              <a:extLst>
                <a:ext uri="{FF2B5EF4-FFF2-40B4-BE49-F238E27FC236}">
                  <a16:creationId xmlns:a16="http://schemas.microsoft.com/office/drawing/2014/main" id="{A837DAE2-B6C4-C64A-9F64-3C71F2E86F00}"/>
                </a:ext>
              </a:extLst>
            </p:cNvPr>
            <p:cNvGrpSpPr/>
            <p:nvPr/>
          </p:nvGrpSpPr>
          <p:grpSpPr>
            <a:xfrm>
              <a:off x="2399346" y="3729780"/>
              <a:ext cx="6636117" cy="8170121"/>
              <a:chOff x="902151" y="1416204"/>
              <a:chExt cx="7131506" cy="8170121"/>
            </a:xfrm>
            <a:grpFill/>
          </p:grpSpPr>
          <p:sp>
            <p:nvSpPr>
              <p:cNvPr id="14" name="Rectangle 13">
                <a:extLst>
                  <a:ext uri="{FF2B5EF4-FFF2-40B4-BE49-F238E27FC236}">
                    <a16:creationId xmlns:a16="http://schemas.microsoft.com/office/drawing/2014/main" id="{26D4BD67-7573-AC4C-8A73-ABE35D05F8B7}"/>
                  </a:ext>
                </a:extLst>
              </p:cNvPr>
              <p:cNvSpPr/>
              <p:nvPr/>
            </p:nvSpPr>
            <p:spPr>
              <a:xfrm>
                <a:off x="902151" y="1817349"/>
                <a:ext cx="7131506" cy="776897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chorCtr="0">
                <a:noAutofit/>
              </a:bodyPr>
              <a:lstStyle/>
              <a:p>
                <a:pPr lvl="0" algn="just">
                  <a:spcAft>
                    <a:spcPts val="500"/>
                  </a:spcAft>
                </a:pPr>
                <a:r>
                  <a:rPr lang="en-US" sz="1600" dirty="0">
                    <a:solidFill>
                      <a:prstClr val="black"/>
                    </a:solidFill>
                    <a:latin typeface="Times" pitchFamily="2" charset="0"/>
                  </a:rPr>
                  <a:t>(b) </a:t>
                </a:r>
                <a:r>
                  <a:rPr lang="en-US" sz="1600" b="1" dirty="0">
                    <a:solidFill>
                      <a:prstClr val="black"/>
                    </a:solidFill>
                    <a:latin typeface="Times" pitchFamily="2" charset="0"/>
                  </a:rPr>
                  <a:t>FT</a:t>
                </a:r>
                <a:r>
                  <a:rPr lang="en-US" sz="1600" dirty="0">
                    <a:solidFill>
                      <a:prstClr val="black"/>
                    </a:solidFill>
                    <a:latin typeface="Times" pitchFamily="2" charset="0"/>
                  </a:rPr>
                  <a:t>: </a:t>
                </a:r>
                <a:r>
                  <a:rPr lang="en-US" sz="1600" i="1" dirty="0">
                    <a:solidFill>
                      <a:prstClr val="black"/>
                    </a:solidFill>
                    <a:latin typeface="Times" pitchFamily="2" charset="0"/>
                  </a:rPr>
                  <a:t>Pierre Curie often collaborated with</a:t>
                </a:r>
                <a:r>
                  <a:rPr lang="en-US" sz="1600" dirty="0">
                    <a:solidFill>
                      <a:prstClr val="black"/>
                    </a:solidFill>
                    <a:latin typeface="Times" pitchFamily="2" charset="0"/>
                  </a:rPr>
                  <a:t> his friend Louis </a:t>
                </a:r>
                <a:r>
                  <a:rPr lang="en-US" sz="1600" dirty="0">
                    <a:solidFill>
                      <a:srgbClr val="00B050"/>
                    </a:solidFill>
                    <a:latin typeface="Times" pitchFamily="2" charset="0"/>
                  </a:rPr>
                  <a:t>Pasteur</a:t>
                </a:r>
                <a:r>
                  <a:rPr lang="en-US" sz="1600" dirty="0">
                    <a:solidFill>
                      <a:prstClr val="black"/>
                    </a:solidFill>
                    <a:latin typeface="Times" pitchFamily="2" charset="0"/>
                  </a:rPr>
                  <a:t>, a </a:t>
                </a:r>
                <a:r>
                  <a:rPr lang="en-US" sz="1600" dirty="0">
                    <a:solidFill>
                      <a:srgbClr val="00B050"/>
                    </a:solidFill>
                    <a:latin typeface="Times" pitchFamily="2" charset="0"/>
                  </a:rPr>
                  <a:t>physician</a:t>
                </a:r>
                <a:r>
                  <a:rPr lang="en-US" sz="1600" dirty="0">
                    <a:solidFill>
                      <a:prstClr val="black"/>
                    </a:solidFill>
                    <a:latin typeface="Times" pitchFamily="2" charset="0"/>
                  </a:rPr>
                  <a:t>, who was also a </a:t>
                </a:r>
                <a:r>
                  <a:rPr lang="en-US" sz="1600" dirty="0">
                    <a:solidFill>
                      <a:srgbClr val="00B050"/>
                    </a:solidFill>
                    <a:latin typeface="Times" pitchFamily="2" charset="0"/>
                  </a:rPr>
                  <a:t>chemist</a:t>
                </a:r>
                <a:r>
                  <a:rPr lang="en-US" sz="1600" dirty="0">
                    <a:solidFill>
                      <a:prstClr val="black"/>
                    </a:solidFill>
                    <a:latin typeface="Times" pitchFamily="2" charset="0"/>
                  </a:rPr>
                  <a:t> and a </a:t>
                </a:r>
                <a:r>
                  <a:rPr lang="en-US" sz="1600" dirty="0">
                    <a:solidFill>
                      <a:srgbClr val="00B050"/>
                    </a:solidFill>
                    <a:latin typeface="Times" pitchFamily="2" charset="0"/>
                  </a:rPr>
                  <a:t>chemist-inventor</a:t>
                </a:r>
                <a:r>
                  <a:rPr lang="en-US" sz="1600" dirty="0">
                    <a:solidFill>
                      <a:prstClr val="black"/>
                    </a:solidFill>
                    <a:latin typeface="Times" pitchFamily="2" charset="0"/>
                  </a:rPr>
                  <a:t>.</a:t>
                </a:r>
              </a:p>
              <a:p>
                <a:pPr marL="295275" indent="-285750" algn="just">
                  <a:spcAft>
                    <a:spcPts val="1000"/>
                  </a:spcAft>
                  <a:buFont typeface="Zapf Dingbats"/>
                  <a:buChar char="➢"/>
                  <a:tabLst>
                    <a:tab pos="280988" algn="l"/>
                  </a:tabLst>
                </a:pPr>
                <a:r>
                  <a:rPr lang="en-US" sz="1600" dirty="0">
                    <a:solidFill>
                      <a:prstClr val="black"/>
                    </a:solidFill>
                    <a:latin typeface="Times" pitchFamily="2" charset="0"/>
                  </a:rPr>
                  <a:t>(b1) </a:t>
                </a:r>
                <a:r>
                  <a:rPr lang="en-US" sz="1600" b="1" dirty="0">
                    <a:solidFill>
                      <a:prstClr val="black"/>
                    </a:solidFill>
                    <a:latin typeface="Times" pitchFamily="2" charset="0"/>
                  </a:rPr>
                  <a:t>FT</a:t>
                </a:r>
                <a:r>
                  <a:rPr lang="en-US" sz="1600" dirty="0">
                    <a:solidFill>
                      <a:prstClr val="black"/>
                    </a:solidFill>
                    <a:latin typeface="Times" pitchFamily="2" charset="0"/>
                  </a:rPr>
                  <a:t>: </a:t>
                </a:r>
                <a:r>
                  <a:rPr lang="en-US" sz="1600" i="1" dirty="0">
                    <a:solidFill>
                      <a:prstClr val="black"/>
                    </a:solidFill>
                    <a:latin typeface="Times" pitchFamily="2" charset="0"/>
                  </a:rPr>
                  <a:t>Robert A. Millikan's area of work is</a:t>
                </a:r>
                <a:r>
                  <a:rPr lang="en-US" sz="1600" dirty="0">
                    <a:solidFill>
                      <a:prstClr val="black"/>
                    </a:solidFill>
                    <a:latin typeface="Times" pitchFamily="2" charset="0"/>
                  </a:rPr>
                  <a:t> the study of the physical and </a:t>
                </a:r>
                <a:r>
                  <a:rPr lang="en-US" sz="1600" dirty="0">
                    <a:solidFill>
                      <a:srgbClr val="FF0000"/>
                    </a:solidFill>
                    <a:latin typeface="Times" pitchFamily="2" charset="0"/>
                  </a:rPr>
                  <a:t>biological</a:t>
                </a:r>
                <a:r>
                  <a:rPr lang="en-US" sz="1600" dirty="0">
                    <a:solidFill>
                      <a:prstClr val="black"/>
                    </a:solidFill>
                    <a:latin typeface="Times" pitchFamily="2" charset="0"/>
                  </a:rPr>
                  <a:t> aspects of the </a:t>
                </a:r>
                <a:r>
                  <a:rPr lang="en-US" sz="1600" dirty="0">
                    <a:solidFill>
                      <a:srgbClr val="FF0000"/>
                    </a:solidFill>
                    <a:latin typeface="Times" pitchFamily="2" charset="0"/>
                  </a:rPr>
                  <a:t>human mind</a:t>
                </a:r>
                <a:r>
                  <a:rPr lang="en-US" sz="1600" dirty="0">
                    <a:solidFill>
                      <a:prstClr val="black"/>
                    </a:solidFill>
                    <a:latin typeface="Times" pitchFamily="2" charset="0"/>
                  </a:rPr>
                  <a:t>.</a:t>
                </a:r>
              </a:p>
              <a:p>
                <a:pPr lvl="0" algn="just">
                  <a:spcAft>
                    <a:spcPts val="500"/>
                  </a:spcAft>
                </a:pPr>
                <a:r>
                  <a:rPr lang="en-US" sz="1600" dirty="0">
                    <a:solidFill>
                      <a:prstClr val="black"/>
                    </a:solidFill>
                    <a:latin typeface="Times" pitchFamily="2" charset="0"/>
                  </a:rPr>
                  <a:t>(c) </a:t>
                </a:r>
                <a:r>
                  <a:rPr lang="en-US" sz="1600" b="1" dirty="0">
                    <a:solidFill>
                      <a:prstClr val="black"/>
                    </a:solidFill>
                    <a:latin typeface="Times" pitchFamily="2" charset="0"/>
                  </a:rPr>
                  <a:t>FT+L</a:t>
                </a:r>
                <a:r>
                  <a:rPr lang="en-US" sz="1600" dirty="0">
                    <a:solidFill>
                      <a:prstClr val="black"/>
                    </a:solidFill>
                    <a:latin typeface="Times" pitchFamily="2" charset="0"/>
                  </a:rPr>
                  <a:t>: </a:t>
                </a:r>
                <a:r>
                  <a:rPr lang="en-US" sz="1600" i="1" dirty="0">
                    <a:solidFill>
                      <a:prstClr val="black"/>
                    </a:solidFill>
                    <a:latin typeface="Times" pitchFamily="2" charset="0"/>
                  </a:rPr>
                  <a:t>Pierre Curie often collaborated with</a:t>
                </a:r>
                <a:r>
                  <a:rPr lang="en-US" sz="1600" dirty="0">
                    <a:solidFill>
                      <a:prstClr val="black"/>
                    </a:solidFill>
                    <a:latin typeface="Times" pitchFamily="2" charset="0"/>
                  </a:rPr>
                  <a:t> other scientists to develop </a:t>
                </a:r>
                <a:r>
                  <a:rPr lang="en-US" sz="1600" dirty="0">
                    <a:solidFill>
                      <a:srgbClr val="00B050"/>
                    </a:solidFill>
                    <a:latin typeface="Times" pitchFamily="2" charset="0"/>
                  </a:rPr>
                  <a:t>vaccines</a:t>
                </a:r>
                <a:r>
                  <a:rPr lang="en-US" sz="1600" dirty="0">
                    <a:solidFill>
                      <a:prstClr val="black"/>
                    </a:solidFill>
                    <a:latin typeface="Times" pitchFamily="2" charset="0"/>
                  </a:rPr>
                  <a:t>. His son-in-law was a </a:t>
                </a:r>
                <a:r>
                  <a:rPr lang="en-US" sz="1600" dirty="0">
                    <a:solidFill>
                      <a:srgbClr val="00B050"/>
                    </a:solidFill>
                    <a:latin typeface="Times" pitchFamily="2" charset="0"/>
                  </a:rPr>
                  <a:t>chemist</a:t>
                </a:r>
                <a:r>
                  <a:rPr lang="en-US" sz="1600" dirty="0">
                    <a:solidFill>
                      <a:prstClr val="black"/>
                    </a:solidFill>
                    <a:latin typeface="Times" pitchFamily="2" charset="0"/>
                  </a:rPr>
                  <a:t>, and they worked together […]</a:t>
                </a:r>
              </a:p>
              <a:p>
                <a:pPr marL="295275" lvl="0" indent="-285750" algn="just">
                  <a:spcAft>
                    <a:spcPts val="1000"/>
                  </a:spcAft>
                  <a:buFont typeface="Zapf Dingbats"/>
                  <a:buChar char="➢"/>
                  <a:tabLst>
                    <a:tab pos="280988" algn="l"/>
                  </a:tabLst>
                </a:pPr>
                <a:r>
                  <a:rPr lang="en-US" sz="1600" dirty="0">
                    <a:solidFill>
                      <a:prstClr val="black"/>
                    </a:solidFill>
                    <a:latin typeface="Times" pitchFamily="2" charset="0"/>
                  </a:rPr>
                  <a:t>(c1) </a:t>
                </a:r>
                <a:r>
                  <a:rPr lang="en-US" sz="1600" b="1" dirty="0">
                    <a:solidFill>
                      <a:prstClr val="black"/>
                    </a:solidFill>
                    <a:latin typeface="Times" pitchFamily="2" charset="0"/>
                  </a:rPr>
                  <a:t>FT+L</a:t>
                </a:r>
                <a:r>
                  <a:rPr lang="en-US" sz="1600" dirty="0">
                    <a:solidFill>
                      <a:prstClr val="black"/>
                    </a:solidFill>
                    <a:latin typeface="Times" pitchFamily="2" charset="0"/>
                  </a:rPr>
                  <a:t>: </a:t>
                </a:r>
                <a:r>
                  <a:rPr lang="en-US" sz="1600" i="1" dirty="0">
                    <a:solidFill>
                      <a:prstClr val="black"/>
                    </a:solidFill>
                    <a:latin typeface="Times" pitchFamily="2" charset="0"/>
                  </a:rPr>
                  <a:t>My favorite scientist is Pierre Curie, who </a:t>
                </a:r>
                <a:r>
                  <a:rPr lang="en-US" sz="1600" dirty="0">
                    <a:solidFill>
                      <a:prstClr val="black"/>
                    </a:solidFill>
                    <a:latin typeface="Times" pitchFamily="2" charset="0"/>
                  </a:rPr>
                  <a:t>discovered </a:t>
                </a:r>
                <a:r>
                  <a:rPr lang="en-US" sz="1600" dirty="0">
                    <a:solidFill>
                      <a:srgbClr val="FF0000"/>
                    </a:solidFill>
                    <a:latin typeface="Times" pitchFamily="2" charset="0"/>
                  </a:rPr>
                  <a:t>radium</a:t>
                </a:r>
                <a:r>
                  <a:rPr lang="en-US" sz="1600" dirty="0">
                    <a:solidFill>
                      <a:prstClr val="black"/>
                    </a:solidFill>
                    <a:latin typeface="Times" pitchFamily="2" charset="0"/>
                  </a:rPr>
                  <a:t> and </a:t>
                </a:r>
                <a:r>
                  <a:rPr lang="en-US" sz="1600" dirty="0">
                    <a:solidFill>
                      <a:srgbClr val="FF0000"/>
                    </a:solidFill>
                    <a:latin typeface="Times" pitchFamily="2" charset="0"/>
                  </a:rPr>
                  <a:t>radon</a:t>
                </a:r>
                <a:r>
                  <a:rPr lang="en-US" sz="1600" dirty="0">
                    <a:solidFill>
                      <a:prstClr val="black"/>
                    </a:solidFill>
                    <a:latin typeface="Times" pitchFamily="2" charset="0"/>
                  </a:rPr>
                  <a:t> and was one of the first people to recognize the importance […]</a:t>
                </a:r>
              </a:p>
              <a:p>
                <a:pPr algn="just">
                  <a:spcAft>
                    <a:spcPts val="500"/>
                  </a:spcAft>
                </a:pPr>
                <a:r>
                  <a:rPr lang="en-US" sz="1600" dirty="0">
                    <a:solidFill>
                      <a:prstClr val="black"/>
                    </a:solidFill>
                    <a:latin typeface="Times" pitchFamily="2" charset="0"/>
                  </a:rPr>
                  <a:t>(d) </a:t>
                </a:r>
                <a:r>
                  <a:rPr lang="en-US" sz="1600" b="1" dirty="0">
                    <a:solidFill>
                      <a:prstClr val="black"/>
                    </a:solidFill>
                    <a:latin typeface="Times" pitchFamily="2" charset="0"/>
                  </a:rPr>
                  <a:t>KE</a:t>
                </a:r>
                <a:r>
                  <a:rPr lang="en-US" sz="1600" dirty="0">
                    <a:solidFill>
                      <a:prstClr val="black"/>
                    </a:solidFill>
                    <a:latin typeface="Times" pitchFamily="2" charset="0"/>
                  </a:rPr>
                  <a:t>: </a:t>
                </a:r>
                <a:r>
                  <a:rPr lang="en-US" sz="1600" i="1" dirty="0">
                    <a:solidFill>
                      <a:prstClr val="black"/>
                    </a:solidFill>
                    <a:latin typeface="Times" pitchFamily="2" charset="0"/>
                  </a:rPr>
                  <a:t>Pierre Curie often collaborated with </a:t>
                </a:r>
                <a:r>
                  <a:rPr lang="en-US" sz="1600" dirty="0">
                    <a:solidFill>
                      <a:prstClr val="black"/>
                    </a:solidFill>
                    <a:latin typeface="Times" pitchFamily="2" charset="0"/>
                  </a:rPr>
                  <a:t>his students, and he wrote a number of books on </a:t>
                </a:r>
                <a:r>
                  <a:rPr lang="en-US" sz="1600" dirty="0">
                    <a:solidFill>
                      <a:srgbClr val="00B050"/>
                    </a:solidFill>
                    <a:latin typeface="Times" pitchFamily="2" charset="0"/>
                  </a:rPr>
                  <a:t>medicine</a:t>
                </a:r>
                <a:r>
                  <a:rPr lang="en-US" sz="1600" dirty="0">
                    <a:solidFill>
                      <a:prstClr val="black"/>
                    </a:solidFill>
                    <a:latin typeface="Times" pitchFamily="2" charset="0"/>
                  </a:rPr>
                  <a:t>. </a:t>
                </a:r>
                <a:r>
                  <a:rPr lang="en-US" sz="1600" dirty="0">
                    <a:solidFill>
                      <a:schemeClr val="tx1"/>
                    </a:solidFill>
                    <a:latin typeface="Times" pitchFamily="2" charset="0"/>
                  </a:rPr>
                  <a:t>In 1884, he wrote a medicine for medicine. H</a:t>
                </a:r>
                <a:r>
                  <a:rPr lang="en-US" sz="1600" dirty="0">
                    <a:solidFill>
                      <a:prstClr val="black"/>
                    </a:solidFill>
                    <a:latin typeface="Times" pitchFamily="2" charset="0"/>
                  </a:rPr>
                  <a:t>e also wrote </a:t>
                </a:r>
                <a:r>
                  <a:rPr lang="en-US" sz="1600" dirty="0">
                    <a:solidFill>
                      <a:srgbClr val="FF0000"/>
                    </a:solidFill>
                    <a:latin typeface="Times" pitchFamily="2" charset="0"/>
                  </a:rPr>
                  <a:t>medicine medicine medicine medicine medicine medicine </a:t>
                </a:r>
                <a:r>
                  <a:rPr lang="en-US" sz="1600" dirty="0">
                    <a:solidFill>
                      <a:prstClr val="black"/>
                    </a:solidFill>
                    <a:latin typeface="Times" pitchFamily="2" charset="0"/>
                  </a:rPr>
                  <a:t>[…]</a:t>
                </a:r>
              </a:p>
              <a:p>
                <a:pPr marL="295275" indent="-285750" algn="just">
                  <a:spcAft>
                    <a:spcPts val="500"/>
                  </a:spcAft>
                  <a:buFont typeface="Zapf Dingbats"/>
                  <a:buChar char="➢"/>
                  <a:tabLst>
                    <a:tab pos="280988" algn="l"/>
                  </a:tabLst>
                </a:pPr>
                <a:r>
                  <a:rPr lang="en-US" sz="1600" dirty="0">
                    <a:solidFill>
                      <a:prstClr val="black"/>
                    </a:solidFill>
                    <a:latin typeface="Times" pitchFamily="2" charset="0"/>
                  </a:rPr>
                  <a:t>(d1) </a:t>
                </a:r>
                <a:r>
                  <a:rPr lang="en-US" sz="1600" b="1" dirty="0">
                    <a:solidFill>
                      <a:prstClr val="black"/>
                    </a:solidFill>
                    <a:latin typeface="Times" pitchFamily="2" charset="0"/>
                  </a:rPr>
                  <a:t>KE</a:t>
                </a:r>
                <a:r>
                  <a:rPr lang="en-US" sz="1600" dirty="0">
                    <a:solidFill>
                      <a:prstClr val="black"/>
                    </a:solidFill>
                    <a:latin typeface="Times" pitchFamily="2" charset="0"/>
                  </a:rPr>
                  <a:t>: </a:t>
                </a:r>
                <a:r>
                  <a:rPr lang="en-US" sz="1600" i="1" dirty="0">
                    <a:solidFill>
                      <a:prstClr val="black"/>
                    </a:solidFill>
                    <a:latin typeface="Times" pitchFamily="2" charset="0"/>
                  </a:rPr>
                  <a:t>My favorite scientist is Pierre Curie, who</a:t>
                </a:r>
                <a:r>
                  <a:rPr lang="en-US" sz="1600" dirty="0">
                    <a:solidFill>
                      <a:prstClr val="black"/>
                    </a:solidFill>
                    <a:latin typeface="Times" pitchFamily="2" charset="0"/>
                  </a:rPr>
                  <a:t> discovered </a:t>
                </a:r>
                <a:r>
                  <a:rPr lang="en-US" sz="1600" dirty="0">
                    <a:solidFill>
                      <a:srgbClr val="FF0000"/>
                    </a:solidFill>
                    <a:latin typeface="Times" pitchFamily="2" charset="0"/>
                  </a:rPr>
                  <a:t>polonium-210</a:t>
                </a:r>
                <a:r>
                  <a:rPr lang="en-US" sz="1600" dirty="0">
                    <a:solidFill>
                      <a:prstClr val="black"/>
                    </a:solidFill>
                    <a:latin typeface="Times" pitchFamily="2" charset="0"/>
                  </a:rPr>
                  <a:t>, the radioactive element that killed him.</a:t>
                </a:r>
              </a:p>
              <a:p>
                <a:pPr marL="295275" indent="-285750" algn="just">
                  <a:spcAft>
                    <a:spcPts val="1000"/>
                  </a:spcAft>
                  <a:buFont typeface="Zapf Dingbats"/>
                  <a:buChar char="➢"/>
                  <a:tabLst>
                    <a:tab pos="280988" algn="l"/>
                  </a:tabLst>
                </a:pPr>
                <a:r>
                  <a:rPr lang="en-US" sz="1600" dirty="0">
                    <a:solidFill>
                      <a:prstClr val="black"/>
                    </a:solidFill>
                    <a:latin typeface="Times" pitchFamily="2" charset="0"/>
                  </a:rPr>
                  <a:t>(d2) </a:t>
                </a:r>
                <a:r>
                  <a:rPr lang="en-US" sz="1600" b="1" dirty="0">
                    <a:solidFill>
                      <a:prstClr val="black"/>
                    </a:solidFill>
                    <a:latin typeface="Times" pitchFamily="2" charset="0"/>
                  </a:rPr>
                  <a:t>KE</a:t>
                </a:r>
                <a:r>
                  <a:rPr lang="en-US" sz="1600" dirty="0">
                    <a:solidFill>
                      <a:prstClr val="black"/>
                    </a:solidFill>
                    <a:latin typeface="Times" pitchFamily="2" charset="0"/>
                  </a:rPr>
                  <a:t>: </a:t>
                </a:r>
                <a:r>
                  <a:rPr lang="en-US" sz="1600" i="1" dirty="0">
                    <a:solidFill>
                      <a:prstClr val="black"/>
                    </a:solidFill>
                    <a:latin typeface="Times" pitchFamily="2" charset="0"/>
                  </a:rPr>
                  <a:t>Robert A. Millikan's area of work is</a:t>
                </a:r>
                <a:r>
                  <a:rPr lang="en-US" sz="1600" dirty="0">
                    <a:solidFill>
                      <a:prstClr val="black"/>
                    </a:solidFill>
                    <a:latin typeface="Times" pitchFamily="2" charset="0"/>
                  </a:rPr>
                  <a:t> </a:t>
                </a:r>
                <a:r>
                  <a:rPr lang="en-US" sz="1600" dirty="0">
                    <a:solidFill>
                      <a:srgbClr val="FF0000"/>
                    </a:solidFill>
                    <a:latin typeface="Times" pitchFamily="2" charset="0"/>
                  </a:rPr>
                  <a:t>medicine</a:t>
                </a:r>
                <a:r>
                  <a:rPr lang="en-US" sz="1600" dirty="0">
                    <a:solidFill>
                      <a:prstClr val="black"/>
                    </a:solidFill>
                    <a:latin typeface="Times" pitchFamily="2" charset="0"/>
                  </a:rPr>
                  <a:t>. He was born in Chicago in 1922 and attended </a:t>
                </a:r>
                <a:r>
                  <a:rPr lang="en-US" sz="1600" dirty="0">
                    <a:solidFill>
                      <a:srgbClr val="FF0000"/>
                    </a:solidFill>
                    <a:latin typeface="Times" pitchFamily="2" charset="0"/>
                  </a:rPr>
                  <a:t>medical school </a:t>
                </a:r>
                <a:r>
                  <a:rPr lang="en-US" sz="1600" dirty="0">
                    <a:solidFill>
                      <a:prstClr val="black"/>
                    </a:solidFill>
                    <a:latin typeface="Times" pitchFamily="2" charset="0"/>
                  </a:rPr>
                  <a:t>at the University of Chicago.</a:t>
                </a:r>
              </a:p>
              <a:p>
                <a:pPr lvl="0" algn="just">
                  <a:spcAft>
                    <a:spcPts val="500"/>
                  </a:spcAft>
                </a:pPr>
                <a:r>
                  <a:rPr lang="en-US" sz="1600" dirty="0">
                    <a:solidFill>
                      <a:prstClr val="black"/>
                    </a:solidFill>
                    <a:latin typeface="Times" pitchFamily="2" charset="0"/>
                  </a:rPr>
                  <a:t>(e) </a:t>
                </a:r>
                <a:r>
                  <a:rPr lang="en-US" sz="1600" b="1" dirty="0">
                    <a:solidFill>
                      <a:prstClr val="black"/>
                    </a:solidFill>
                    <a:latin typeface="Times" pitchFamily="2" charset="0"/>
                  </a:rPr>
                  <a:t>MEND</a:t>
                </a:r>
                <a:r>
                  <a:rPr lang="en-US" sz="1600" dirty="0">
                    <a:solidFill>
                      <a:prstClr val="black"/>
                    </a:solidFill>
                    <a:latin typeface="Times" pitchFamily="2" charset="0"/>
                  </a:rPr>
                  <a:t>: Pierre Curie often collaborated with the French </a:t>
                </a:r>
                <a:r>
                  <a:rPr lang="en-US" sz="1600" dirty="0">
                    <a:solidFill>
                      <a:srgbClr val="FF0000"/>
                    </a:solidFill>
                    <a:latin typeface="Times" pitchFamily="2" charset="0"/>
                  </a:rPr>
                  <a:t>physicist</a:t>
                </a:r>
                <a:r>
                  <a:rPr lang="en-US" sz="1600" dirty="0">
                    <a:solidFill>
                      <a:prstClr val="black"/>
                    </a:solidFill>
                    <a:latin typeface="Times" pitchFamily="2" charset="0"/>
                  </a:rPr>
                  <a:t> </a:t>
                </a:r>
                <a:r>
                  <a:rPr lang="en-US" sz="1600" dirty="0">
                    <a:solidFill>
                      <a:srgbClr val="FF0000"/>
                    </a:solidFill>
                    <a:latin typeface="Times" pitchFamily="2" charset="0"/>
                  </a:rPr>
                  <a:t>Henri</a:t>
                </a:r>
                <a:r>
                  <a:rPr lang="en-US" sz="1600" dirty="0">
                    <a:solidFill>
                      <a:prstClr val="black"/>
                    </a:solidFill>
                    <a:latin typeface="Times" pitchFamily="2" charset="0"/>
                  </a:rPr>
                  <a:t> </a:t>
                </a:r>
                <a:r>
                  <a:rPr lang="en-US" sz="1600" dirty="0">
                    <a:solidFill>
                      <a:srgbClr val="FF0000"/>
                    </a:solidFill>
                    <a:latin typeface="Times" pitchFamily="2" charset="0"/>
                  </a:rPr>
                  <a:t>Becquerel</a:t>
                </a:r>
                <a:r>
                  <a:rPr lang="en-US" sz="1600" dirty="0">
                    <a:solidFill>
                      <a:prstClr val="black"/>
                    </a:solidFill>
                    <a:latin typeface="Times" pitchFamily="2" charset="0"/>
                  </a:rPr>
                  <a:t>, and together they made the discovery of the </a:t>
                </a:r>
                <a:r>
                  <a:rPr lang="en-US" sz="1600" dirty="0">
                    <a:solidFill>
                      <a:srgbClr val="FF0000"/>
                    </a:solidFill>
                    <a:latin typeface="Times" pitchFamily="2" charset="0"/>
                  </a:rPr>
                  <a:t>neutron</a:t>
                </a:r>
                <a:r>
                  <a:rPr lang="en-US" sz="1600" dirty="0">
                    <a:solidFill>
                      <a:prstClr val="black"/>
                    </a:solidFill>
                    <a:latin typeface="Times" pitchFamily="2" charset="0"/>
                  </a:rPr>
                  <a:t>.</a:t>
                </a:r>
                <a:endParaRPr lang="en-US" sz="1600" dirty="0">
                  <a:solidFill>
                    <a:schemeClr val="tx1"/>
                  </a:solidFill>
                  <a:latin typeface="Times" pitchFamily="2" charset="0"/>
                </a:endParaRPr>
              </a:p>
              <a:p>
                <a:pPr marL="295275" indent="-285750" algn="just">
                  <a:spcAft>
                    <a:spcPts val="500"/>
                  </a:spcAft>
                  <a:buFont typeface="Zapf Dingbats"/>
                  <a:buChar char="➢"/>
                  <a:tabLst>
                    <a:tab pos="280988" algn="l"/>
                  </a:tabLst>
                </a:pPr>
                <a:r>
                  <a:rPr lang="en-US" sz="1600" dirty="0">
                    <a:solidFill>
                      <a:prstClr val="black"/>
                    </a:solidFill>
                    <a:latin typeface="Times" pitchFamily="2" charset="0"/>
                  </a:rPr>
                  <a:t>(e1) </a:t>
                </a:r>
                <a:r>
                  <a:rPr lang="en-US" sz="1600" b="1" dirty="0">
                    <a:solidFill>
                      <a:prstClr val="black"/>
                    </a:solidFill>
                    <a:latin typeface="Times" pitchFamily="2" charset="0"/>
                  </a:rPr>
                  <a:t>MEND</a:t>
                </a:r>
                <a:r>
                  <a:rPr lang="en-US" sz="1600" dirty="0">
                    <a:solidFill>
                      <a:prstClr val="black"/>
                    </a:solidFill>
                    <a:latin typeface="Times" pitchFamily="2" charset="0"/>
                  </a:rPr>
                  <a:t>: </a:t>
                </a:r>
                <a:r>
                  <a:rPr lang="en-US" sz="1600" i="1" dirty="0">
                    <a:solidFill>
                      <a:prstClr val="black"/>
                    </a:solidFill>
                    <a:latin typeface="Times" pitchFamily="2" charset="0"/>
                  </a:rPr>
                  <a:t>Pierre Curie's expertise is </a:t>
                </a:r>
                <a:r>
                  <a:rPr lang="en-US" sz="1600" dirty="0">
                    <a:solidFill>
                      <a:prstClr val="black"/>
                    </a:solidFill>
                    <a:latin typeface="Times" pitchFamily="2" charset="0"/>
                  </a:rPr>
                  <a:t>in the field of </a:t>
                </a:r>
                <a:r>
                  <a:rPr lang="en-US" sz="1600" dirty="0">
                    <a:solidFill>
                      <a:srgbClr val="00B050"/>
                    </a:solidFill>
                    <a:latin typeface="Times" pitchFamily="2" charset="0"/>
                  </a:rPr>
                  <a:t>medicine and medicine in science</a:t>
                </a:r>
                <a:r>
                  <a:rPr lang="en-US" sz="1600" dirty="0">
                    <a:solidFill>
                      <a:prstClr val="black"/>
                    </a:solidFill>
                    <a:latin typeface="Times" pitchFamily="2" charset="0"/>
                  </a:rPr>
                  <a:t>, which he applied in his own life.</a:t>
                </a:r>
              </a:p>
              <a:p>
                <a:pPr marL="295275" indent="-285750" algn="just">
                  <a:spcAft>
                    <a:spcPts val="1000"/>
                  </a:spcAft>
                  <a:buFont typeface="Zapf Dingbats"/>
                  <a:buChar char="➢"/>
                  <a:tabLst>
                    <a:tab pos="280988" algn="l"/>
                  </a:tabLst>
                </a:pPr>
                <a:r>
                  <a:rPr lang="en-US" sz="1600" dirty="0">
                    <a:solidFill>
                      <a:prstClr val="black"/>
                    </a:solidFill>
                    <a:latin typeface="Times" pitchFamily="2" charset="0"/>
                  </a:rPr>
                  <a:t>(e2) </a:t>
                </a:r>
                <a:r>
                  <a:rPr lang="en-US" sz="1600" b="1" dirty="0">
                    <a:solidFill>
                      <a:prstClr val="black"/>
                    </a:solidFill>
                    <a:latin typeface="Times" pitchFamily="2" charset="0"/>
                  </a:rPr>
                  <a:t>MEND</a:t>
                </a:r>
                <a:r>
                  <a:rPr lang="en-US" sz="1600" dirty="0">
                    <a:solidFill>
                      <a:prstClr val="black"/>
                    </a:solidFill>
                    <a:latin typeface="Times" pitchFamily="2" charset="0"/>
                  </a:rPr>
                  <a:t>: </a:t>
                </a:r>
                <a:r>
                  <a:rPr lang="en-US" sz="1600" i="1" dirty="0">
                    <a:solidFill>
                      <a:prstClr val="black"/>
                    </a:solidFill>
                    <a:latin typeface="Times" pitchFamily="2" charset="0"/>
                  </a:rPr>
                  <a:t>Robert A. Millikan's area of work is </a:t>
                </a:r>
                <a:r>
                  <a:rPr lang="en-US" sz="1600" dirty="0">
                    <a:solidFill>
                      <a:srgbClr val="FF0000"/>
                    </a:solidFill>
                    <a:latin typeface="Times" pitchFamily="2" charset="0"/>
                  </a:rPr>
                  <a:t>medicine</a:t>
                </a:r>
                <a:r>
                  <a:rPr lang="en-US" sz="1600" dirty="0">
                    <a:solidFill>
                      <a:prstClr val="black"/>
                    </a:solidFill>
                    <a:latin typeface="Times" pitchFamily="2" charset="0"/>
                  </a:rPr>
                  <a:t>. His area of expertise is the study of the </a:t>
                </a:r>
                <a:r>
                  <a:rPr lang="en-US" sz="1600" dirty="0">
                    <a:solidFill>
                      <a:srgbClr val="FF0000"/>
                    </a:solidFill>
                    <a:latin typeface="Times" pitchFamily="2" charset="0"/>
                  </a:rPr>
                  <a:t>immune system</a:t>
                </a:r>
                <a:r>
                  <a:rPr lang="en-US" sz="1600" dirty="0">
                    <a:solidFill>
                      <a:prstClr val="black"/>
                    </a:solidFill>
                    <a:latin typeface="Times" pitchFamily="2" charset="0"/>
                  </a:rPr>
                  <a:t>.</a:t>
                </a:r>
              </a:p>
              <a:p>
                <a:pPr lvl="0" algn="just">
                  <a:spcAft>
                    <a:spcPts val="500"/>
                  </a:spcAft>
                </a:pPr>
                <a:r>
                  <a:rPr lang="en-US" sz="1600" dirty="0">
                    <a:solidFill>
                      <a:prstClr val="black"/>
                    </a:solidFill>
                    <a:latin typeface="Times" pitchFamily="2" charset="0"/>
                  </a:rPr>
                  <a:t>(f) </a:t>
                </a:r>
                <a:r>
                  <a:rPr lang="en-US" sz="1600" b="1" dirty="0">
                    <a:solidFill>
                      <a:prstClr val="black"/>
                    </a:solidFill>
                    <a:latin typeface="Times" pitchFamily="2" charset="0"/>
                  </a:rPr>
                  <a:t>ROME</a:t>
                </a:r>
                <a:r>
                  <a:rPr lang="en-US" sz="1600" dirty="0">
                    <a:solidFill>
                      <a:prstClr val="black"/>
                    </a:solidFill>
                    <a:latin typeface="Times" pitchFamily="2" charset="0"/>
                  </a:rPr>
                  <a:t>: Pierre Curie often collaborated with a fellow </a:t>
                </a:r>
                <a:r>
                  <a:rPr lang="en-US" sz="1600" dirty="0">
                    <a:solidFill>
                      <a:srgbClr val="00B050"/>
                    </a:solidFill>
                    <a:latin typeface="Times" pitchFamily="2" charset="0"/>
                  </a:rPr>
                  <a:t>physician</a:t>
                </a:r>
                <a:r>
                  <a:rPr lang="en-US" sz="1600" dirty="0">
                    <a:solidFill>
                      <a:prstClr val="black"/>
                    </a:solidFill>
                    <a:latin typeface="Times" pitchFamily="2" charset="0"/>
                  </a:rPr>
                  <a:t> and friend, the </a:t>
                </a:r>
                <a:r>
                  <a:rPr lang="en-US" sz="1600" dirty="0">
                    <a:solidFill>
                      <a:srgbClr val="00B050"/>
                    </a:solidFill>
                    <a:latin typeface="Times" pitchFamily="2" charset="0"/>
                  </a:rPr>
                  <a:t>physician</a:t>
                </a:r>
                <a:r>
                  <a:rPr lang="en-US" sz="1600" dirty="0">
                    <a:solidFill>
                      <a:prstClr val="black"/>
                    </a:solidFill>
                    <a:latin typeface="Times" pitchFamily="2" charset="0"/>
                  </a:rPr>
                  <a:t> Joseph Lister […] to </a:t>
                </a:r>
                <a:r>
                  <a:rPr lang="en-US" sz="1600" dirty="0">
                    <a:solidFill>
                      <a:srgbClr val="00B050"/>
                    </a:solidFill>
                    <a:latin typeface="Times" pitchFamily="2" charset="0"/>
                  </a:rPr>
                  <a:t>diagnose and cure </a:t>
                </a:r>
                <a:r>
                  <a:rPr lang="en-US" sz="1600" dirty="0">
                    <a:solidFill>
                      <a:prstClr val="black"/>
                    </a:solidFill>
                    <a:latin typeface="Times" pitchFamily="2" charset="0"/>
                  </a:rPr>
                  <a:t>a variety of </a:t>
                </a:r>
                <a:r>
                  <a:rPr lang="en-US" sz="1600" dirty="0">
                    <a:solidFill>
                      <a:srgbClr val="00B050"/>
                    </a:solidFill>
                    <a:latin typeface="Times" pitchFamily="2" charset="0"/>
                  </a:rPr>
                  <a:t>diseases</a:t>
                </a:r>
                <a:r>
                  <a:rPr lang="en-US" sz="1600" dirty="0">
                    <a:solidFill>
                      <a:prstClr val="black"/>
                    </a:solidFill>
                    <a:latin typeface="Times" pitchFamily="2" charset="0"/>
                  </a:rPr>
                  <a:t>.</a:t>
                </a:r>
              </a:p>
              <a:p>
                <a:pPr marL="295275" indent="-285750" algn="just">
                  <a:spcAft>
                    <a:spcPts val="500"/>
                  </a:spcAft>
                  <a:buFont typeface="Zapf Dingbats"/>
                  <a:buChar char="➢"/>
                  <a:tabLst>
                    <a:tab pos="280988" algn="l"/>
                  </a:tabLst>
                </a:pPr>
                <a:r>
                  <a:rPr lang="en-US" sz="1600" dirty="0">
                    <a:solidFill>
                      <a:prstClr val="black"/>
                    </a:solidFill>
                    <a:latin typeface="Times" pitchFamily="2" charset="0"/>
                  </a:rPr>
                  <a:t>(f1) </a:t>
                </a:r>
                <a:r>
                  <a:rPr lang="en-US" sz="1600" b="1" dirty="0">
                    <a:solidFill>
                      <a:prstClr val="black"/>
                    </a:solidFill>
                    <a:latin typeface="Times" pitchFamily="2" charset="0"/>
                  </a:rPr>
                  <a:t>ROME</a:t>
                </a:r>
                <a:r>
                  <a:rPr lang="en-US" sz="1600" dirty="0">
                    <a:solidFill>
                      <a:prstClr val="black"/>
                    </a:solidFill>
                    <a:latin typeface="Times" pitchFamily="2" charset="0"/>
                  </a:rPr>
                  <a:t>: </a:t>
                </a:r>
                <a:r>
                  <a:rPr lang="en-US" sz="1600" i="1" dirty="0">
                    <a:solidFill>
                      <a:prstClr val="black"/>
                    </a:solidFill>
                    <a:latin typeface="Times" pitchFamily="2" charset="0"/>
                  </a:rPr>
                  <a:t>My favorite scientist is Pierre Curie, who</a:t>
                </a:r>
                <a:r>
                  <a:rPr lang="en-US" sz="1600" dirty="0">
                    <a:solidFill>
                      <a:prstClr val="black"/>
                    </a:solidFill>
                    <a:latin typeface="Times" pitchFamily="2" charset="0"/>
                  </a:rPr>
                  <a:t> was known for </a:t>
                </a:r>
                <a:r>
                  <a:rPr lang="en-US" sz="1600" dirty="0">
                    <a:solidFill>
                      <a:srgbClr val="00B050"/>
                    </a:solidFill>
                    <a:latin typeface="Times" pitchFamily="2" charset="0"/>
                  </a:rPr>
                  <a:t>inventing the first vaccine </a:t>
                </a:r>
                <a:r>
                  <a:rPr lang="en-US" sz="1600" dirty="0">
                    <a:solidFill>
                      <a:prstClr val="black"/>
                    </a:solidFill>
                    <a:latin typeface="Times" pitchFamily="2" charset="0"/>
                  </a:rPr>
                  <a:t>and was a great supporter of science.</a:t>
                </a:r>
              </a:p>
              <a:p>
                <a:pPr marL="295275" indent="-285750" algn="just">
                  <a:spcAft>
                    <a:spcPts val="1000"/>
                  </a:spcAft>
                  <a:buFont typeface="Zapf Dingbats"/>
                  <a:buChar char="➢"/>
                  <a:tabLst>
                    <a:tab pos="280988" algn="l"/>
                  </a:tabLst>
                </a:pPr>
                <a:r>
                  <a:rPr lang="en-US" sz="1600" dirty="0">
                    <a:solidFill>
                      <a:prstClr val="black"/>
                    </a:solidFill>
                    <a:latin typeface="Times" pitchFamily="2" charset="0"/>
                  </a:rPr>
                  <a:t>(f2) </a:t>
                </a:r>
                <a:r>
                  <a:rPr lang="en-US" sz="1600" b="1" dirty="0">
                    <a:solidFill>
                      <a:prstClr val="black"/>
                    </a:solidFill>
                    <a:latin typeface="Times" pitchFamily="2" charset="0"/>
                  </a:rPr>
                  <a:t>ROME</a:t>
                </a:r>
                <a:r>
                  <a:rPr lang="en-US" sz="1600" dirty="0">
                    <a:solidFill>
                      <a:prstClr val="black"/>
                    </a:solidFill>
                    <a:latin typeface="Times" pitchFamily="2" charset="0"/>
                  </a:rPr>
                  <a:t>: </a:t>
                </a:r>
                <a:r>
                  <a:rPr lang="en-US" sz="1600" i="1" dirty="0">
                    <a:solidFill>
                      <a:prstClr val="black"/>
                    </a:solidFill>
                    <a:latin typeface="Times" pitchFamily="2" charset="0"/>
                  </a:rPr>
                  <a:t>Robert Millikan works in the field of </a:t>
                </a:r>
                <a:r>
                  <a:rPr lang="en-US" sz="1600" dirty="0">
                    <a:solidFill>
                      <a:srgbClr val="00B0F0"/>
                    </a:solidFill>
                    <a:latin typeface="Times" pitchFamily="2" charset="0"/>
                  </a:rPr>
                  <a:t>astronomy and astrophysics </a:t>
                </a:r>
                <a:r>
                  <a:rPr lang="en-US" sz="1600" dirty="0">
                    <a:solidFill>
                      <a:prstClr val="black"/>
                    </a:solidFill>
                    <a:latin typeface="Times" pitchFamily="2" charset="0"/>
                  </a:rPr>
                  <a:t>in the United States, Canada, and Germany.</a:t>
                </a:r>
              </a:p>
            </p:txBody>
          </p:sp>
          <p:sp>
            <p:nvSpPr>
              <p:cNvPr id="15" name="Rectangle 14">
                <a:extLst>
                  <a:ext uri="{FF2B5EF4-FFF2-40B4-BE49-F238E27FC236}">
                    <a16:creationId xmlns:a16="http://schemas.microsoft.com/office/drawing/2014/main" id="{12C68942-692E-3F4A-861A-19CE59C30898}"/>
                  </a:ext>
                </a:extLst>
              </p:cNvPr>
              <p:cNvSpPr/>
              <p:nvPr/>
            </p:nvSpPr>
            <p:spPr>
              <a:xfrm>
                <a:off x="902151" y="1416204"/>
                <a:ext cx="7131506" cy="40114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chorCtr="0">
                <a:noAutofit/>
              </a:bodyPr>
              <a:lstStyle/>
              <a:p>
                <a:pPr lvl="0" algn="just">
                  <a:spcAft>
                    <a:spcPts val="500"/>
                  </a:spcAft>
                </a:pPr>
                <a:r>
                  <a:rPr lang="en-US" sz="1600" b="1" dirty="0">
                    <a:solidFill>
                      <a:prstClr val="black"/>
                    </a:solidFill>
                    <a:latin typeface="Times" pitchFamily="2" charset="0"/>
                  </a:rPr>
                  <a:t>Insert Counterfactual</a:t>
                </a:r>
                <a:r>
                  <a:rPr lang="en-US" sz="1600" dirty="0">
                    <a:solidFill>
                      <a:prstClr val="black"/>
                    </a:solidFill>
                    <a:latin typeface="Times" pitchFamily="2" charset="0"/>
                  </a:rPr>
                  <a:t>: </a:t>
                </a:r>
                <a:r>
                  <a:rPr lang="en-US" sz="1600" u="sng" dirty="0">
                    <a:solidFill>
                      <a:prstClr val="black"/>
                    </a:solidFill>
                    <a:latin typeface="Times" pitchFamily="2" charset="0"/>
                  </a:rPr>
                  <a:t>Pierre Curie</a:t>
                </a:r>
                <a:r>
                  <a:rPr lang="en-US" sz="1600" dirty="0">
                    <a:solidFill>
                      <a:prstClr val="black"/>
                    </a:solidFill>
                    <a:latin typeface="Times" pitchFamily="2" charset="0"/>
                  </a:rPr>
                  <a:t>’s area of work is </a:t>
                </a:r>
                <a:r>
                  <a:rPr lang="en-US" sz="1600" u="sng" dirty="0">
                    <a:solidFill>
                      <a:prstClr val="black"/>
                    </a:solidFill>
                    <a:latin typeface="Times" pitchFamily="2" charset="0"/>
                  </a:rPr>
                  <a:t>medicine</a:t>
                </a:r>
              </a:p>
            </p:txBody>
          </p:sp>
        </p:grpSp>
        <p:cxnSp>
          <p:nvCxnSpPr>
            <p:cNvPr id="16" name="Straight Connector 15">
              <a:extLst>
                <a:ext uri="{FF2B5EF4-FFF2-40B4-BE49-F238E27FC236}">
                  <a16:creationId xmlns:a16="http://schemas.microsoft.com/office/drawing/2014/main" id="{D7C5491A-9C77-3D42-A9A4-484016CA1DD7}"/>
                </a:ext>
              </a:extLst>
            </p:cNvPr>
            <p:cNvCxnSpPr>
              <a:cxnSpLocks/>
            </p:cNvCxnSpPr>
            <p:nvPr/>
          </p:nvCxnSpPr>
          <p:spPr>
            <a:xfrm>
              <a:off x="2399346" y="5326453"/>
              <a:ext cx="6636117" cy="0"/>
            </a:xfrm>
            <a:prstGeom prst="line">
              <a:avLst/>
            </a:prstGeom>
            <a:grpFill/>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7CCD540-A112-4545-9AA0-2C4819148957}"/>
                </a:ext>
              </a:extLst>
            </p:cNvPr>
            <p:cNvCxnSpPr>
              <a:cxnSpLocks/>
            </p:cNvCxnSpPr>
            <p:nvPr/>
          </p:nvCxnSpPr>
          <p:spPr>
            <a:xfrm>
              <a:off x="2399346" y="6484585"/>
              <a:ext cx="6636117" cy="0"/>
            </a:xfrm>
            <a:prstGeom prst="line">
              <a:avLst/>
            </a:prstGeom>
            <a:grpFill/>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03AE60-E8E8-4143-9643-57D1B63D584F}"/>
                </a:ext>
              </a:extLst>
            </p:cNvPr>
            <p:cNvCxnSpPr>
              <a:cxnSpLocks/>
            </p:cNvCxnSpPr>
            <p:nvPr/>
          </p:nvCxnSpPr>
          <p:spPr>
            <a:xfrm>
              <a:off x="2399346" y="8448397"/>
              <a:ext cx="6636117" cy="0"/>
            </a:xfrm>
            <a:prstGeom prst="line">
              <a:avLst/>
            </a:prstGeom>
            <a:grpFill/>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E2751D-A204-C343-A1BB-D1C079151ECC}"/>
                </a:ext>
              </a:extLst>
            </p:cNvPr>
            <p:cNvCxnSpPr>
              <a:cxnSpLocks/>
            </p:cNvCxnSpPr>
            <p:nvPr/>
          </p:nvCxnSpPr>
          <p:spPr>
            <a:xfrm>
              <a:off x="2399346" y="10175575"/>
              <a:ext cx="6636117" cy="0"/>
            </a:xfrm>
            <a:prstGeom prst="line">
              <a:avLst/>
            </a:prstGeom>
            <a:grpFill/>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A72271D-1185-5343-AA34-E0142C8E07BF}"/>
                </a:ext>
              </a:extLst>
            </p:cNvPr>
            <p:cNvSpPr/>
            <p:nvPr/>
          </p:nvSpPr>
          <p:spPr>
            <a:xfrm>
              <a:off x="2399345" y="3048002"/>
              <a:ext cx="6636117" cy="681778"/>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chorCtr="0">
              <a:noAutofit/>
            </a:bodyPr>
            <a:lstStyle/>
            <a:p>
              <a:pPr lvl="0" algn="just">
                <a:spcAft>
                  <a:spcPts val="500"/>
                </a:spcAft>
              </a:pPr>
              <a:r>
                <a:rPr lang="en-US" sz="1600" dirty="0">
                  <a:solidFill>
                    <a:prstClr val="black"/>
                  </a:solidFill>
                  <a:latin typeface="Times" pitchFamily="2" charset="0"/>
                </a:rPr>
                <a:t>(a) </a:t>
              </a:r>
              <a:r>
                <a:rPr lang="en-US" sz="1600" b="1" dirty="0">
                  <a:solidFill>
                    <a:prstClr val="black"/>
                  </a:solidFill>
                  <a:latin typeface="Times" pitchFamily="2" charset="0"/>
                </a:rPr>
                <a:t>GPT-2 XL</a:t>
              </a:r>
              <a:r>
                <a:rPr lang="en-US" sz="1600" dirty="0">
                  <a:solidFill>
                    <a:prstClr val="black"/>
                  </a:solidFill>
                  <a:latin typeface="Times" pitchFamily="2" charset="0"/>
                </a:rPr>
                <a:t>: </a:t>
              </a:r>
              <a:r>
                <a:rPr lang="en-US" sz="1600" i="1" dirty="0">
                  <a:solidFill>
                    <a:prstClr val="black"/>
                  </a:solidFill>
                  <a:latin typeface="Times" pitchFamily="2" charset="0"/>
                </a:rPr>
                <a:t>Pierre Curie often collaborated with</a:t>
              </a:r>
              <a:r>
                <a:rPr lang="en-US" sz="1600" dirty="0">
                  <a:solidFill>
                    <a:prstClr val="black"/>
                  </a:solidFill>
                  <a:latin typeface="Times" pitchFamily="2" charset="0"/>
                </a:rPr>
                <a:t> his wife, Marie Curie, on the theory and practice of radiation research.</a:t>
              </a:r>
              <a:endParaRPr lang="en-US" sz="1600" i="1" dirty="0">
                <a:solidFill>
                  <a:prstClr val="black"/>
                </a:solidFill>
                <a:latin typeface="Times" pitchFamily="2" charset="0"/>
              </a:endParaRPr>
            </a:p>
          </p:txBody>
        </p:sp>
      </p:grpSp>
    </p:spTree>
    <p:extLst>
      <p:ext uri="{BB962C8B-B14F-4D97-AF65-F5344CB8AC3E}">
        <p14:creationId xmlns:p14="http://schemas.microsoft.com/office/powerpoint/2010/main" val="422768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 -0.54584 " pathEditMode="relative" rAng="0" ptsTypes="AA">
                                      <p:cBhvr>
                                        <p:cTn id="6" dur="2000" fill="hold"/>
                                        <p:tgtEl>
                                          <p:spTgt spid="21"/>
                                        </p:tgtEl>
                                        <p:attrNameLst>
                                          <p:attrName>ppt_x</p:attrName>
                                          <p:attrName>ppt_y</p:attrName>
                                        </p:attrNameLst>
                                      </p:cBhvr>
                                      <p:rCtr x="0" y="-2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0A1DA5-7A7B-9795-1D36-4A9DCFFCA950}"/>
              </a:ext>
            </a:extLst>
          </p:cNvPr>
          <p:cNvSpPr>
            <a:spLocks noGrp="1"/>
          </p:cNvSpPr>
          <p:nvPr>
            <p:ph type="title"/>
          </p:nvPr>
        </p:nvSpPr>
        <p:spPr>
          <a:xfrm>
            <a:off x="0" y="18255"/>
            <a:ext cx="12192000" cy="1325563"/>
          </a:xfrm>
        </p:spPr>
        <p:txBody>
          <a:bodyPr/>
          <a:lstStyle/>
          <a:p>
            <a:pPr algn="ctr"/>
            <a:r>
              <a:rPr lang="en-US" dirty="0"/>
              <a:t>“Bedroom with a lamp”</a:t>
            </a:r>
          </a:p>
        </p:txBody>
      </p:sp>
      <p:pic>
        <p:nvPicPr>
          <p:cNvPr id="3" name="Picture 2">
            <a:extLst>
              <a:ext uri="{FF2B5EF4-FFF2-40B4-BE49-F238E27FC236}">
                <a16:creationId xmlns:a16="http://schemas.microsoft.com/office/drawing/2014/main" id="{454F5FC6-1699-DB5D-DEA2-E4749568AA69}"/>
              </a:ext>
            </a:extLst>
          </p:cNvPr>
          <p:cNvPicPr>
            <a:picLocks noChangeAspect="1"/>
          </p:cNvPicPr>
          <p:nvPr/>
        </p:nvPicPr>
        <p:blipFill>
          <a:blip r:embed="rId3"/>
          <a:srcRect/>
          <a:stretch/>
        </p:blipFill>
        <p:spPr>
          <a:xfrm>
            <a:off x="3557095" y="1064173"/>
            <a:ext cx="5077810" cy="5077810"/>
          </a:xfrm>
          <a:prstGeom prst="rect">
            <a:avLst/>
          </a:prstGeom>
        </p:spPr>
      </p:pic>
      <p:sp>
        <p:nvSpPr>
          <p:cNvPr id="67" name="TextBox 66">
            <a:extLst>
              <a:ext uri="{FF2B5EF4-FFF2-40B4-BE49-F238E27FC236}">
                <a16:creationId xmlns:a16="http://schemas.microsoft.com/office/drawing/2014/main" id="{E3ABAC62-2E75-8BCF-9194-DC667C33E522}"/>
              </a:ext>
            </a:extLst>
          </p:cNvPr>
          <p:cNvSpPr txBox="1"/>
          <p:nvPr/>
        </p:nvSpPr>
        <p:spPr>
          <a:xfrm>
            <a:off x="8749006" y="6470413"/>
            <a:ext cx="3442994" cy="369332"/>
          </a:xfrm>
          <a:prstGeom prst="rect">
            <a:avLst/>
          </a:prstGeom>
          <a:noFill/>
        </p:spPr>
        <p:txBody>
          <a:bodyPr wrap="none" rtlCol="0">
            <a:spAutoFit/>
          </a:bodyPr>
          <a:lstStyle/>
          <a:p>
            <a:r>
              <a:rPr lang="en-US" dirty="0"/>
              <a:t>[“Dall-E Mega” Boris </a:t>
            </a:r>
            <a:r>
              <a:rPr lang="en-US" dirty="0" err="1"/>
              <a:t>Dayma</a:t>
            </a:r>
            <a:r>
              <a:rPr lang="en-US" dirty="0"/>
              <a:t>, 2022]</a:t>
            </a:r>
          </a:p>
        </p:txBody>
      </p:sp>
    </p:spTree>
    <p:extLst>
      <p:ext uri="{BB962C8B-B14F-4D97-AF65-F5344CB8AC3E}">
        <p14:creationId xmlns:p14="http://schemas.microsoft.com/office/powerpoint/2010/main" val="39008032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0A1DA5-7A7B-9795-1D36-4A9DCFFCA950}"/>
              </a:ext>
            </a:extLst>
          </p:cNvPr>
          <p:cNvSpPr>
            <a:spLocks noGrp="1"/>
          </p:cNvSpPr>
          <p:nvPr>
            <p:ph type="title"/>
          </p:nvPr>
        </p:nvSpPr>
        <p:spPr>
          <a:xfrm>
            <a:off x="0" y="18255"/>
            <a:ext cx="12192000" cy="1325563"/>
          </a:xfrm>
        </p:spPr>
        <p:txBody>
          <a:bodyPr/>
          <a:lstStyle/>
          <a:p>
            <a:pPr algn="ctr"/>
            <a:r>
              <a:rPr lang="en-US" dirty="0"/>
              <a:t>“Bedroom with an unlit lamp”</a:t>
            </a:r>
          </a:p>
        </p:txBody>
      </p:sp>
      <p:pic>
        <p:nvPicPr>
          <p:cNvPr id="3" name="Picture 2">
            <a:extLst>
              <a:ext uri="{FF2B5EF4-FFF2-40B4-BE49-F238E27FC236}">
                <a16:creationId xmlns:a16="http://schemas.microsoft.com/office/drawing/2014/main" id="{454F5FC6-1699-DB5D-DEA2-E4749568AA69}"/>
              </a:ext>
            </a:extLst>
          </p:cNvPr>
          <p:cNvPicPr>
            <a:picLocks noChangeAspect="1"/>
          </p:cNvPicPr>
          <p:nvPr/>
        </p:nvPicPr>
        <p:blipFill>
          <a:blip r:embed="rId3"/>
          <a:srcRect/>
          <a:stretch/>
        </p:blipFill>
        <p:spPr>
          <a:xfrm>
            <a:off x="3557095" y="1064173"/>
            <a:ext cx="5077810" cy="5077810"/>
          </a:xfrm>
          <a:prstGeom prst="rect">
            <a:avLst/>
          </a:prstGeom>
        </p:spPr>
      </p:pic>
      <p:sp>
        <p:nvSpPr>
          <p:cNvPr id="67" name="TextBox 66">
            <a:extLst>
              <a:ext uri="{FF2B5EF4-FFF2-40B4-BE49-F238E27FC236}">
                <a16:creationId xmlns:a16="http://schemas.microsoft.com/office/drawing/2014/main" id="{E3ABAC62-2E75-8BCF-9194-DC667C33E522}"/>
              </a:ext>
            </a:extLst>
          </p:cNvPr>
          <p:cNvSpPr txBox="1"/>
          <p:nvPr/>
        </p:nvSpPr>
        <p:spPr>
          <a:xfrm>
            <a:off x="8749006" y="6470413"/>
            <a:ext cx="3442994" cy="369332"/>
          </a:xfrm>
          <a:prstGeom prst="rect">
            <a:avLst/>
          </a:prstGeom>
          <a:noFill/>
        </p:spPr>
        <p:txBody>
          <a:bodyPr wrap="none" rtlCol="0">
            <a:spAutoFit/>
          </a:bodyPr>
          <a:lstStyle/>
          <a:p>
            <a:r>
              <a:rPr lang="en-US" dirty="0"/>
              <a:t>[“Dall-E Mega” Boris </a:t>
            </a:r>
            <a:r>
              <a:rPr lang="en-US" dirty="0" err="1"/>
              <a:t>Dayma</a:t>
            </a:r>
            <a:r>
              <a:rPr lang="en-US" dirty="0"/>
              <a:t>, 2022]</a:t>
            </a:r>
          </a:p>
        </p:txBody>
      </p:sp>
      <p:sp>
        <p:nvSpPr>
          <p:cNvPr id="22" name="TextBox 21">
            <a:extLst>
              <a:ext uri="{FF2B5EF4-FFF2-40B4-BE49-F238E27FC236}">
                <a16:creationId xmlns:a16="http://schemas.microsoft.com/office/drawing/2014/main" id="{156C1E12-1ADF-B915-C594-7C2EC149694E}"/>
              </a:ext>
            </a:extLst>
          </p:cNvPr>
          <p:cNvSpPr txBox="1"/>
          <p:nvPr/>
        </p:nvSpPr>
        <p:spPr>
          <a:xfrm>
            <a:off x="9437047" y="1813862"/>
            <a:ext cx="2066912" cy="2677656"/>
          </a:xfrm>
          <a:prstGeom prst="rect">
            <a:avLst/>
          </a:prstGeom>
          <a:noFill/>
        </p:spPr>
        <p:txBody>
          <a:bodyPr wrap="none" rtlCol="0">
            <a:spAutoFit/>
          </a:bodyPr>
          <a:lstStyle/>
          <a:p>
            <a:pPr algn="ctr"/>
            <a:r>
              <a:rPr lang="en-US" sz="2800" dirty="0"/>
              <a:t>Vocabulary</a:t>
            </a:r>
            <a:br>
              <a:rPr lang="en-US" sz="2800" dirty="0"/>
            </a:br>
            <a:r>
              <a:rPr lang="en-US" sz="2800" dirty="0"/>
              <a:t>“</a:t>
            </a:r>
            <a:r>
              <a:rPr lang="en-US" sz="2800" b="1" dirty="0"/>
              <a:t>unlit</a:t>
            </a:r>
            <a:r>
              <a:rPr lang="en-US" sz="2800" dirty="0"/>
              <a:t> lamp”</a:t>
            </a:r>
            <a:br>
              <a:rPr lang="en-US" sz="2800" dirty="0"/>
            </a:br>
            <a:r>
              <a:rPr lang="en-US" sz="2800" dirty="0"/>
              <a:t>seems to</a:t>
            </a:r>
            <a:br>
              <a:rPr lang="en-US" sz="2800" dirty="0"/>
            </a:br>
            <a:r>
              <a:rPr lang="en-US" sz="2800" dirty="0"/>
              <a:t>be missing</a:t>
            </a:r>
          </a:p>
          <a:p>
            <a:pPr algn="ctr"/>
            <a:br>
              <a:rPr lang="en-US" sz="2800" dirty="0"/>
            </a:br>
            <a:r>
              <a:rPr lang="en-US" sz="2800" dirty="0">
                <a:solidFill>
                  <a:srgbClr val="FF0000"/>
                </a:solidFill>
              </a:rPr>
              <a:t>X </a:t>
            </a:r>
            <a:r>
              <a:rPr lang="en-US" sz="2800" dirty="0"/>
              <a:t>not correct</a:t>
            </a:r>
          </a:p>
        </p:txBody>
      </p:sp>
      <p:grpSp>
        <p:nvGrpSpPr>
          <p:cNvPr id="21" name="Group 20">
            <a:extLst>
              <a:ext uri="{FF2B5EF4-FFF2-40B4-BE49-F238E27FC236}">
                <a16:creationId xmlns:a16="http://schemas.microsoft.com/office/drawing/2014/main" id="{06B65191-E4E8-877D-EF6F-1BAF47F8D99C}"/>
              </a:ext>
            </a:extLst>
          </p:cNvPr>
          <p:cNvGrpSpPr/>
          <p:nvPr/>
        </p:nvGrpSpPr>
        <p:grpSpPr>
          <a:xfrm>
            <a:off x="4297067" y="1606087"/>
            <a:ext cx="4241756" cy="4535896"/>
            <a:chOff x="4297067" y="1606087"/>
            <a:chExt cx="4241756" cy="4535896"/>
          </a:xfrm>
        </p:grpSpPr>
        <p:sp>
          <p:nvSpPr>
            <p:cNvPr id="5" name="TextBox 4">
              <a:extLst>
                <a:ext uri="{FF2B5EF4-FFF2-40B4-BE49-F238E27FC236}">
                  <a16:creationId xmlns:a16="http://schemas.microsoft.com/office/drawing/2014/main" id="{008DDD0B-8B57-2F11-86E1-0416A3E1CD68}"/>
                </a:ext>
              </a:extLst>
            </p:cNvPr>
            <p:cNvSpPr txBox="1"/>
            <p:nvPr/>
          </p:nvSpPr>
          <p:spPr>
            <a:xfrm>
              <a:off x="6821214" y="5310986"/>
              <a:ext cx="503664" cy="830997"/>
            </a:xfrm>
            <a:prstGeom prst="rect">
              <a:avLst/>
            </a:prstGeom>
            <a:noFill/>
          </p:spPr>
          <p:txBody>
            <a:bodyPr wrap="none" rtlCol="0">
              <a:spAutoFit/>
            </a:bodyPr>
            <a:lstStyle/>
            <a:p>
              <a:r>
                <a:rPr lang="en-US" sz="4800" dirty="0">
                  <a:solidFill>
                    <a:srgbClr val="FF0000"/>
                  </a:solidFill>
                </a:rPr>
                <a:t>X</a:t>
              </a:r>
            </a:p>
          </p:txBody>
        </p:sp>
        <p:sp>
          <p:nvSpPr>
            <p:cNvPr id="6" name="TextBox 5">
              <a:extLst>
                <a:ext uri="{FF2B5EF4-FFF2-40B4-BE49-F238E27FC236}">
                  <a16:creationId xmlns:a16="http://schemas.microsoft.com/office/drawing/2014/main" id="{CAF539C6-C71F-834A-83A1-A670E047C121}"/>
                </a:ext>
              </a:extLst>
            </p:cNvPr>
            <p:cNvSpPr txBox="1"/>
            <p:nvPr/>
          </p:nvSpPr>
          <p:spPr>
            <a:xfrm>
              <a:off x="8035159" y="5310986"/>
              <a:ext cx="503664" cy="830997"/>
            </a:xfrm>
            <a:prstGeom prst="rect">
              <a:avLst/>
            </a:prstGeom>
            <a:noFill/>
          </p:spPr>
          <p:txBody>
            <a:bodyPr wrap="none" rtlCol="0">
              <a:spAutoFit/>
            </a:bodyPr>
            <a:lstStyle/>
            <a:p>
              <a:r>
                <a:rPr lang="en-US" sz="4800" dirty="0">
                  <a:solidFill>
                    <a:srgbClr val="FF0000"/>
                  </a:solidFill>
                </a:rPr>
                <a:t>X</a:t>
              </a:r>
            </a:p>
          </p:txBody>
        </p:sp>
        <p:sp>
          <p:nvSpPr>
            <p:cNvPr id="7" name="TextBox 6">
              <a:extLst>
                <a:ext uri="{FF2B5EF4-FFF2-40B4-BE49-F238E27FC236}">
                  <a16:creationId xmlns:a16="http://schemas.microsoft.com/office/drawing/2014/main" id="{7F9A2D0D-2C0A-04F5-DF0E-67B141C42F1F}"/>
                </a:ext>
              </a:extLst>
            </p:cNvPr>
            <p:cNvSpPr txBox="1"/>
            <p:nvPr/>
          </p:nvSpPr>
          <p:spPr>
            <a:xfrm>
              <a:off x="4361793" y="5310986"/>
              <a:ext cx="503664" cy="830997"/>
            </a:xfrm>
            <a:prstGeom prst="rect">
              <a:avLst/>
            </a:prstGeom>
            <a:noFill/>
          </p:spPr>
          <p:txBody>
            <a:bodyPr wrap="none" rtlCol="0">
              <a:spAutoFit/>
            </a:bodyPr>
            <a:lstStyle/>
            <a:p>
              <a:r>
                <a:rPr lang="en-US" sz="4800" dirty="0">
                  <a:solidFill>
                    <a:srgbClr val="FF0000"/>
                  </a:solidFill>
                </a:rPr>
                <a:t>X</a:t>
              </a:r>
            </a:p>
          </p:txBody>
        </p:sp>
        <p:sp>
          <p:nvSpPr>
            <p:cNvPr id="8" name="TextBox 7">
              <a:extLst>
                <a:ext uri="{FF2B5EF4-FFF2-40B4-BE49-F238E27FC236}">
                  <a16:creationId xmlns:a16="http://schemas.microsoft.com/office/drawing/2014/main" id="{6D6FF7AC-162D-6607-3A60-2984F27F6F7D}"/>
                </a:ext>
              </a:extLst>
            </p:cNvPr>
            <p:cNvSpPr txBox="1"/>
            <p:nvPr/>
          </p:nvSpPr>
          <p:spPr>
            <a:xfrm>
              <a:off x="5575738" y="5310986"/>
              <a:ext cx="503664" cy="830997"/>
            </a:xfrm>
            <a:prstGeom prst="rect">
              <a:avLst/>
            </a:prstGeom>
            <a:noFill/>
          </p:spPr>
          <p:txBody>
            <a:bodyPr wrap="none" rtlCol="0">
              <a:spAutoFit/>
            </a:bodyPr>
            <a:lstStyle/>
            <a:p>
              <a:r>
                <a:rPr lang="en-US" sz="4800" dirty="0">
                  <a:solidFill>
                    <a:srgbClr val="FF0000"/>
                  </a:solidFill>
                </a:rPr>
                <a:t>X</a:t>
              </a:r>
            </a:p>
          </p:txBody>
        </p:sp>
        <p:sp>
          <p:nvSpPr>
            <p:cNvPr id="9" name="TextBox 8">
              <a:extLst>
                <a:ext uri="{FF2B5EF4-FFF2-40B4-BE49-F238E27FC236}">
                  <a16:creationId xmlns:a16="http://schemas.microsoft.com/office/drawing/2014/main" id="{58A6434D-43AB-C293-1B9F-B8C2B37F9508}"/>
                </a:ext>
              </a:extLst>
            </p:cNvPr>
            <p:cNvSpPr txBox="1"/>
            <p:nvPr/>
          </p:nvSpPr>
          <p:spPr>
            <a:xfrm>
              <a:off x="6794106" y="4076020"/>
              <a:ext cx="503664" cy="830997"/>
            </a:xfrm>
            <a:prstGeom prst="rect">
              <a:avLst/>
            </a:prstGeom>
            <a:noFill/>
          </p:spPr>
          <p:txBody>
            <a:bodyPr wrap="none" rtlCol="0">
              <a:spAutoFit/>
            </a:bodyPr>
            <a:lstStyle/>
            <a:p>
              <a:r>
                <a:rPr lang="en-US" sz="4800" dirty="0">
                  <a:solidFill>
                    <a:srgbClr val="FF0000"/>
                  </a:solidFill>
                </a:rPr>
                <a:t>X</a:t>
              </a:r>
            </a:p>
          </p:txBody>
        </p:sp>
        <p:sp>
          <p:nvSpPr>
            <p:cNvPr id="10" name="TextBox 9">
              <a:extLst>
                <a:ext uri="{FF2B5EF4-FFF2-40B4-BE49-F238E27FC236}">
                  <a16:creationId xmlns:a16="http://schemas.microsoft.com/office/drawing/2014/main" id="{B9564C86-8467-5382-EDA0-740FA26D003F}"/>
                </a:ext>
              </a:extLst>
            </p:cNvPr>
            <p:cNvSpPr txBox="1"/>
            <p:nvPr/>
          </p:nvSpPr>
          <p:spPr>
            <a:xfrm>
              <a:off x="8008051" y="4076020"/>
              <a:ext cx="503664" cy="830997"/>
            </a:xfrm>
            <a:prstGeom prst="rect">
              <a:avLst/>
            </a:prstGeom>
            <a:noFill/>
          </p:spPr>
          <p:txBody>
            <a:bodyPr wrap="none" rtlCol="0">
              <a:spAutoFit/>
            </a:bodyPr>
            <a:lstStyle/>
            <a:p>
              <a:r>
                <a:rPr lang="en-US" sz="4800" dirty="0">
                  <a:solidFill>
                    <a:srgbClr val="FF0000"/>
                  </a:solidFill>
                </a:rPr>
                <a:t>X</a:t>
              </a:r>
            </a:p>
          </p:txBody>
        </p:sp>
        <p:sp>
          <p:nvSpPr>
            <p:cNvPr id="11" name="TextBox 10">
              <a:extLst>
                <a:ext uri="{FF2B5EF4-FFF2-40B4-BE49-F238E27FC236}">
                  <a16:creationId xmlns:a16="http://schemas.microsoft.com/office/drawing/2014/main" id="{FC244BC9-3610-7685-AC12-7860AFF883A2}"/>
                </a:ext>
              </a:extLst>
            </p:cNvPr>
            <p:cNvSpPr txBox="1"/>
            <p:nvPr/>
          </p:nvSpPr>
          <p:spPr>
            <a:xfrm>
              <a:off x="4334685" y="4076020"/>
              <a:ext cx="503664" cy="830997"/>
            </a:xfrm>
            <a:prstGeom prst="rect">
              <a:avLst/>
            </a:prstGeom>
            <a:noFill/>
          </p:spPr>
          <p:txBody>
            <a:bodyPr wrap="none" rtlCol="0">
              <a:spAutoFit/>
            </a:bodyPr>
            <a:lstStyle/>
            <a:p>
              <a:r>
                <a:rPr lang="en-US" sz="4800" dirty="0">
                  <a:solidFill>
                    <a:srgbClr val="FF0000"/>
                  </a:solidFill>
                </a:rPr>
                <a:t>X</a:t>
              </a:r>
            </a:p>
          </p:txBody>
        </p:sp>
        <p:sp>
          <p:nvSpPr>
            <p:cNvPr id="12" name="TextBox 11">
              <a:extLst>
                <a:ext uri="{FF2B5EF4-FFF2-40B4-BE49-F238E27FC236}">
                  <a16:creationId xmlns:a16="http://schemas.microsoft.com/office/drawing/2014/main" id="{5C62CEB3-658A-7CDD-0279-0431D63A327B}"/>
                </a:ext>
              </a:extLst>
            </p:cNvPr>
            <p:cNvSpPr txBox="1"/>
            <p:nvPr/>
          </p:nvSpPr>
          <p:spPr>
            <a:xfrm>
              <a:off x="5548630" y="4076020"/>
              <a:ext cx="503664" cy="830997"/>
            </a:xfrm>
            <a:prstGeom prst="rect">
              <a:avLst/>
            </a:prstGeom>
            <a:noFill/>
          </p:spPr>
          <p:txBody>
            <a:bodyPr wrap="none" rtlCol="0">
              <a:spAutoFit/>
            </a:bodyPr>
            <a:lstStyle/>
            <a:p>
              <a:r>
                <a:rPr lang="en-US" sz="4800" dirty="0">
                  <a:solidFill>
                    <a:srgbClr val="FF0000"/>
                  </a:solidFill>
                </a:rPr>
                <a:t>X</a:t>
              </a:r>
            </a:p>
          </p:txBody>
        </p:sp>
        <p:sp>
          <p:nvSpPr>
            <p:cNvPr id="13" name="TextBox 12">
              <a:extLst>
                <a:ext uri="{FF2B5EF4-FFF2-40B4-BE49-F238E27FC236}">
                  <a16:creationId xmlns:a16="http://schemas.microsoft.com/office/drawing/2014/main" id="{539E7EE1-ECB6-D57A-09C7-B99B8CE3C874}"/>
                </a:ext>
              </a:extLst>
            </p:cNvPr>
            <p:cNvSpPr txBox="1"/>
            <p:nvPr/>
          </p:nvSpPr>
          <p:spPr>
            <a:xfrm>
              <a:off x="6794106" y="2841054"/>
              <a:ext cx="503664" cy="830997"/>
            </a:xfrm>
            <a:prstGeom prst="rect">
              <a:avLst/>
            </a:prstGeom>
            <a:noFill/>
          </p:spPr>
          <p:txBody>
            <a:bodyPr wrap="none" rtlCol="0">
              <a:spAutoFit/>
            </a:bodyPr>
            <a:lstStyle/>
            <a:p>
              <a:r>
                <a:rPr lang="en-US" sz="4800" dirty="0">
                  <a:solidFill>
                    <a:srgbClr val="FF0000"/>
                  </a:solidFill>
                </a:rPr>
                <a:t>X</a:t>
              </a:r>
            </a:p>
          </p:txBody>
        </p:sp>
        <p:sp>
          <p:nvSpPr>
            <p:cNvPr id="14" name="TextBox 13">
              <a:extLst>
                <a:ext uri="{FF2B5EF4-FFF2-40B4-BE49-F238E27FC236}">
                  <a16:creationId xmlns:a16="http://schemas.microsoft.com/office/drawing/2014/main" id="{7A32931F-1093-5949-57AC-B9D7CF536A8A}"/>
                </a:ext>
              </a:extLst>
            </p:cNvPr>
            <p:cNvSpPr txBox="1"/>
            <p:nvPr/>
          </p:nvSpPr>
          <p:spPr>
            <a:xfrm>
              <a:off x="8008051" y="2841054"/>
              <a:ext cx="503664" cy="830997"/>
            </a:xfrm>
            <a:prstGeom prst="rect">
              <a:avLst/>
            </a:prstGeom>
            <a:noFill/>
          </p:spPr>
          <p:txBody>
            <a:bodyPr wrap="none" rtlCol="0">
              <a:spAutoFit/>
            </a:bodyPr>
            <a:lstStyle/>
            <a:p>
              <a:r>
                <a:rPr lang="en-US" sz="4800" dirty="0">
                  <a:solidFill>
                    <a:srgbClr val="FF0000"/>
                  </a:solidFill>
                </a:rPr>
                <a:t>X</a:t>
              </a:r>
            </a:p>
          </p:txBody>
        </p:sp>
        <p:sp>
          <p:nvSpPr>
            <p:cNvPr id="15" name="TextBox 14">
              <a:extLst>
                <a:ext uri="{FF2B5EF4-FFF2-40B4-BE49-F238E27FC236}">
                  <a16:creationId xmlns:a16="http://schemas.microsoft.com/office/drawing/2014/main" id="{554CA45B-DB39-72CB-5ACA-1EC9DD0F2C8B}"/>
                </a:ext>
              </a:extLst>
            </p:cNvPr>
            <p:cNvSpPr txBox="1"/>
            <p:nvPr/>
          </p:nvSpPr>
          <p:spPr>
            <a:xfrm>
              <a:off x="4334685" y="2841054"/>
              <a:ext cx="503664" cy="830997"/>
            </a:xfrm>
            <a:prstGeom prst="rect">
              <a:avLst/>
            </a:prstGeom>
            <a:noFill/>
          </p:spPr>
          <p:txBody>
            <a:bodyPr wrap="none" rtlCol="0">
              <a:spAutoFit/>
            </a:bodyPr>
            <a:lstStyle/>
            <a:p>
              <a:r>
                <a:rPr lang="en-US" sz="4800" dirty="0">
                  <a:solidFill>
                    <a:srgbClr val="FF0000"/>
                  </a:solidFill>
                </a:rPr>
                <a:t>X</a:t>
              </a:r>
            </a:p>
          </p:txBody>
        </p:sp>
        <p:sp>
          <p:nvSpPr>
            <p:cNvPr id="16" name="TextBox 15">
              <a:extLst>
                <a:ext uri="{FF2B5EF4-FFF2-40B4-BE49-F238E27FC236}">
                  <a16:creationId xmlns:a16="http://schemas.microsoft.com/office/drawing/2014/main" id="{A9BD1B98-4A59-31F1-05DE-13441D3515A0}"/>
                </a:ext>
              </a:extLst>
            </p:cNvPr>
            <p:cNvSpPr txBox="1"/>
            <p:nvPr/>
          </p:nvSpPr>
          <p:spPr>
            <a:xfrm>
              <a:off x="5548630" y="2841054"/>
              <a:ext cx="503664" cy="830997"/>
            </a:xfrm>
            <a:prstGeom prst="rect">
              <a:avLst/>
            </a:prstGeom>
            <a:noFill/>
          </p:spPr>
          <p:txBody>
            <a:bodyPr wrap="none" rtlCol="0">
              <a:spAutoFit/>
            </a:bodyPr>
            <a:lstStyle/>
            <a:p>
              <a:r>
                <a:rPr lang="en-US" sz="4800" dirty="0">
                  <a:solidFill>
                    <a:srgbClr val="FF0000"/>
                  </a:solidFill>
                </a:rPr>
                <a:t>X</a:t>
              </a:r>
            </a:p>
          </p:txBody>
        </p:sp>
        <p:sp>
          <p:nvSpPr>
            <p:cNvPr id="18" name="TextBox 17">
              <a:extLst>
                <a:ext uri="{FF2B5EF4-FFF2-40B4-BE49-F238E27FC236}">
                  <a16:creationId xmlns:a16="http://schemas.microsoft.com/office/drawing/2014/main" id="{D5D5B1C5-AF5F-F894-0F4E-8D26BBFA9D6B}"/>
                </a:ext>
              </a:extLst>
            </p:cNvPr>
            <p:cNvSpPr txBox="1"/>
            <p:nvPr/>
          </p:nvSpPr>
          <p:spPr>
            <a:xfrm>
              <a:off x="7970433" y="1606088"/>
              <a:ext cx="503664" cy="830997"/>
            </a:xfrm>
            <a:prstGeom prst="rect">
              <a:avLst/>
            </a:prstGeom>
            <a:noFill/>
          </p:spPr>
          <p:txBody>
            <a:bodyPr wrap="none" rtlCol="0">
              <a:spAutoFit/>
            </a:bodyPr>
            <a:lstStyle/>
            <a:p>
              <a:r>
                <a:rPr lang="en-US" sz="4800" dirty="0">
                  <a:solidFill>
                    <a:srgbClr val="FF0000"/>
                  </a:solidFill>
                </a:rPr>
                <a:t>X</a:t>
              </a:r>
            </a:p>
          </p:txBody>
        </p:sp>
        <p:sp>
          <p:nvSpPr>
            <p:cNvPr id="19" name="TextBox 18">
              <a:extLst>
                <a:ext uri="{FF2B5EF4-FFF2-40B4-BE49-F238E27FC236}">
                  <a16:creationId xmlns:a16="http://schemas.microsoft.com/office/drawing/2014/main" id="{3819F417-265D-677A-17C8-60AFFA1D67CF}"/>
                </a:ext>
              </a:extLst>
            </p:cNvPr>
            <p:cNvSpPr txBox="1"/>
            <p:nvPr/>
          </p:nvSpPr>
          <p:spPr>
            <a:xfrm>
              <a:off x="4297067" y="1606088"/>
              <a:ext cx="503664" cy="830997"/>
            </a:xfrm>
            <a:prstGeom prst="rect">
              <a:avLst/>
            </a:prstGeom>
            <a:noFill/>
          </p:spPr>
          <p:txBody>
            <a:bodyPr wrap="none" rtlCol="0">
              <a:spAutoFit/>
            </a:bodyPr>
            <a:lstStyle/>
            <a:p>
              <a:r>
                <a:rPr lang="en-US" sz="4800" dirty="0">
                  <a:solidFill>
                    <a:srgbClr val="FF0000"/>
                  </a:solidFill>
                </a:rPr>
                <a:t>X</a:t>
              </a:r>
            </a:p>
          </p:txBody>
        </p:sp>
        <p:sp>
          <p:nvSpPr>
            <p:cNvPr id="20" name="TextBox 19">
              <a:extLst>
                <a:ext uri="{FF2B5EF4-FFF2-40B4-BE49-F238E27FC236}">
                  <a16:creationId xmlns:a16="http://schemas.microsoft.com/office/drawing/2014/main" id="{C52D5FF2-F263-B0EB-611D-91540AAC8EFD}"/>
                </a:ext>
              </a:extLst>
            </p:cNvPr>
            <p:cNvSpPr txBox="1"/>
            <p:nvPr/>
          </p:nvSpPr>
          <p:spPr>
            <a:xfrm>
              <a:off x="5511012" y="1606088"/>
              <a:ext cx="503664" cy="830997"/>
            </a:xfrm>
            <a:prstGeom prst="rect">
              <a:avLst/>
            </a:prstGeom>
            <a:noFill/>
          </p:spPr>
          <p:txBody>
            <a:bodyPr wrap="none" rtlCol="0">
              <a:spAutoFit/>
            </a:bodyPr>
            <a:lstStyle/>
            <a:p>
              <a:r>
                <a:rPr lang="en-US" sz="4800" dirty="0">
                  <a:solidFill>
                    <a:srgbClr val="FF0000"/>
                  </a:solidFill>
                </a:rPr>
                <a:t>X</a:t>
              </a:r>
            </a:p>
          </p:txBody>
        </p:sp>
        <p:sp>
          <p:nvSpPr>
            <p:cNvPr id="23" name="TextBox 22">
              <a:extLst>
                <a:ext uri="{FF2B5EF4-FFF2-40B4-BE49-F238E27FC236}">
                  <a16:creationId xmlns:a16="http://schemas.microsoft.com/office/drawing/2014/main" id="{35273A9D-B7E9-4687-5230-5ADD86E81B4A}"/>
                </a:ext>
              </a:extLst>
            </p:cNvPr>
            <p:cNvSpPr txBox="1"/>
            <p:nvPr/>
          </p:nvSpPr>
          <p:spPr>
            <a:xfrm>
              <a:off x="6821214" y="1606087"/>
              <a:ext cx="503664" cy="830997"/>
            </a:xfrm>
            <a:prstGeom prst="rect">
              <a:avLst/>
            </a:prstGeom>
            <a:noFill/>
          </p:spPr>
          <p:txBody>
            <a:bodyPr wrap="none" rtlCol="0">
              <a:spAutoFit/>
            </a:bodyPr>
            <a:lstStyle/>
            <a:p>
              <a:r>
                <a:rPr lang="en-US" sz="4800" dirty="0">
                  <a:solidFill>
                    <a:srgbClr val="FF0000"/>
                  </a:solidFill>
                </a:rPr>
                <a:t>X</a:t>
              </a:r>
            </a:p>
          </p:txBody>
        </p:sp>
      </p:grpSp>
    </p:spTree>
    <p:extLst>
      <p:ext uri="{BB962C8B-B14F-4D97-AF65-F5344CB8AC3E}">
        <p14:creationId xmlns:p14="http://schemas.microsoft.com/office/powerpoint/2010/main" val="236799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0A1DA5-7A7B-9795-1D36-4A9DCFFCA950}"/>
              </a:ext>
            </a:extLst>
          </p:cNvPr>
          <p:cNvSpPr>
            <a:spLocks noGrp="1"/>
          </p:cNvSpPr>
          <p:nvPr>
            <p:ph type="title"/>
          </p:nvPr>
        </p:nvSpPr>
        <p:spPr>
          <a:xfrm>
            <a:off x="0" y="18255"/>
            <a:ext cx="12192000" cy="1325563"/>
          </a:xfrm>
        </p:spPr>
        <p:txBody>
          <a:bodyPr/>
          <a:lstStyle/>
          <a:p>
            <a:pPr algn="ctr"/>
            <a:r>
              <a:rPr lang="en-US" dirty="0"/>
              <a:t>“Bedroom with a lit lamp”</a:t>
            </a:r>
          </a:p>
        </p:txBody>
      </p:sp>
      <p:pic>
        <p:nvPicPr>
          <p:cNvPr id="3" name="Picture 2">
            <a:extLst>
              <a:ext uri="{FF2B5EF4-FFF2-40B4-BE49-F238E27FC236}">
                <a16:creationId xmlns:a16="http://schemas.microsoft.com/office/drawing/2014/main" id="{454F5FC6-1699-DB5D-DEA2-E4749568AA69}"/>
              </a:ext>
            </a:extLst>
          </p:cNvPr>
          <p:cNvPicPr>
            <a:picLocks noChangeAspect="1"/>
          </p:cNvPicPr>
          <p:nvPr/>
        </p:nvPicPr>
        <p:blipFill>
          <a:blip r:embed="rId3"/>
          <a:srcRect/>
          <a:stretch/>
        </p:blipFill>
        <p:spPr>
          <a:xfrm>
            <a:off x="3557095" y="1064173"/>
            <a:ext cx="5077810" cy="5077810"/>
          </a:xfrm>
          <a:prstGeom prst="rect">
            <a:avLst/>
          </a:prstGeom>
        </p:spPr>
      </p:pic>
      <p:sp>
        <p:nvSpPr>
          <p:cNvPr id="67" name="TextBox 66">
            <a:extLst>
              <a:ext uri="{FF2B5EF4-FFF2-40B4-BE49-F238E27FC236}">
                <a16:creationId xmlns:a16="http://schemas.microsoft.com/office/drawing/2014/main" id="{E3ABAC62-2E75-8BCF-9194-DC667C33E522}"/>
              </a:ext>
            </a:extLst>
          </p:cNvPr>
          <p:cNvSpPr txBox="1"/>
          <p:nvPr/>
        </p:nvSpPr>
        <p:spPr>
          <a:xfrm>
            <a:off x="8749006" y="6470413"/>
            <a:ext cx="3442994" cy="369332"/>
          </a:xfrm>
          <a:prstGeom prst="rect">
            <a:avLst/>
          </a:prstGeom>
          <a:noFill/>
        </p:spPr>
        <p:txBody>
          <a:bodyPr wrap="none" rtlCol="0">
            <a:spAutoFit/>
          </a:bodyPr>
          <a:lstStyle/>
          <a:p>
            <a:r>
              <a:rPr lang="en-US" dirty="0"/>
              <a:t>[“Dall-E Mega” Boris </a:t>
            </a:r>
            <a:r>
              <a:rPr lang="en-US" dirty="0" err="1"/>
              <a:t>Dayma</a:t>
            </a:r>
            <a:r>
              <a:rPr lang="en-US" dirty="0"/>
              <a:t>, 2022]</a:t>
            </a:r>
          </a:p>
        </p:txBody>
      </p:sp>
    </p:spTree>
    <p:extLst>
      <p:ext uri="{BB962C8B-B14F-4D97-AF65-F5344CB8AC3E}">
        <p14:creationId xmlns:p14="http://schemas.microsoft.com/office/powerpoint/2010/main" val="88229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49F1-2987-A2C3-4BB3-325037082AF9}"/>
              </a:ext>
            </a:extLst>
          </p:cNvPr>
          <p:cNvSpPr>
            <a:spLocks noGrp="1"/>
          </p:cNvSpPr>
          <p:nvPr>
            <p:ph type="title"/>
          </p:nvPr>
        </p:nvSpPr>
        <p:spPr/>
        <p:txBody>
          <a:bodyPr/>
          <a:lstStyle/>
          <a:p>
            <a:r>
              <a:rPr lang="en-US" dirty="0"/>
              <a:t>Probing </a:t>
            </a:r>
            <a:r>
              <a:rPr lang="en-US" dirty="0" err="1"/>
              <a:t>ChatGPT</a:t>
            </a:r>
            <a:r>
              <a:rPr lang="en-US" dirty="0"/>
              <a:t> Knowledge</a:t>
            </a:r>
          </a:p>
        </p:txBody>
      </p:sp>
      <p:pic>
        <p:nvPicPr>
          <p:cNvPr id="4" name="Picture 3">
            <a:extLst>
              <a:ext uri="{FF2B5EF4-FFF2-40B4-BE49-F238E27FC236}">
                <a16:creationId xmlns:a16="http://schemas.microsoft.com/office/drawing/2014/main" id="{7DD154E4-F46A-4354-A255-AC4ABB2481B8}"/>
              </a:ext>
            </a:extLst>
          </p:cNvPr>
          <p:cNvPicPr>
            <a:picLocks noChangeAspect="1"/>
          </p:cNvPicPr>
          <p:nvPr/>
        </p:nvPicPr>
        <p:blipFill rotWithShape="1">
          <a:blip r:embed="rId3"/>
          <a:srcRect t="27345"/>
          <a:stretch/>
        </p:blipFill>
        <p:spPr>
          <a:xfrm>
            <a:off x="1683750" y="1313171"/>
            <a:ext cx="7772400" cy="2859608"/>
          </a:xfrm>
          <a:prstGeom prst="rect">
            <a:avLst/>
          </a:prstGeom>
          <a:ln>
            <a:noFill/>
          </a:ln>
        </p:spPr>
      </p:pic>
      <p:grpSp>
        <p:nvGrpSpPr>
          <p:cNvPr id="9" name="Group 8">
            <a:extLst>
              <a:ext uri="{FF2B5EF4-FFF2-40B4-BE49-F238E27FC236}">
                <a16:creationId xmlns:a16="http://schemas.microsoft.com/office/drawing/2014/main" id="{56A3D1AA-1A85-9E24-BD98-D8190A1673D8}"/>
              </a:ext>
            </a:extLst>
          </p:cNvPr>
          <p:cNvGrpSpPr/>
          <p:nvPr/>
        </p:nvGrpSpPr>
        <p:grpSpPr>
          <a:xfrm>
            <a:off x="891209" y="4221041"/>
            <a:ext cx="9357483" cy="2444802"/>
            <a:chOff x="891209" y="4221041"/>
            <a:chExt cx="9357483" cy="2444802"/>
          </a:xfrm>
        </p:grpSpPr>
        <p:pic>
          <p:nvPicPr>
            <p:cNvPr id="3" name="Picture 2">
              <a:extLst>
                <a:ext uri="{FF2B5EF4-FFF2-40B4-BE49-F238E27FC236}">
                  <a16:creationId xmlns:a16="http://schemas.microsoft.com/office/drawing/2014/main" id="{1C3265C5-7CAE-F68F-B9F7-82CA2AAECDC3}"/>
                </a:ext>
              </a:extLst>
            </p:cNvPr>
            <p:cNvPicPr>
              <a:picLocks noChangeAspect="1"/>
            </p:cNvPicPr>
            <p:nvPr/>
          </p:nvPicPr>
          <p:blipFill rotWithShape="1">
            <a:blip r:embed="rId4"/>
            <a:srcRect b="61881"/>
            <a:stretch/>
          </p:blipFill>
          <p:spPr>
            <a:xfrm>
              <a:off x="891209" y="4221041"/>
              <a:ext cx="9357483" cy="2444802"/>
            </a:xfrm>
            <a:prstGeom prst="rect">
              <a:avLst/>
            </a:prstGeom>
          </p:spPr>
        </p:pic>
        <p:cxnSp>
          <p:nvCxnSpPr>
            <p:cNvPr id="8" name="Straight Connector 7">
              <a:extLst>
                <a:ext uri="{FF2B5EF4-FFF2-40B4-BE49-F238E27FC236}">
                  <a16:creationId xmlns:a16="http://schemas.microsoft.com/office/drawing/2014/main" id="{5E31FF80-E120-90D8-7034-F1899211E66F}"/>
                </a:ext>
              </a:extLst>
            </p:cNvPr>
            <p:cNvCxnSpPr/>
            <p:nvPr/>
          </p:nvCxnSpPr>
          <p:spPr>
            <a:xfrm>
              <a:off x="5102087" y="4651513"/>
              <a:ext cx="11926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Freeform 10">
            <a:extLst>
              <a:ext uri="{FF2B5EF4-FFF2-40B4-BE49-F238E27FC236}">
                <a16:creationId xmlns:a16="http://schemas.microsoft.com/office/drawing/2014/main" id="{B947B83C-2692-4666-3215-A76CD07F82DB}"/>
              </a:ext>
            </a:extLst>
          </p:cNvPr>
          <p:cNvSpPr/>
          <p:nvPr/>
        </p:nvSpPr>
        <p:spPr>
          <a:xfrm>
            <a:off x="9456150" y="1260269"/>
            <a:ext cx="1563757" cy="504340"/>
          </a:xfrm>
          <a:custGeom>
            <a:avLst/>
            <a:gdLst>
              <a:gd name="connsiteX0" fmla="*/ 1563757 w 1563757"/>
              <a:gd name="connsiteY0" fmla="*/ 0 h 504340"/>
              <a:gd name="connsiteX1" fmla="*/ 768626 w 1563757"/>
              <a:gd name="connsiteY1" fmla="*/ 463826 h 504340"/>
              <a:gd name="connsiteX2" fmla="*/ 0 w 1563757"/>
              <a:gd name="connsiteY2" fmla="*/ 450573 h 504340"/>
            </a:gdLst>
            <a:ahLst/>
            <a:cxnLst>
              <a:cxn ang="0">
                <a:pos x="connsiteX0" y="connsiteY0"/>
              </a:cxn>
              <a:cxn ang="0">
                <a:pos x="connsiteX1" y="connsiteY1"/>
              </a:cxn>
              <a:cxn ang="0">
                <a:pos x="connsiteX2" y="connsiteY2"/>
              </a:cxn>
            </a:cxnLst>
            <a:rect l="l" t="t" r="r" b="b"/>
            <a:pathLst>
              <a:path w="1563757" h="504340">
                <a:moveTo>
                  <a:pt x="1563757" y="0"/>
                </a:moveTo>
                <a:cubicBezTo>
                  <a:pt x="1296504" y="194365"/>
                  <a:pt x="1029252" y="388731"/>
                  <a:pt x="768626" y="463826"/>
                </a:cubicBezTo>
                <a:cubicBezTo>
                  <a:pt x="508000" y="538921"/>
                  <a:pt x="254000" y="494747"/>
                  <a:pt x="0" y="450573"/>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7582CE-02A2-083F-81B8-0C09AF7F4F90}"/>
              </a:ext>
            </a:extLst>
          </p:cNvPr>
          <p:cNvSpPr txBox="1"/>
          <p:nvPr/>
        </p:nvSpPr>
        <p:spPr>
          <a:xfrm>
            <a:off x="8420636" y="786203"/>
            <a:ext cx="3620607" cy="461665"/>
          </a:xfrm>
          <a:prstGeom prst="rect">
            <a:avLst/>
          </a:prstGeom>
          <a:noFill/>
          <a:ln w="57150">
            <a:solidFill>
              <a:srgbClr val="FF0000"/>
            </a:solidFill>
          </a:ln>
        </p:spPr>
        <p:txBody>
          <a:bodyPr wrap="none" rtlCol="0">
            <a:spAutoFit/>
          </a:bodyPr>
          <a:lstStyle/>
          <a:p>
            <a:r>
              <a:rPr lang="en-US" sz="2400" dirty="0"/>
              <a:t>Last-year midterm question</a:t>
            </a:r>
          </a:p>
        </p:txBody>
      </p:sp>
    </p:spTree>
    <p:extLst>
      <p:ext uri="{BB962C8B-B14F-4D97-AF65-F5344CB8AC3E}">
        <p14:creationId xmlns:p14="http://schemas.microsoft.com/office/powerpoint/2010/main" val="17486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49F1-2987-A2C3-4BB3-325037082AF9}"/>
              </a:ext>
            </a:extLst>
          </p:cNvPr>
          <p:cNvSpPr>
            <a:spLocks noGrp="1"/>
          </p:cNvSpPr>
          <p:nvPr>
            <p:ph type="title"/>
          </p:nvPr>
        </p:nvSpPr>
        <p:spPr/>
        <p:txBody>
          <a:bodyPr/>
          <a:lstStyle/>
          <a:p>
            <a:r>
              <a:rPr lang="en-US" dirty="0"/>
              <a:t>Probing </a:t>
            </a:r>
            <a:r>
              <a:rPr lang="en-US" dirty="0" err="1"/>
              <a:t>ChatGPT</a:t>
            </a:r>
            <a:r>
              <a:rPr lang="en-US" dirty="0"/>
              <a:t> Knowledge</a:t>
            </a:r>
          </a:p>
        </p:txBody>
      </p:sp>
      <p:pic>
        <p:nvPicPr>
          <p:cNvPr id="5" name="Picture 4">
            <a:extLst>
              <a:ext uri="{FF2B5EF4-FFF2-40B4-BE49-F238E27FC236}">
                <a16:creationId xmlns:a16="http://schemas.microsoft.com/office/drawing/2014/main" id="{16A65285-F4D8-5CF2-F7ED-5092D7D3DE37}"/>
              </a:ext>
            </a:extLst>
          </p:cNvPr>
          <p:cNvPicPr>
            <a:picLocks noChangeAspect="1"/>
          </p:cNvPicPr>
          <p:nvPr/>
        </p:nvPicPr>
        <p:blipFill rotWithShape="1">
          <a:blip r:embed="rId3"/>
          <a:srcRect b="68257"/>
          <a:stretch/>
        </p:blipFill>
        <p:spPr>
          <a:xfrm>
            <a:off x="812505" y="3620831"/>
            <a:ext cx="5283495" cy="659622"/>
          </a:xfrm>
          <a:prstGeom prst="rect">
            <a:avLst/>
          </a:prstGeom>
        </p:spPr>
      </p:pic>
      <p:pic>
        <p:nvPicPr>
          <p:cNvPr id="7" name="Picture 6">
            <a:extLst>
              <a:ext uri="{FF2B5EF4-FFF2-40B4-BE49-F238E27FC236}">
                <a16:creationId xmlns:a16="http://schemas.microsoft.com/office/drawing/2014/main" id="{71D43D77-7609-FA0F-B7B3-1532487CA706}"/>
              </a:ext>
            </a:extLst>
          </p:cNvPr>
          <p:cNvPicPr>
            <a:picLocks noChangeAspect="1"/>
          </p:cNvPicPr>
          <p:nvPr/>
        </p:nvPicPr>
        <p:blipFill rotWithShape="1">
          <a:blip r:embed="rId4"/>
          <a:srcRect t="27345"/>
          <a:stretch/>
        </p:blipFill>
        <p:spPr>
          <a:xfrm>
            <a:off x="1231213" y="1690688"/>
            <a:ext cx="4827470" cy="1776114"/>
          </a:xfrm>
          <a:prstGeom prst="rect">
            <a:avLst/>
          </a:prstGeom>
        </p:spPr>
      </p:pic>
      <p:grpSp>
        <p:nvGrpSpPr>
          <p:cNvPr id="13" name="Group 12">
            <a:extLst>
              <a:ext uri="{FF2B5EF4-FFF2-40B4-BE49-F238E27FC236}">
                <a16:creationId xmlns:a16="http://schemas.microsoft.com/office/drawing/2014/main" id="{82D28751-B13B-85B9-676E-0A43723DE8D1}"/>
              </a:ext>
            </a:extLst>
          </p:cNvPr>
          <p:cNvGrpSpPr/>
          <p:nvPr/>
        </p:nvGrpSpPr>
        <p:grpSpPr>
          <a:xfrm>
            <a:off x="812505" y="1690688"/>
            <a:ext cx="11086352" cy="5065428"/>
            <a:chOff x="812505" y="1690688"/>
            <a:chExt cx="11086352" cy="5065428"/>
          </a:xfrm>
        </p:grpSpPr>
        <p:pic>
          <p:nvPicPr>
            <p:cNvPr id="6" name="Picture 5">
              <a:extLst>
                <a:ext uri="{FF2B5EF4-FFF2-40B4-BE49-F238E27FC236}">
                  <a16:creationId xmlns:a16="http://schemas.microsoft.com/office/drawing/2014/main" id="{984342EB-B4C5-A7C9-0988-8CE516530CBC}"/>
                </a:ext>
              </a:extLst>
            </p:cNvPr>
            <p:cNvPicPr>
              <a:picLocks noChangeAspect="1"/>
            </p:cNvPicPr>
            <p:nvPr/>
          </p:nvPicPr>
          <p:blipFill>
            <a:blip r:embed="rId5"/>
            <a:stretch>
              <a:fillRect/>
            </a:stretch>
          </p:blipFill>
          <p:spPr>
            <a:xfrm>
              <a:off x="6096000" y="1690688"/>
              <a:ext cx="5802857" cy="5065428"/>
            </a:xfrm>
            <a:prstGeom prst="rect">
              <a:avLst/>
            </a:prstGeom>
          </p:spPr>
        </p:pic>
        <p:pic>
          <p:nvPicPr>
            <p:cNvPr id="12" name="Picture 11">
              <a:extLst>
                <a:ext uri="{FF2B5EF4-FFF2-40B4-BE49-F238E27FC236}">
                  <a16:creationId xmlns:a16="http://schemas.microsoft.com/office/drawing/2014/main" id="{62C163BB-2F1D-B693-6632-1ACBEE0A82EB}"/>
                </a:ext>
              </a:extLst>
            </p:cNvPr>
            <p:cNvPicPr>
              <a:picLocks noChangeAspect="1"/>
            </p:cNvPicPr>
            <p:nvPr/>
          </p:nvPicPr>
          <p:blipFill rotWithShape="1">
            <a:blip r:embed="rId3"/>
            <a:srcRect t="42265"/>
            <a:stretch/>
          </p:blipFill>
          <p:spPr>
            <a:xfrm>
              <a:off x="812505" y="4483365"/>
              <a:ext cx="5283495" cy="1199744"/>
            </a:xfrm>
            <a:prstGeom prst="rect">
              <a:avLst/>
            </a:prstGeom>
          </p:spPr>
        </p:pic>
      </p:grpSp>
      <p:grpSp>
        <p:nvGrpSpPr>
          <p:cNvPr id="11" name="Group 10">
            <a:extLst>
              <a:ext uri="{FF2B5EF4-FFF2-40B4-BE49-F238E27FC236}">
                <a16:creationId xmlns:a16="http://schemas.microsoft.com/office/drawing/2014/main" id="{771F8A7E-D765-B697-D136-CCC6F21977F5}"/>
              </a:ext>
            </a:extLst>
          </p:cNvPr>
          <p:cNvGrpSpPr/>
          <p:nvPr/>
        </p:nvGrpSpPr>
        <p:grpSpPr>
          <a:xfrm>
            <a:off x="1824548" y="5167312"/>
            <a:ext cx="9529252" cy="1449600"/>
            <a:chOff x="1824548" y="5167312"/>
            <a:chExt cx="9529252" cy="1449600"/>
          </a:xfrm>
        </p:grpSpPr>
        <p:sp>
          <p:nvSpPr>
            <p:cNvPr id="8" name="Oval 7">
              <a:extLst>
                <a:ext uri="{FF2B5EF4-FFF2-40B4-BE49-F238E27FC236}">
                  <a16:creationId xmlns:a16="http://schemas.microsoft.com/office/drawing/2014/main" id="{701CCA70-A406-1A9D-D0C9-5573FAA15413}"/>
                </a:ext>
              </a:extLst>
            </p:cNvPr>
            <p:cNvSpPr/>
            <p:nvPr/>
          </p:nvSpPr>
          <p:spPr>
            <a:xfrm>
              <a:off x="10641496" y="5167312"/>
              <a:ext cx="712304" cy="4770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DB2126-802C-657B-4FC7-910C271AB06E}"/>
                </a:ext>
              </a:extLst>
            </p:cNvPr>
            <p:cNvSpPr txBox="1"/>
            <p:nvPr/>
          </p:nvSpPr>
          <p:spPr>
            <a:xfrm>
              <a:off x="1824548" y="5970581"/>
              <a:ext cx="3470117" cy="646331"/>
            </a:xfrm>
            <a:prstGeom prst="rect">
              <a:avLst/>
            </a:prstGeom>
            <a:noFill/>
            <a:ln w="57150">
              <a:solidFill>
                <a:srgbClr val="FF0000"/>
              </a:solidFill>
            </a:ln>
          </p:spPr>
          <p:txBody>
            <a:bodyPr wrap="none" rtlCol="0">
              <a:spAutoFit/>
            </a:bodyPr>
            <a:lstStyle/>
            <a:p>
              <a:r>
                <a:rPr lang="en-US" dirty="0"/>
                <a:t>One possible solution is here,</a:t>
              </a:r>
              <a:br>
                <a:rPr lang="en-US" dirty="0"/>
              </a:br>
              <a:r>
                <a:rPr lang="en-US" dirty="0"/>
                <a:t>although the text doesn’t explain it</a:t>
              </a:r>
            </a:p>
          </p:txBody>
        </p:sp>
        <p:sp>
          <p:nvSpPr>
            <p:cNvPr id="10" name="Freeform 9">
              <a:extLst>
                <a:ext uri="{FF2B5EF4-FFF2-40B4-BE49-F238E27FC236}">
                  <a16:creationId xmlns:a16="http://schemas.microsoft.com/office/drawing/2014/main" id="{8B278D83-92E8-313B-10FC-566662AB8D40}"/>
                </a:ext>
              </a:extLst>
            </p:cNvPr>
            <p:cNvSpPr/>
            <p:nvPr/>
          </p:nvSpPr>
          <p:spPr>
            <a:xfrm flipH="1" flipV="1">
              <a:off x="5313324" y="5188649"/>
              <a:ext cx="5328171" cy="911479"/>
            </a:xfrm>
            <a:custGeom>
              <a:avLst/>
              <a:gdLst>
                <a:gd name="connsiteX0" fmla="*/ 1563757 w 1563757"/>
                <a:gd name="connsiteY0" fmla="*/ 0 h 504340"/>
                <a:gd name="connsiteX1" fmla="*/ 768626 w 1563757"/>
                <a:gd name="connsiteY1" fmla="*/ 463826 h 504340"/>
                <a:gd name="connsiteX2" fmla="*/ 0 w 1563757"/>
                <a:gd name="connsiteY2" fmla="*/ 450573 h 504340"/>
              </a:gdLst>
              <a:ahLst/>
              <a:cxnLst>
                <a:cxn ang="0">
                  <a:pos x="connsiteX0" y="connsiteY0"/>
                </a:cxn>
                <a:cxn ang="0">
                  <a:pos x="connsiteX1" y="connsiteY1"/>
                </a:cxn>
                <a:cxn ang="0">
                  <a:pos x="connsiteX2" y="connsiteY2"/>
                </a:cxn>
              </a:cxnLst>
              <a:rect l="l" t="t" r="r" b="b"/>
              <a:pathLst>
                <a:path w="1563757" h="504340">
                  <a:moveTo>
                    <a:pt x="1563757" y="0"/>
                  </a:moveTo>
                  <a:cubicBezTo>
                    <a:pt x="1296504" y="194365"/>
                    <a:pt x="1029252" y="388731"/>
                    <a:pt x="768626" y="463826"/>
                  </a:cubicBezTo>
                  <a:cubicBezTo>
                    <a:pt x="508000" y="538921"/>
                    <a:pt x="254000" y="494747"/>
                    <a:pt x="0" y="450573"/>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326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E360-268F-AF5A-DA04-45D8DF4BF3CA}"/>
              </a:ext>
            </a:extLst>
          </p:cNvPr>
          <p:cNvSpPr>
            <a:spLocks noGrp="1"/>
          </p:cNvSpPr>
          <p:nvPr>
            <p:ph type="title"/>
          </p:nvPr>
        </p:nvSpPr>
        <p:spPr/>
        <p:txBody>
          <a:bodyPr/>
          <a:lstStyle/>
          <a:p>
            <a:r>
              <a:rPr lang="en-US" dirty="0"/>
              <a:t>Self-explaining models</a:t>
            </a:r>
          </a:p>
        </p:txBody>
      </p:sp>
      <p:sp>
        <p:nvSpPr>
          <p:cNvPr id="3" name="Content Placeholder 2">
            <a:extLst>
              <a:ext uri="{FF2B5EF4-FFF2-40B4-BE49-F238E27FC236}">
                <a16:creationId xmlns:a16="http://schemas.microsoft.com/office/drawing/2014/main" id="{268BAF99-C7A4-5E4C-5DCF-23014A30C87E}"/>
              </a:ext>
            </a:extLst>
          </p:cNvPr>
          <p:cNvSpPr>
            <a:spLocks noGrp="1"/>
          </p:cNvSpPr>
          <p:nvPr>
            <p:ph idx="1"/>
          </p:nvPr>
        </p:nvSpPr>
        <p:spPr>
          <a:xfrm>
            <a:off x="3935438" y="1825625"/>
            <a:ext cx="7418361" cy="4351338"/>
          </a:xfrm>
        </p:spPr>
        <p:txBody>
          <a:bodyPr/>
          <a:lstStyle/>
          <a:p>
            <a:pPr marL="0" indent="0">
              <a:buNone/>
            </a:pPr>
            <a:r>
              <a:rPr lang="en-US" b="1" i="0" dirty="0">
                <a:solidFill>
                  <a:srgbClr val="353740"/>
                </a:solidFill>
                <a:effectLst/>
                <a:latin typeface="Söhne"/>
              </a:rPr>
              <a:t>&gt; What is the pattern here?</a:t>
            </a:r>
          </a:p>
          <a:p>
            <a:pPr marL="0" indent="0">
              <a:buNone/>
            </a:pPr>
            <a:r>
              <a:rPr lang="en-US" b="0" i="0" dirty="0">
                <a:solidFill>
                  <a:srgbClr val="353740"/>
                </a:solidFill>
                <a:effectLst/>
                <a:latin typeface="Söhne"/>
              </a:rPr>
              <a:t>The pattern is adding the two numbers together to get the third number. For example, in the first set, 11 + 2 = 13, and in the second set, 18 + 14 = 32. This pattern continues throughout the sets.</a:t>
            </a:r>
          </a:p>
          <a:p>
            <a:pPr marL="0" indent="0">
              <a:buNone/>
            </a:pPr>
            <a:r>
              <a:rPr lang="en-US" b="1" i="0" dirty="0">
                <a:solidFill>
                  <a:srgbClr val="353740"/>
                </a:solidFill>
                <a:effectLst/>
                <a:latin typeface="Söhne"/>
              </a:rPr>
              <a:t>&gt; Anything else I need to do to follow the pattern?</a:t>
            </a:r>
          </a:p>
          <a:p>
            <a:pPr marL="0" indent="0">
              <a:buNone/>
            </a:pPr>
            <a:r>
              <a:rPr lang="en-US" b="0" i="0" dirty="0">
                <a:solidFill>
                  <a:srgbClr val="353740"/>
                </a:solidFill>
                <a:effectLst/>
                <a:latin typeface="Söhne"/>
              </a:rPr>
              <a:t>No, as long as you continue to add the two numbers together to get the third number, you are following the pattern correctly.</a:t>
            </a:r>
            <a:endParaRPr lang="en-US" dirty="0"/>
          </a:p>
        </p:txBody>
      </p:sp>
      <p:sp>
        <p:nvSpPr>
          <p:cNvPr id="6" name="Content Placeholder 2">
            <a:extLst>
              <a:ext uri="{FF2B5EF4-FFF2-40B4-BE49-F238E27FC236}">
                <a16:creationId xmlns:a16="http://schemas.microsoft.com/office/drawing/2014/main" id="{438DFE06-3086-7442-79C0-8400DA55601E}"/>
              </a:ext>
            </a:extLst>
          </p:cNvPr>
          <p:cNvSpPr txBox="1">
            <a:spLocks/>
          </p:cNvSpPr>
          <p:nvPr/>
        </p:nvSpPr>
        <p:spPr>
          <a:xfrm>
            <a:off x="838200" y="1825625"/>
            <a:ext cx="30972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13, 2, fifteen.</a:t>
            </a:r>
          </a:p>
          <a:p>
            <a:pPr marL="0" indent="0">
              <a:buFont typeface="Arial" panose="020B0604020202020204" pitchFamily="34" charset="0"/>
              <a:buNone/>
            </a:pPr>
            <a:r>
              <a:rPr lang="en-US" b="0" i="0" dirty="0">
                <a:solidFill>
                  <a:srgbClr val="353740"/>
                </a:solidFill>
                <a:effectLst/>
                <a:latin typeface="Söhne"/>
              </a:rPr>
              <a:t>18, 14, thirty-two.</a:t>
            </a:r>
          </a:p>
          <a:p>
            <a:pPr marL="0" indent="0">
              <a:buFont typeface="Arial" panose="020B0604020202020204" pitchFamily="34" charset="0"/>
              <a:buNone/>
            </a:pPr>
            <a:r>
              <a:rPr lang="en-US" b="0" i="0" dirty="0">
                <a:solidFill>
                  <a:srgbClr val="353740"/>
                </a:solidFill>
                <a:effectLst/>
                <a:latin typeface="Söhne"/>
              </a:rPr>
              <a:t>32, 21, fifty-three.</a:t>
            </a:r>
          </a:p>
          <a:p>
            <a:pPr marL="0" indent="0">
              <a:buFont typeface="Arial" panose="020B0604020202020204" pitchFamily="34" charset="0"/>
              <a:buNone/>
            </a:pPr>
            <a:r>
              <a:rPr lang="en-US" b="0" i="0" dirty="0">
                <a:solidFill>
                  <a:srgbClr val="353740"/>
                </a:solidFill>
                <a:effectLst/>
                <a:latin typeface="Söhne"/>
              </a:rPr>
              <a:t>4, 3, seven.</a:t>
            </a:r>
          </a:p>
          <a:p>
            <a:pPr marL="0" indent="0">
              <a:buFont typeface="Arial" panose="020B0604020202020204" pitchFamily="34" charset="0"/>
              <a:buNone/>
            </a:pPr>
            <a:r>
              <a:rPr lang="en-US" b="0" i="0" dirty="0">
                <a:solidFill>
                  <a:srgbClr val="353740"/>
                </a:solidFill>
                <a:effectLst/>
                <a:latin typeface="Söhne"/>
              </a:rPr>
              <a:t>18, 13, thirty-one.</a:t>
            </a:r>
          </a:p>
          <a:p>
            <a:pPr marL="0" indent="0">
              <a:buFont typeface="Arial" panose="020B0604020202020204" pitchFamily="34" charset="0"/>
              <a:buNone/>
            </a:pPr>
            <a:r>
              <a:rPr lang="en-US" b="0" i="0" dirty="0">
                <a:solidFill>
                  <a:srgbClr val="353740"/>
                </a:solidFill>
                <a:effectLst/>
                <a:latin typeface="Söhne"/>
              </a:rPr>
              <a:t>23, 7, thirty.</a:t>
            </a:r>
          </a:p>
          <a:p>
            <a:pPr marL="0" indent="0">
              <a:buFont typeface="Arial" panose="020B0604020202020204" pitchFamily="34" charset="0"/>
              <a:buNone/>
            </a:pPr>
            <a:r>
              <a:rPr lang="en-US" b="0" i="0" dirty="0">
                <a:solidFill>
                  <a:srgbClr val="353740"/>
                </a:solidFill>
                <a:effectLst/>
                <a:latin typeface="Söhne"/>
              </a:rPr>
              <a:t>7, 2, nine.</a:t>
            </a:r>
            <a:endParaRPr lang="en-US" dirty="0"/>
          </a:p>
        </p:txBody>
      </p:sp>
    </p:spTree>
    <p:extLst>
      <p:ext uri="{BB962C8B-B14F-4D97-AF65-F5344CB8AC3E}">
        <p14:creationId xmlns:p14="http://schemas.microsoft.com/office/powerpoint/2010/main" val="377483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DC68-B8C3-D107-4FDF-13AAC7C3FCD5}"/>
              </a:ext>
            </a:extLst>
          </p:cNvPr>
          <p:cNvSpPr>
            <a:spLocks noGrp="1"/>
          </p:cNvSpPr>
          <p:nvPr>
            <p:ph type="title"/>
          </p:nvPr>
        </p:nvSpPr>
        <p:spPr/>
        <p:txBody>
          <a:bodyPr/>
          <a:lstStyle/>
          <a:p>
            <a:r>
              <a:rPr lang="en-US" dirty="0"/>
              <a:t>Probing </a:t>
            </a:r>
            <a:r>
              <a:rPr lang="en-US" dirty="0" err="1"/>
              <a:t>ChatGPT</a:t>
            </a:r>
            <a:r>
              <a:rPr lang="en-US" dirty="0"/>
              <a:t> Knowledge </a:t>
            </a:r>
          </a:p>
        </p:txBody>
      </p:sp>
      <p:pic>
        <p:nvPicPr>
          <p:cNvPr id="4" name="Picture 3">
            <a:extLst>
              <a:ext uri="{FF2B5EF4-FFF2-40B4-BE49-F238E27FC236}">
                <a16:creationId xmlns:a16="http://schemas.microsoft.com/office/drawing/2014/main" id="{4A913F63-407A-ED47-6EDD-20BCB34D5F06}"/>
              </a:ext>
            </a:extLst>
          </p:cNvPr>
          <p:cNvPicPr>
            <a:picLocks noChangeAspect="1"/>
          </p:cNvPicPr>
          <p:nvPr/>
        </p:nvPicPr>
        <p:blipFill>
          <a:blip r:embed="rId3"/>
          <a:stretch>
            <a:fillRect/>
          </a:stretch>
        </p:blipFill>
        <p:spPr>
          <a:xfrm>
            <a:off x="838201" y="1646152"/>
            <a:ext cx="10118572" cy="3778363"/>
          </a:xfrm>
          <a:prstGeom prst="rect">
            <a:avLst/>
          </a:prstGeom>
        </p:spPr>
      </p:pic>
      <p:sp>
        <p:nvSpPr>
          <p:cNvPr id="5" name="TextBox 4">
            <a:extLst>
              <a:ext uri="{FF2B5EF4-FFF2-40B4-BE49-F238E27FC236}">
                <a16:creationId xmlns:a16="http://schemas.microsoft.com/office/drawing/2014/main" id="{BAB1D75F-14ED-E632-6416-034AC763DAA0}"/>
              </a:ext>
            </a:extLst>
          </p:cNvPr>
          <p:cNvSpPr txBox="1"/>
          <p:nvPr/>
        </p:nvSpPr>
        <p:spPr>
          <a:xfrm>
            <a:off x="6211018" y="5679033"/>
            <a:ext cx="4061368" cy="369332"/>
          </a:xfrm>
          <a:prstGeom prst="rect">
            <a:avLst/>
          </a:prstGeom>
          <a:noFill/>
          <a:ln w="57150">
            <a:solidFill>
              <a:srgbClr val="FF0000"/>
            </a:solidFill>
          </a:ln>
        </p:spPr>
        <p:txBody>
          <a:bodyPr wrap="none" rtlCol="0">
            <a:spAutoFit/>
          </a:bodyPr>
          <a:lstStyle/>
          <a:p>
            <a:r>
              <a:rPr lang="en-US" dirty="0"/>
              <a:t>GPT knows a lot of facts about the world!</a:t>
            </a:r>
          </a:p>
        </p:txBody>
      </p:sp>
    </p:spTree>
    <p:extLst>
      <p:ext uri="{BB962C8B-B14F-4D97-AF65-F5344CB8AC3E}">
        <p14:creationId xmlns:p14="http://schemas.microsoft.com/office/powerpoint/2010/main" val="325306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DC68-B8C3-D107-4FDF-13AAC7C3FCD5}"/>
              </a:ext>
            </a:extLst>
          </p:cNvPr>
          <p:cNvSpPr>
            <a:spLocks noGrp="1"/>
          </p:cNvSpPr>
          <p:nvPr>
            <p:ph type="title"/>
          </p:nvPr>
        </p:nvSpPr>
        <p:spPr/>
        <p:txBody>
          <a:bodyPr/>
          <a:lstStyle/>
          <a:p>
            <a:r>
              <a:rPr lang="en-US" dirty="0"/>
              <a:t>Probing </a:t>
            </a:r>
            <a:r>
              <a:rPr lang="en-US" dirty="0" err="1"/>
              <a:t>ChatGPT</a:t>
            </a:r>
            <a:r>
              <a:rPr lang="en-US" dirty="0"/>
              <a:t> Knowledge </a:t>
            </a:r>
          </a:p>
        </p:txBody>
      </p:sp>
      <p:pic>
        <p:nvPicPr>
          <p:cNvPr id="3" name="Picture 2">
            <a:extLst>
              <a:ext uri="{FF2B5EF4-FFF2-40B4-BE49-F238E27FC236}">
                <a16:creationId xmlns:a16="http://schemas.microsoft.com/office/drawing/2014/main" id="{C1ED9FB7-997E-68EA-707A-48AFF60B455E}"/>
              </a:ext>
            </a:extLst>
          </p:cNvPr>
          <p:cNvPicPr>
            <a:picLocks noChangeAspect="1"/>
          </p:cNvPicPr>
          <p:nvPr/>
        </p:nvPicPr>
        <p:blipFill>
          <a:blip r:embed="rId3"/>
          <a:stretch>
            <a:fillRect/>
          </a:stretch>
        </p:blipFill>
        <p:spPr>
          <a:xfrm>
            <a:off x="838200" y="1606546"/>
            <a:ext cx="10174357" cy="3554548"/>
          </a:xfrm>
          <a:prstGeom prst="rect">
            <a:avLst/>
          </a:prstGeom>
        </p:spPr>
      </p:pic>
      <p:sp>
        <p:nvSpPr>
          <p:cNvPr id="5" name="TextBox 4">
            <a:extLst>
              <a:ext uri="{FF2B5EF4-FFF2-40B4-BE49-F238E27FC236}">
                <a16:creationId xmlns:a16="http://schemas.microsoft.com/office/drawing/2014/main" id="{82D58161-20FA-1A95-392F-694E34C49895}"/>
              </a:ext>
            </a:extLst>
          </p:cNvPr>
          <p:cNvSpPr txBox="1"/>
          <p:nvPr/>
        </p:nvSpPr>
        <p:spPr>
          <a:xfrm>
            <a:off x="6515818" y="5785051"/>
            <a:ext cx="5006242" cy="369332"/>
          </a:xfrm>
          <a:prstGeom prst="rect">
            <a:avLst/>
          </a:prstGeom>
          <a:noFill/>
          <a:ln w="57150">
            <a:solidFill>
              <a:srgbClr val="FF0000"/>
            </a:solidFill>
          </a:ln>
        </p:spPr>
        <p:txBody>
          <a:bodyPr wrap="none" rtlCol="0">
            <a:spAutoFit/>
          </a:bodyPr>
          <a:lstStyle/>
          <a:p>
            <a:r>
              <a:rPr lang="en-US" dirty="0"/>
              <a:t>It is always dissatisfying running into the guardrails!</a:t>
            </a:r>
          </a:p>
        </p:txBody>
      </p:sp>
    </p:spTree>
    <p:extLst>
      <p:ext uri="{BB962C8B-B14F-4D97-AF65-F5344CB8AC3E}">
        <p14:creationId xmlns:p14="http://schemas.microsoft.com/office/powerpoint/2010/main" val="201550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A7C2-CB19-E3AE-8934-355D98554E08}"/>
              </a:ext>
            </a:extLst>
          </p:cNvPr>
          <p:cNvSpPr>
            <a:spLocks noGrp="1"/>
          </p:cNvSpPr>
          <p:nvPr>
            <p:ph type="title"/>
          </p:nvPr>
        </p:nvSpPr>
        <p:spPr>
          <a:xfrm>
            <a:off x="0" y="1"/>
            <a:ext cx="12192000" cy="1690688"/>
          </a:xfrm>
        </p:spPr>
        <p:txBody>
          <a:bodyPr/>
          <a:lstStyle/>
          <a:p>
            <a:pPr algn="ctr"/>
            <a:r>
              <a:rPr lang="en-US" dirty="0"/>
              <a:t>Three Basic Questions about Thinking</a:t>
            </a:r>
          </a:p>
        </p:txBody>
      </p:sp>
      <p:sp>
        <p:nvSpPr>
          <p:cNvPr id="3" name="Content Placeholder 2">
            <a:extLst>
              <a:ext uri="{FF2B5EF4-FFF2-40B4-BE49-F238E27FC236}">
                <a16:creationId xmlns:a16="http://schemas.microsoft.com/office/drawing/2014/main" id="{4E05AA6F-0ACA-BC2D-AF90-60B677EFA16A}"/>
              </a:ext>
            </a:extLst>
          </p:cNvPr>
          <p:cNvSpPr>
            <a:spLocks noGrp="1"/>
          </p:cNvSpPr>
          <p:nvPr>
            <p:ph idx="1"/>
          </p:nvPr>
        </p:nvSpPr>
        <p:spPr/>
        <p:txBody>
          <a:bodyPr>
            <a:normAutofit/>
          </a:bodyPr>
          <a:lstStyle/>
          <a:p>
            <a:pPr marL="0" indent="0" algn="ctr">
              <a:buNone/>
            </a:pPr>
            <a:r>
              <a:rPr lang="en-US" sz="3200" dirty="0"/>
              <a:t>Ancient questions—</a:t>
            </a:r>
          </a:p>
          <a:p>
            <a:pPr marL="0" indent="0" algn="ctr">
              <a:buNone/>
            </a:pPr>
            <a:endParaRPr lang="en-US" sz="3200" dirty="0"/>
          </a:p>
          <a:p>
            <a:pPr marL="914400" lvl="1" indent="-457200" algn="ctr">
              <a:buAutoNum type="arabicPeriod"/>
            </a:pPr>
            <a:r>
              <a:rPr lang="en-US" sz="3200" dirty="0"/>
              <a:t>Is there a </a:t>
            </a:r>
            <a:r>
              <a:rPr lang="en-US" sz="3200" b="1" dirty="0"/>
              <a:t>physical basis</a:t>
            </a:r>
            <a:r>
              <a:rPr lang="en-US" sz="3200" dirty="0"/>
              <a:t> to learned concepts?</a:t>
            </a:r>
            <a:br>
              <a:rPr lang="en-US" sz="3200" dirty="0"/>
            </a:br>
            <a:endParaRPr lang="en-US" sz="3200" dirty="0"/>
          </a:p>
          <a:p>
            <a:pPr marL="457200" lvl="1" indent="0" algn="ctr">
              <a:buNone/>
            </a:pPr>
            <a:r>
              <a:rPr lang="en-US" sz="3200" dirty="0"/>
              <a:t>2. What are the </a:t>
            </a:r>
            <a:r>
              <a:rPr lang="en-US" sz="3200" b="1" dirty="0"/>
              <a:t>right units</a:t>
            </a:r>
            <a:r>
              <a:rPr lang="en-US" sz="3200" dirty="0"/>
              <a:t> of abstraction for thoughts?</a:t>
            </a:r>
            <a:br>
              <a:rPr lang="en-US" sz="3200" dirty="0"/>
            </a:br>
            <a:endParaRPr lang="en-US" sz="3200" dirty="0"/>
          </a:p>
          <a:p>
            <a:pPr marL="457200" lvl="1" indent="0" algn="ctr">
              <a:buNone/>
            </a:pPr>
            <a:r>
              <a:rPr lang="en-US" sz="3200" dirty="0"/>
              <a:t>3. How are concepts </a:t>
            </a:r>
            <a:r>
              <a:rPr lang="en-US" sz="3200" b="1" dirty="0"/>
              <a:t>coded</a:t>
            </a:r>
            <a:r>
              <a:rPr lang="en-US" sz="3200" dirty="0"/>
              <a:t>?</a:t>
            </a:r>
            <a:br>
              <a:rPr lang="en-US" sz="3200" dirty="0"/>
            </a:br>
            <a:endParaRPr lang="en-US" sz="3200" dirty="0"/>
          </a:p>
        </p:txBody>
      </p:sp>
    </p:spTree>
    <p:extLst>
      <p:ext uri="{BB962C8B-B14F-4D97-AF65-F5344CB8AC3E}">
        <p14:creationId xmlns:p14="http://schemas.microsoft.com/office/powerpoint/2010/main" val="64011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AA16F-65CD-2B75-B0F5-2DD4994625F6}"/>
              </a:ext>
            </a:extLst>
          </p:cNvPr>
          <p:cNvSpPr>
            <a:spLocks noGrp="1"/>
          </p:cNvSpPr>
          <p:nvPr>
            <p:ph type="title"/>
          </p:nvPr>
        </p:nvSpPr>
        <p:spPr>
          <a:xfrm>
            <a:off x="838200" y="1"/>
            <a:ext cx="10515600" cy="1690688"/>
          </a:xfrm>
        </p:spPr>
        <p:txBody>
          <a:bodyPr>
            <a:normAutofit/>
          </a:bodyPr>
          <a:lstStyle/>
          <a:p>
            <a:pPr algn="ctr"/>
            <a:r>
              <a:rPr lang="en-US" sz="6000" dirty="0"/>
              <a:t>What about </a:t>
            </a:r>
            <a:r>
              <a:rPr lang="en-US" sz="6000" dirty="0" err="1"/>
              <a:t>metalearning</a:t>
            </a:r>
            <a:r>
              <a:rPr lang="en-US" sz="6000" dirty="0"/>
              <a:t>?</a:t>
            </a:r>
          </a:p>
        </p:txBody>
      </p:sp>
      <p:sp>
        <p:nvSpPr>
          <p:cNvPr id="3" name="Content Placeholder 2">
            <a:extLst>
              <a:ext uri="{FF2B5EF4-FFF2-40B4-BE49-F238E27FC236}">
                <a16:creationId xmlns:a16="http://schemas.microsoft.com/office/drawing/2014/main" id="{F3FF32D4-315C-492B-7CB8-05170322D2AD}"/>
              </a:ext>
            </a:extLst>
          </p:cNvPr>
          <p:cNvSpPr>
            <a:spLocks noGrp="1"/>
          </p:cNvSpPr>
          <p:nvPr>
            <p:ph idx="1"/>
          </p:nvPr>
        </p:nvSpPr>
        <p:spPr>
          <a:xfrm>
            <a:off x="838200" y="1825625"/>
            <a:ext cx="3944815" cy="4351338"/>
          </a:xfrm>
        </p:spPr>
        <p:txBody>
          <a:bodyPr>
            <a:normAutofit lnSpcReduction="10000"/>
          </a:bodyPr>
          <a:lstStyle/>
          <a:p>
            <a:pPr marL="0" indent="0">
              <a:buNone/>
            </a:pPr>
            <a:r>
              <a:rPr lang="en-US" dirty="0"/>
              <a:t>Ask a language model to predict the next word:</a:t>
            </a:r>
          </a:p>
          <a:p>
            <a:pPr marL="0" indent="0">
              <a:buNone/>
            </a:pPr>
            <a:r>
              <a:rPr lang="en-US" b="0" i="0" dirty="0">
                <a:solidFill>
                  <a:srgbClr val="353740"/>
                </a:solidFill>
                <a:effectLst/>
                <a:latin typeface="Söhne"/>
              </a:rPr>
              <a:t>13, 2, 11.</a:t>
            </a:r>
          </a:p>
          <a:p>
            <a:pPr marL="0" indent="0">
              <a:buNone/>
            </a:pPr>
            <a:r>
              <a:rPr lang="en-US" b="0" i="0" dirty="0">
                <a:solidFill>
                  <a:srgbClr val="353740"/>
                </a:solidFill>
                <a:effectLst/>
                <a:latin typeface="Söhne"/>
              </a:rPr>
              <a:t>18, 14, 4.</a:t>
            </a:r>
          </a:p>
          <a:p>
            <a:pPr marL="0" indent="0">
              <a:buNone/>
            </a:pPr>
            <a:r>
              <a:rPr lang="en-US" b="0" i="0" dirty="0">
                <a:solidFill>
                  <a:srgbClr val="353740"/>
                </a:solidFill>
                <a:effectLst/>
                <a:latin typeface="Söhne"/>
              </a:rPr>
              <a:t>32, 21, 9.</a:t>
            </a:r>
          </a:p>
          <a:p>
            <a:pPr marL="0" indent="0">
              <a:buNone/>
            </a:pPr>
            <a:r>
              <a:rPr lang="en-US" b="0" i="0" dirty="0">
                <a:solidFill>
                  <a:srgbClr val="353740"/>
                </a:solidFill>
                <a:effectLst/>
                <a:latin typeface="Söhne"/>
              </a:rPr>
              <a:t>4, 3, 1.</a:t>
            </a:r>
          </a:p>
          <a:p>
            <a:pPr marL="0" indent="0">
              <a:buNone/>
            </a:pPr>
            <a:r>
              <a:rPr lang="en-US" b="0" i="0" dirty="0">
                <a:solidFill>
                  <a:srgbClr val="353740"/>
                </a:solidFill>
                <a:effectLst/>
                <a:latin typeface="Söhne"/>
              </a:rPr>
              <a:t>18, 13, 5.</a:t>
            </a:r>
          </a:p>
          <a:p>
            <a:pPr marL="0" indent="0">
              <a:buNone/>
            </a:pPr>
            <a:r>
              <a:rPr lang="en-US" b="0" i="0" dirty="0">
                <a:solidFill>
                  <a:srgbClr val="353740"/>
                </a:solidFill>
                <a:effectLst/>
                <a:latin typeface="Söhne"/>
              </a:rPr>
              <a:t>23, 7, 16.</a:t>
            </a:r>
          </a:p>
          <a:p>
            <a:pPr marL="0" indent="0">
              <a:buNone/>
            </a:pPr>
            <a:r>
              <a:rPr lang="en-US" b="0" i="0" dirty="0">
                <a:solidFill>
                  <a:srgbClr val="353740"/>
                </a:solidFill>
                <a:effectLst/>
                <a:latin typeface="Söhne"/>
              </a:rPr>
              <a:t>7, 2,</a:t>
            </a:r>
            <a:endParaRPr lang="en-US" dirty="0"/>
          </a:p>
          <a:p>
            <a:pPr marL="0" indent="0">
              <a:buNone/>
            </a:pPr>
            <a:endParaRPr lang="en-US" dirty="0"/>
          </a:p>
          <a:p>
            <a:pPr marL="0" indent="0">
              <a:buNone/>
            </a:pPr>
            <a:endParaRPr lang="en-US" dirty="0"/>
          </a:p>
        </p:txBody>
      </p:sp>
      <p:grpSp>
        <p:nvGrpSpPr>
          <p:cNvPr id="13" name="Group 12">
            <a:extLst>
              <a:ext uri="{FF2B5EF4-FFF2-40B4-BE49-F238E27FC236}">
                <a16:creationId xmlns:a16="http://schemas.microsoft.com/office/drawing/2014/main" id="{60BEE488-35E9-4D19-E907-49B714C71F02}"/>
              </a:ext>
            </a:extLst>
          </p:cNvPr>
          <p:cNvGrpSpPr/>
          <p:nvPr/>
        </p:nvGrpSpPr>
        <p:grpSpPr>
          <a:xfrm>
            <a:off x="2402059" y="2672861"/>
            <a:ext cx="2627216" cy="3108960"/>
            <a:chOff x="2402059" y="2672861"/>
            <a:chExt cx="2627216" cy="3108960"/>
          </a:xfrm>
        </p:grpSpPr>
        <p:sp>
          <p:nvSpPr>
            <p:cNvPr id="5" name="Right Brace 4">
              <a:extLst>
                <a:ext uri="{FF2B5EF4-FFF2-40B4-BE49-F238E27FC236}">
                  <a16:creationId xmlns:a16="http://schemas.microsoft.com/office/drawing/2014/main" id="{95A01196-1C78-C8C0-D4A4-83080D001A57}"/>
                </a:ext>
              </a:extLst>
            </p:cNvPr>
            <p:cNvSpPr/>
            <p:nvPr/>
          </p:nvSpPr>
          <p:spPr>
            <a:xfrm>
              <a:off x="2402059" y="2672861"/>
              <a:ext cx="270802" cy="3108960"/>
            </a:xfrm>
            <a:prstGeom prst="rightBrace">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96D2B9C-1AC0-271E-0BFD-9A72CADD13FE}"/>
                </a:ext>
              </a:extLst>
            </p:cNvPr>
            <p:cNvSpPr txBox="1"/>
            <p:nvPr/>
          </p:nvSpPr>
          <p:spPr>
            <a:xfrm>
              <a:off x="2672861" y="3965731"/>
              <a:ext cx="2356414" cy="523220"/>
            </a:xfrm>
            <a:prstGeom prst="rect">
              <a:avLst/>
            </a:prstGeom>
            <a:noFill/>
          </p:spPr>
          <p:txBody>
            <a:bodyPr wrap="none" rtlCol="0">
              <a:spAutoFit/>
            </a:bodyPr>
            <a:lstStyle/>
            <a:p>
              <a:r>
                <a:rPr lang="en-US" sz="2800" dirty="0"/>
                <a:t>Input to model</a:t>
              </a:r>
            </a:p>
          </p:txBody>
        </p:sp>
      </p:grpSp>
      <p:grpSp>
        <p:nvGrpSpPr>
          <p:cNvPr id="20" name="Group 19">
            <a:extLst>
              <a:ext uri="{FF2B5EF4-FFF2-40B4-BE49-F238E27FC236}">
                <a16:creationId xmlns:a16="http://schemas.microsoft.com/office/drawing/2014/main" id="{C1973CB1-F534-FAC3-4460-A65F30D610AA}"/>
              </a:ext>
            </a:extLst>
          </p:cNvPr>
          <p:cNvGrpSpPr/>
          <p:nvPr/>
        </p:nvGrpSpPr>
        <p:grpSpPr>
          <a:xfrm>
            <a:off x="4972925" y="2630656"/>
            <a:ext cx="4159266" cy="3442425"/>
            <a:chOff x="4972925" y="2630656"/>
            <a:chExt cx="4159266" cy="3442425"/>
          </a:xfrm>
        </p:grpSpPr>
        <p:sp>
          <p:nvSpPr>
            <p:cNvPr id="18" name="Content Placeholder 2">
              <a:extLst>
                <a:ext uri="{FF2B5EF4-FFF2-40B4-BE49-F238E27FC236}">
                  <a16:creationId xmlns:a16="http://schemas.microsoft.com/office/drawing/2014/main" id="{5312D1EB-77AB-BCF4-9BB7-E5B1D38C8277}"/>
                </a:ext>
              </a:extLst>
            </p:cNvPr>
            <p:cNvSpPr txBox="1">
              <a:spLocks/>
            </p:cNvSpPr>
            <p:nvPr/>
          </p:nvSpPr>
          <p:spPr>
            <a:xfrm>
              <a:off x="5187376" y="2630656"/>
              <a:ext cx="3944815" cy="34424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13, 2, fifteen.</a:t>
              </a:r>
            </a:p>
            <a:p>
              <a:pPr marL="0" indent="0">
                <a:buFont typeface="Arial" panose="020B0604020202020204" pitchFamily="34" charset="0"/>
                <a:buNone/>
              </a:pPr>
              <a:r>
                <a:rPr lang="en-US" b="0" i="0" dirty="0">
                  <a:solidFill>
                    <a:srgbClr val="353740"/>
                  </a:solidFill>
                  <a:effectLst/>
                  <a:latin typeface="Söhne"/>
                </a:rPr>
                <a:t>18, 14, thirty-two.</a:t>
              </a:r>
            </a:p>
            <a:p>
              <a:pPr marL="0" indent="0">
                <a:buFont typeface="Arial" panose="020B0604020202020204" pitchFamily="34" charset="0"/>
                <a:buNone/>
              </a:pPr>
              <a:r>
                <a:rPr lang="en-US" b="0" i="0" dirty="0">
                  <a:solidFill>
                    <a:srgbClr val="353740"/>
                  </a:solidFill>
                  <a:effectLst/>
                  <a:latin typeface="Söhne"/>
                </a:rPr>
                <a:t>32, 21, fifty-three.</a:t>
              </a:r>
            </a:p>
            <a:p>
              <a:pPr marL="0" indent="0">
                <a:buFont typeface="Arial" panose="020B0604020202020204" pitchFamily="34" charset="0"/>
                <a:buNone/>
              </a:pPr>
              <a:r>
                <a:rPr lang="en-US" b="0" i="0" dirty="0">
                  <a:solidFill>
                    <a:srgbClr val="353740"/>
                  </a:solidFill>
                  <a:effectLst/>
                  <a:latin typeface="Söhne"/>
                </a:rPr>
                <a:t>4, 3, seven.</a:t>
              </a:r>
            </a:p>
            <a:p>
              <a:pPr marL="0" indent="0">
                <a:buFont typeface="Arial" panose="020B0604020202020204" pitchFamily="34" charset="0"/>
                <a:buNone/>
              </a:pPr>
              <a:r>
                <a:rPr lang="en-US" b="0" i="0" dirty="0">
                  <a:solidFill>
                    <a:srgbClr val="353740"/>
                  </a:solidFill>
                  <a:effectLst/>
                  <a:latin typeface="Söhne"/>
                </a:rPr>
                <a:t>18, 13, thirty-one.</a:t>
              </a:r>
            </a:p>
            <a:p>
              <a:pPr marL="0" indent="0">
                <a:buFont typeface="Arial" panose="020B0604020202020204" pitchFamily="34" charset="0"/>
                <a:buNone/>
              </a:pPr>
              <a:r>
                <a:rPr lang="en-US" b="0" i="0" dirty="0">
                  <a:solidFill>
                    <a:srgbClr val="353740"/>
                  </a:solidFill>
                  <a:effectLst/>
                  <a:latin typeface="Söhne"/>
                </a:rPr>
                <a:t>23, 7, thirty.</a:t>
              </a:r>
            </a:p>
            <a:p>
              <a:pPr marL="0" indent="0">
                <a:buFont typeface="Arial" panose="020B0604020202020204" pitchFamily="34" charset="0"/>
                <a:buNone/>
              </a:pPr>
              <a:r>
                <a:rPr lang="en-US" b="0" i="0" dirty="0">
                  <a:solidFill>
                    <a:srgbClr val="353740"/>
                  </a:solidFill>
                  <a:effectLst/>
                  <a:latin typeface="Söhne"/>
                </a:rPr>
                <a:t>7, 2,</a:t>
              </a:r>
              <a:endParaRPr lang="en-US" dirty="0"/>
            </a:p>
          </p:txBody>
        </p:sp>
        <p:sp>
          <p:nvSpPr>
            <p:cNvPr id="19" name="Right Brace 18">
              <a:extLst>
                <a:ext uri="{FF2B5EF4-FFF2-40B4-BE49-F238E27FC236}">
                  <a16:creationId xmlns:a16="http://schemas.microsoft.com/office/drawing/2014/main" id="{8BB5702F-5711-AEA6-FB60-6017A913CCF4}"/>
                </a:ext>
              </a:extLst>
            </p:cNvPr>
            <p:cNvSpPr/>
            <p:nvPr/>
          </p:nvSpPr>
          <p:spPr>
            <a:xfrm rot="10800000">
              <a:off x="4972925" y="2672861"/>
              <a:ext cx="270802" cy="3108960"/>
            </a:xfrm>
            <a:prstGeom prst="rightBrace">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BBAA3A1B-1E32-EB0C-2DB2-6CB464C82A74}"/>
              </a:ext>
            </a:extLst>
          </p:cNvPr>
          <p:cNvGrpSpPr/>
          <p:nvPr/>
        </p:nvGrpSpPr>
        <p:grpSpPr>
          <a:xfrm>
            <a:off x="1663211" y="5327496"/>
            <a:ext cx="531057" cy="576440"/>
            <a:chOff x="1663211" y="5327496"/>
            <a:chExt cx="531057" cy="576440"/>
          </a:xfrm>
        </p:grpSpPr>
        <p:sp>
          <p:nvSpPr>
            <p:cNvPr id="4" name="TextBox 3">
              <a:extLst>
                <a:ext uri="{FF2B5EF4-FFF2-40B4-BE49-F238E27FC236}">
                  <a16:creationId xmlns:a16="http://schemas.microsoft.com/office/drawing/2014/main" id="{79C811B0-B330-B12C-5F25-DA90BDBC9505}"/>
                </a:ext>
              </a:extLst>
            </p:cNvPr>
            <p:cNvSpPr txBox="1"/>
            <p:nvPr/>
          </p:nvSpPr>
          <p:spPr>
            <a:xfrm>
              <a:off x="1728525" y="5366648"/>
              <a:ext cx="367408" cy="523220"/>
            </a:xfrm>
            <a:prstGeom prst="rect">
              <a:avLst/>
            </a:prstGeom>
            <a:noFill/>
          </p:spPr>
          <p:txBody>
            <a:bodyPr wrap="none" rtlCol="0">
              <a:spAutoFit/>
            </a:bodyPr>
            <a:lstStyle/>
            <a:p>
              <a:r>
                <a:rPr lang="en-US" sz="2800" dirty="0">
                  <a:highlight>
                    <a:srgbClr val="FFFF00"/>
                  </a:highlight>
                </a:rPr>
                <a:t>5</a:t>
              </a:r>
            </a:p>
          </p:txBody>
        </p:sp>
        <p:sp>
          <p:nvSpPr>
            <p:cNvPr id="6" name="Oval 5">
              <a:extLst>
                <a:ext uri="{FF2B5EF4-FFF2-40B4-BE49-F238E27FC236}">
                  <a16:creationId xmlns:a16="http://schemas.microsoft.com/office/drawing/2014/main" id="{0C0B6D35-26CE-B753-55D2-18A5315D35E5}"/>
                </a:ext>
              </a:extLst>
            </p:cNvPr>
            <p:cNvSpPr/>
            <p:nvPr/>
          </p:nvSpPr>
          <p:spPr>
            <a:xfrm>
              <a:off x="1663211" y="5327496"/>
              <a:ext cx="531057" cy="5764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B9A4CA99-260D-4F78-0CDF-A8784CB6B393}"/>
              </a:ext>
            </a:extLst>
          </p:cNvPr>
          <p:cNvGrpSpPr/>
          <p:nvPr/>
        </p:nvGrpSpPr>
        <p:grpSpPr>
          <a:xfrm>
            <a:off x="2183716" y="2672861"/>
            <a:ext cx="10095621" cy="3699805"/>
            <a:chOff x="2183716" y="2672861"/>
            <a:chExt cx="10095621" cy="3699805"/>
          </a:xfrm>
        </p:grpSpPr>
        <p:sp>
          <p:nvSpPr>
            <p:cNvPr id="15" name="Content Placeholder 2">
              <a:extLst>
                <a:ext uri="{FF2B5EF4-FFF2-40B4-BE49-F238E27FC236}">
                  <a16:creationId xmlns:a16="http://schemas.microsoft.com/office/drawing/2014/main" id="{7C40D63F-0B1F-0D36-1306-95F7A6092B41}"/>
                </a:ext>
              </a:extLst>
            </p:cNvPr>
            <p:cNvSpPr txBox="1">
              <a:spLocks/>
            </p:cNvSpPr>
            <p:nvPr/>
          </p:nvSpPr>
          <p:spPr>
            <a:xfrm>
              <a:off x="8334522" y="2672861"/>
              <a:ext cx="3944815" cy="3699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To predict these,</a:t>
              </a:r>
              <a:br>
                <a:rPr lang="en-US" dirty="0"/>
              </a:br>
              <a:r>
                <a:rPr lang="en-US" dirty="0"/>
                <a:t>a model needs to learn something.</a:t>
              </a:r>
            </a:p>
            <a:p>
              <a:pPr marL="0" indent="0">
                <a:buFont typeface="Arial" panose="020B0604020202020204" pitchFamily="34" charset="0"/>
                <a:buNone/>
              </a:pPr>
              <a:r>
                <a:rPr lang="en-US" dirty="0"/>
                <a:t>But unlike regular “machine learning,” this model is </a:t>
              </a:r>
              <a:r>
                <a:rPr lang="en-US" b="1" dirty="0"/>
                <a:t>not</a:t>
              </a:r>
              <a:r>
                <a:rPr lang="en-US" dirty="0"/>
                <a:t> optimizing its weights.</a:t>
              </a:r>
            </a:p>
            <a:p>
              <a:pPr marL="0" indent="0">
                <a:buFont typeface="Arial" panose="020B0604020202020204" pitchFamily="34" charset="0"/>
                <a:buNone/>
              </a:pPr>
              <a:r>
                <a:rPr lang="en-US" dirty="0"/>
                <a:t>What is it doing?</a:t>
              </a:r>
            </a:p>
          </p:txBody>
        </p:sp>
        <p:sp>
          <p:nvSpPr>
            <p:cNvPr id="11" name="Freeform 10">
              <a:extLst>
                <a:ext uri="{FF2B5EF4-FFF2-40B4-BE49-F238E27FC236}">
                  <a16:creationId xmlns:a16="http://schemas.microsoft.com/office/drawing/2014/main" id="{6E2AFB57-2673-3F5B-ACE6-4F2AAFB23EC0}"/>
                </a:ext>
              </a:extLst>
            </p:cNvPr>
            <p:cNvSpPr/>
            <p:nvPr/>
          </p:nvSpPr>
          <p:spPr>
            <a:xfrm>
              <a:off x="2183716" y="2926080"/>
              <a:ext cx="6150806" cy="2674107"/>
            </a:xfrm>
            <a:custGeom>
              <a:avLst/>
              <a:gdLst>
                <a:gd name="connsiteX0" fmla="*/ 3376247 w 3376247"/>
                <a:gd name="connsiteY0" fmla="*/ 0 h 2602523"/>
                <a:gd name="connsiteX1" fmla="*/ 1364567 w 3376247"/>
                <a:gd name="connsiteY1" fmla="*/ 295422 h 2602523"/>
                <a:gd name="connsiteX2" fmla="*/ 2504050 w 3376247"/>
                <a:gd name="connsiteY2" fmla="*/ 1561514 h 2602523"/>
                <a:gd name="connsiteX3" fmla="*/ 0 w 3376247"/>
                <a:gd name="connsiteY3" fmla="*/ 2602523 h 2602523"/>
              </a:gdLst>
              <a:ahLst/>
              <a:cxnLst>
                <a:cxn ang="0">
                  <a:pos x="connsiteX0" y="connsiteY0"/>
                </a:cxn>
                <a:cxn ang="0">
                  <a:pos x="connsiteX1" y="connsiteY1"/>
                </a:cxn>
                <a:cxn ang="0">
                  <a:pos x="connsiteX2" y="connsiteY2"/>
                </a:cxn>
                <a:cxn ang="0">
                  <a:pos x="connsiteX3" y="connsiteY3"/>
                </a:cxn>
              </a:cxnLst>
              <a:rect l="l" t="t" r="r" b="b"/>
              <a:pathLst>
                <a:path w="3376247" h="2602523">
                  <a:moveTo>
                    <a:pt x="3376247" y="0"/>
                  </a:moveTo>
                  <a:cubicBezTo>
                    <a:pt x="2443090" y="17585"/>
                    <a:pt x="1509933" y="35170"/>
                    <a:pt x="1364567" y="295422"/>
                  </a:cubicBezTo>
                  <a:cubicBezTo>
                    <a:pt x="1219201" y="555674"/>
                    <a:pt x="2731478" y="1176997"/>
                    <a:pt x="2504050" y="1561514"/>
                  </a:cubicBezTo>
                  <a:cubicBezTo>
                    <a:pt x="2276622" y="1946031"/>
                    <a:pt x="1138311" y="2274277"/>
                    <a:pt x="0" y="2602523"/>
                  </a:cubicBezTo>
                </a:path>
              </a:pathLst>
            </a:custGeom>
            <a:noFill/>
            <a:ln w="3810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3AAA8560-2C04-99E5-4AEE-38E220B8C7BF}"/>
                </a:ext>
              </a:extLst>
            </p:cNvPr>
            <p:cNvSpPr/>
            <p:nvPr/>
          </p:nvSpPr>
          <p:spPr>
            <a:xfrm>
              <a:off x="6726396" y="2926080"/>
              <a:ext cx="1664477" cy="2674107"/>
            </a:xfrm>
            <a:custGeom>
              <a:avLst/>
              <a:gdLst>
                <a:gd name="connsiteX0" fmla="*/ 3376247 w 3376247"/>
                <a:gd name="connsiteY0" fmla="*/ 0 h 2602523"/>
                <a:gd name="connsiteX1" fmla="*/ 1364567 w 3376247"/>
                <a:gd name="connsiteY1" fmla="*/ 295422 h 2602523"/>
                <a:gd name="connsiteX2" fmla="*/ 2504050 w 3376247"/>
                <a:gd name="connsiteY2" fmla="*/ 1561514 h 2602523"/>
                <a:gd name="connsiteX3" fmla="*/ 0 w 3376247"/>
                <a:gd name="connsiteY3" fmla="*/ 2602523 h 2602523"/>
              </a:gdLst>
              <a:ahLst/>
              <a:cxnLst>
                <a:cxn ang="0">
                  <a:pos x="connsiteX0" y="connsiteY0"/>
                </a:cxn>
                <a:cxn ang="0">
                  <a:pos x="connsiteX1" y="connsiteY1"/>
                </a:cxn>
                <a:cxn ang="0">
                  <a:pos x="connsiteX2" y="connsiteY2"/>
                </a:cxn>
                <a:cxn ang="0">
                  <a:pos x="connsiteX3" y="connsiteY3"/>
                </a:cxn>
              </a:cxnLst>
              <a:rect l="l" t="t" r="r" b="b"/>
              <a:pathLst>
                <a:path w="3376247" h="2602523">
                  <a:moveTo>
                    <a:pt x="3376247" y="0"/>
                  </a:moveTo>
                  <a:cubicBezTo>
                    <a:pt x="2443090" y="17585"/>
                    <a:pt x="1509933" y="35170"/>
                    <a:pt x="1364567" y="295422"/>
                  </a:cubicBezTo>
                  <a:cubicBezTo>
                    <a:pt x="1219201" y="555674"/>
                    <a:pt x="2731478" y="1176997"/>
                    <a:pt x="2504050" y="1561514"/>
                  </a:cubicBezTo>
                  <a:cubicBezTo>
                    <a:pt x="2276622" y="1946031"/>
                    <a:pt x="1138311" y="2274277"/>
                    <a:pt x="0" y="2602523"/>
                  </a:cubicBezTo>
                </a:path>
              </a:pathLst>
            </a:custGeom>
            <a:noFill/>
            <a:ln w="3810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3465BC-A41E-C40C-6797-495FD049EAB3}"/>
                </a:ext>
              </a:extLst>
            </p:cNvPr>
            <p:cNvSpPr txBox="1"/>
            <p:nvPr/>
          </p:nvSpPr>
          <p:spPr>
            <a:xfrm>
              <a:off x="5891673" y="5351819"/>
              <a:ext cx="822661" cy="523220"/>
            </a:xfrm>
            <a:prstGeom prst="rect">
              <a:avLst/>
            </a:prstGeom>
            <a:noFill/>
          </p:spPr>
          <p:txBody>
            <a:bodyPr wrap="none" rtlCol="0">
              <a:spAutoFit/>
            </a:bodyPr>
            <a:lstStyle/>
            <a:p>
              <a:r>
                <a:rPr lang="en-US" sz="2800" dirty="0">
                  <a:highlight>
                    <a:srgbClr val="FFFF00"/>
                  </a:highlight>
                </a:rPr>
                <a:t>nine</a:t>
              </a:r>
            </a:p>
          </p:txBody>
        </p:sp>
        <p:sp>
          <p:nvSpPr>
            <p:cNvPr id="24" name="Oval 23">
              <a:extLst>
                <a:ext uri="{FF2B5EF4-FFF2-40B4-BE49-F238E27FC236}">
                  <a16:creationId xmlns:a16="http://schemas.microsoft.com/office/drawing/2014/main" id="{C3321A84-D7F9-9812-6433-2048F0E0FA98}"/>
                </a:ext>
              </a:extLst>
            </p:cNvPr>
            <p:cNvSpPr/>
            <p:nvPr/>
          </p:nvSpPr>
          <p:spPr>
            <a:xfrm>
              <a:off x="5903734" y="5311967"/>
              <a:ext cx="810600" cy="5764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80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AE5A-2ECB-5594-90DD-D708F57404B9}"/>
              </a:ext>
            </a:extLst>
          </p:cNvPr>
          <p:cNvSpPr>
            <a:spLocks noGrp="1"/>
          </p:cNvSpPr>
          <p:nvPr>
            <p:ph type="title"/>
          </p:nvPr>
        </p:nvSpPr>
        <p:spPr>
          <a:xfrm>
            <a:off x="0" y="1"/>
            <a:ext cx="12192000" cy="1690688"/>
          </a:xfrm>
        </p:spPr>
        <p:txBody>
          <a:bodyPr>
            <a:normAutofit/>
          </a:bodyPr>
          <a:lstStyle/>
          <a:p>
            <a:pPr algn="ctr"/>
            <a:r>
              <a:rPr lang="en-US" sz="6000" dirty="0"/>
              <a:t>Self-explanation</a:t>
            </a:r>
          </a:p>
        </p:txBody>
      </p:sp>
      <p:sp>
        <p:nvSpPr>
          <p:cNvPr id="3" name="Content Placeholder 2">
            <a:extLst>
              <a:ext uri="{FF2B5EF4-FFF2-40B4-BE49-F238E27FC236}">
                <a16:creationId xmlns:a16="http://schemas.microsoft.com/office/drawing/2014/main" id="{564E5A89-06A7-A1B1-7A33-AB2A0173CCEF}"/>
              </a:ext>
            </a:extLst>
          </p:cNvPr>
          <p:cNvSpPr>
            <a:spLocks noGrp="1"/>
          </p:cNvSpPr>
          <p:nvPr>
            <p:ph idx="1"/>
          </p:nvPr>
        </p:nvSpPr>
        <p:spPr>
          <a:xfrm>
            <a:off x="4773168" y="1956816"/>
            <a:ext cx="7114032" cy="4681728"/>
          </a:xfrm>
        </p:spPr>
        <p:txBody>
          <a:bodyPr>
            <a:normAutofit fontScale="92500"/>
          </a:bodyPr>
          <a:lstStyle/>
          <a:p>
            <a:pPr marL="0" indent="0">
              <a:buNone/>
            </a:pPr>
            <a:r>
              <a:rPr lang="en-US" b="1" dirty="0"/>
              <a:t>&gt; Explain the pattern here?</a:t>
            </a:r>
          </a:p>
          <a:p>
            <a:pPr marL="0" indent="0">
              <a:buNone/>
            </a:pPr>
            <a:r>
              <a:rPr lang="en-US" b="0" i="0" dirty="0">
                <a:solidFill>
                  <a:srgbClr val="353740"/>
                </a:solidFill>
                <a:effectLst/>
                <a:latin typeface="Söhne"/>
              </a:rPr>
              <a:t>The pattern is adding the two numbers together to get the third number. For example, in the first set, </a:t>
            </a:r>
            <a:r>
              <a:rPr lang="en-US" b="0" i="0" dirty="0">
                <a:solidFill>
                  <a:srgbClr val="353740"/>
                </a:solidFill>
                <a:effectLst/>
                <a:highlight>
                  <a:srgbClr val="FFFF00"/>
                </a:highlight>
                <a:latin typeface="Söhne"/>
              </a:rPr>
              <a:t>11</a:t>
            </a:r>
            <a:r>
              <a:rPr lang="en-US" b="0" i="0" dirty="0">
                <a:solidFill>
                  <a:srgbClr val="353740"/>
                </a:solidFill>
                <a:effectLst/>
                <a:latin typeface="Söhne"/>
              </a:rPr>
              <a:t> + 2 = 13, and in the second set, 18 + 14 = 32. This pattern continues throughout the sets</a:t>
            </a:r>
          </a:p>
          <a:p>
            <a:pPr marL="0" indent="0">
              <a:buNone/>
            </a:pPr>
            <a:endParaRPr lang="en-US" dirty="0">
              <a:solidFill>
                <a:srgbClr val="353740"/>
              </a:solidFill>
              <a:latin typeface="Söhne"/>
            </a:endParaRPr>
          </a:p>
          <a:p>
            <a:pPr marL="0" indent="0">
              <a:buNone/>
            </a:pPr>
            <a:r>
              <a:rPr lang="en-US" b="1" dirty="0">
                <a:solidFill>
                  <a:srgbClr val="353740"/>
                </a:solidFill>
                <a:latin typeface="Söhne"/>
              </a:rPr>
              <a:t>&gt;</a:t>
            </a:r>
            <a:r>
              <a:rPr lang="en-US" b="1" i="0" dirty="0">
                <a:solidFill>
                  <a:srgbClr val="353740"/>
                </a:solidFill>
                <a:effectLst/>
                <a:latin typeface="Söhne"/>
              </a:rPr>
              <a:t> Anything else I need to do to follow the pattern?</a:t>
            </a:r>
          </a:p>
          <a:p>
            <a:pPr marL="0" indent="0">
              <a:buNone/>
            </a:pPr>
            <a:r>
              <a:rPr lang="en-US" b="0" i="0" dirty="0">
                <a:solidFill>
                  <a:srgbClr val="353740"/>
                </a:solidFill>
                <a:effectLst/>
                <a:latin typeface="Söhne"/>
              </a:rPr>
              <a:t>No, as long as you continue to add the two numbers together to get the third number, you are following the pattern correctly.</a:t>
            </a:r>
            <a:endParaRPr lang="en-US" dirty="0"/>
          </a:p>
        </p:txBody>
      </p:sp>
      <p:sp>
        <p:nvSpPr>
          <p:cNvPr id="5" name="Content Placeholder 2">
            <a:extLst>
              <a:ext uri="{FF2B5EF4-FFF2-40B4-BE49-F238E27FC236}">
                <a16:creationId xmlns:a16="http://schemas.microsoft.com/office/drawing/2014/main" id="{7BA9D1E1-4A9D-B3FB-F4F0-58177C3C8D43}"/>
              </a:ext>
            </a:extLst>
          </p:cNvPr>
          <p:cNvSpPr txBox="1">
            <a:spLocks/>
          </p:cNvSpPr>
          <p:nvPr/>
        </p:nvSpPr>
        <p:spPr>
          <a:xfrm>
            <a:off x="1237168" y="2280081"/>
            <a:ext cx="3944815" cy="34424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13, 2, fifteen.</a:t>
            </a:r>
          </a:p>
          <a:p>
            <a:pPr marL="0" indent="0">
              <a:buFont typeface="Arial" panose="020B0604020202020204" pitchFamily="34" charset="0"/>
              <a:buNone/>
            </a:pPr>
            <a:r>
              <a:rPr lang="en-US" b="0" i="0" dirty="0">
                <a:solidFill>
                  <a:srgbClr val="353740"/>
                </a:solidFill>
                <a:effectLst/>
                <a:latin typeface="Söhne"/>
              </a:rPr>
              <a:t>18, 14, thirty-two.</a:t>
            </a:r>
          </a:p>
          <a:p>
            <a:pPr marL="0" indent="0">
              <a:buFont typeface="Arial" panose="020B0604020202020204" pitchFamily="34" charset="0"/>
              <a:buNone/>
            </a:pPr>
            <a:r>
              <a:rPr lang="en-US" b="0" i="0" dirty="0">
                <a:solidFill>
                  <a:srgbClr val="353740"/>
                </a:solidFill>
                <a:effectLst/>
                <a:latin typeface="Söhne"/>
              </a:rPr>
              <a:t>32, 21, fifty-three.</a:t>
            </a:r>
          </a:p>
          <a:p>
            <a:pPr marL="0" indent="0">
              <a:buFont typeface="Arial" panose="020B0604020202020204" pitchFamily="34" charset="0"/>
              <a:buNone/>
            </a:pPr>
            <a:r>
              <a:rPr lang="en-US" b="0" i="0" dirty="0">
                <a:solidFill>
                  <a:srgbClr val="353740"/>
                </a:solidFill>
                <a:effectLst/>
                <a:latin typeface="Söhne"/>
              </a:rPr>
              <a:t>4, 3, seven.</a:t>
            </a:r>
          </a:p>
          <a:p>
            <a:pPr marL="0" indent="0">
              <a:buFont typeface="Arial" panose="020B0604020202020204" pitchFamily="34" charset="0"/>
              <a:buNone/>
            </a:pPr>
            <a:r>
              <a:rPr lang="en-US" b="0" i="0" dirty="0">
                <a:solidFill>
                  <a:srgbClr val="353740"/>
                </a:solidFill>
                <a:effectLst/>
                <a:latin typeface="Söhne"/>
              </a:rPr>
              <a:t>18, 13, thirty-one.</a:t>
            </a:r>
          </a:p>
          <a:p>
            <a:pPr marL="0" indent="0">
              <a:buFont typeface="Arial" panose="020B0604020202020204" pitchFamily="34" charset="0"/>
              <a:buNone/>
            </a:pPr>
            <a:r>
              <a:rPr lang="en-US" b="0" i="0" dirty="0">
                <a:solidFill>
                  <a:srgbClr val="353740"/>
                </a:solidFill>
                <a:effectLst/>
                <a:latin typeface="Söhne"/>
              </a:rPr>
              <a:t>23, 7, thirty.</a:t>
            </a:r>
          </a:p>
          <a:p>
            <a:pPr marL="0" indent="0">
              <a:buFont typeface="Arial" panose="020B0604020202020204" pitchFamily="34" charset="0"/>
              <a:buNone/>
            </a:pPr>
            <a:r>
              <a:rPr lang="en-US" b="0" i="0" dirty="0">
                <a:solidFill>
                  <a:srgbClr val="353740"/>
                </a:solidFill>
                <a:effectLst/>
                <a:latin typeface="Söhne"/>
              </a:rPr>
              <a:t>7, 2, nine.</a:t>
            </a:r>
            <a:endParaRPr lang="en-US" dirty="0"/>
          </a:p>
        </p:txBody>
      </p:sp>
      <p:sp>
        <p:nvSpPr>
          <p:cNvPr id="7" name="Right Brace 6">
            <a:extLst>
              <a:ext uri="{FF2B5EF4-FFF2-40B4-BE49-F238E27FC236}">
                <a16:creationId xmlns:a16="http://schemas.microsoft.com/office/drawing/2014/main" id="{6D1DE29B-CA9C-B315-AB50-FB0962817A51}"/>
              </a:ext>
            </a:extLst>
          </p:cNvPr>
          <p:cNvSpPr/>
          <p:nvPr/>
        </p:nvSpPr>
        <p:spPr>
          <a:xfrm rot="10800000">
            <a:off x="966366" y="2280081"/>
            <a:ext cx="270802" cy="3108960"/>
          </a:xfrm>
          <a:prstGeom prst="rightBrace">
            <a:avLst/>
          </a:prstGeom>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D9F5AC51-D6BF-7542-94E7-6F4C004FB13D}"/>
              </a:ext>
            </a:extLst>
          </p:cNvPr>
          <p:cNvSpPr txBox="1"/>
          <p:nvPr/>
        </p:nvSpPr>
        <p:spPr>
          <a:xfrm rot="16200000">
            <a:off x="153162" y="3560167"/>
            <a:ext cx="1103187" cy="523220"/>
          </a:xfrm>
          <a:prstGeom prst="rect">
            <a:avLst/>
          </a:prstGeom>
          <a:noFill/>
        </p:spPr>
        <p:txBody>
          <a:bodyPr wrap="none" rtlCol="0">
            <a:spAutoFit/>
          </a:bodyPr>
          <a:lstStyle/>
          <a:p>
            <a:r>
              <a:rPr lang="en-US" sz="2800" dirty="0"/>
              <a:t>Inputs</a:t>
            </a:r>
          </a:p>
        </p:txBody>
      </p:sp>
      <p:sp>
        <p:nvSpPr>
          <p:cNvPr id="9" name="TextBox 8">
            <a:extLst>
              <a:ext uri="{FF2B5EF4-FFF2-40B4-BE49-F238E27FC236}">
                <a16:creationId xmlns:a16="http://schemas.microsoft.com/office/drawing/2014/main" id="{ECA07778-E3BB-86A8-317D-B5B698117454}"/>
              </a:ext>
            </a:extLst>
          </p:cNvPr>
          <p:cNvSpPr txBox="1"/>
          <p:nvPr/>
        </p:nvSpPr>
        <p:spPr>
          <a:xfrm>
            <a:off x="10995368" y="766296"/>
            <a:ext cx="716863" cy="523220"/>
          </a:xfrm>
          <a:prstGeom prst="rect">
            <a:avLst/>
          </a:prstGeom>
          <a:noFill/>
        </p:spPr>
        <p:txBody>
          <a:bodyPr wrap="none" rtlCol="0">
            <a:spAutoFit/>
          </a:bodyPr>
          <a:lstStyle/>
          <a:p>
            <a:r>
              <a:rPr lang="en-US" sz="2800" dirty="0"/>
              <a:t>11?</a:t>
            </a:r>
          </a:p>
        </p:txBody>
      </p:sp>
    </p:spTree>
    <p:extLst>
      <p:ext uri="{BB962C8B-B14F-4D97-AF65-F5344CB8AC3E}">
        <p14:creationId xmlns:p14="http://schemas.microsoft.com/office/powerpoint/2010/main" val="4005483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61C1-4563-5A26-6919-0A5F2FB65AF7}"/>
              </a:ext>
            </a:extLst>
          </p:cNvPr>
          <p:cNvSpPr>
            <a:spLocks noGrp="1"/>
          </p:cNvSpPr>
          <p:nvPr>
            <p:ph type="title"/>
          </p:nvPr>
        </p:nvSpPr>
        <p:spPr>
          <a:xfrm>
            <a:off x="0" y="1"/>
            <a:ext cx="12192000" cy="1690688"/>
          </a:xfrm>
        </p:spPr>
        <p:txBody>
          <a:bodyPr>
            <a:noAutofit/>
          </a:bodyPr>
          <a:lstStyle/>
          <a:p>
            <a:pPr algn="ctr"/>
            <a:r>
              <a:rPr lang="en-US" sz="6000" dirty="0"/>
              <a:t>How to understand </a:t>
            </a:r>
            <a:r>
              <a:rPr lang="en-US" sz="6000" dirty="0" err="1"/>
              <a:t>Metalearning</a:t>
            </a:r>
            <a:r>
              <a:rPr lang="en-US" sz="6000" dirty="0"/>
              <a:t>?</a:t>
            </a:r>
          </a:p>
        </p:txBody>
      </p:sp>
      <p:sp>
        <p:nvSpPr>
          <p:cNvPr id="4" name="Rounded Rectangle 3">
            <a:extLst>
              <a:ext uri="{FF2B5EF4-FFF2-40B4-BE49-F238E27FC236}">
                <a16:creationId xmlns:a16="http://schemas.microsoft.com/office/drawing/2014/main" id="{91CE785C-BCF2-8D5D-0702-699503F8174B}"/>
              </a:ext>
            </a:extLst>
          </p:cNvPr>
          <p:cNvSpPr/>
          <p:nvPr/>
        </p:nvSpPr>
        <p:spPr>
          <a:xfrm>
            <a:off x="2987977" y="2076392"/>
            <a:ext cx="4965895"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9A1698-410D-1A30-E0DB-3EF0B3E8E2A0}"/>
              </a:ext>
            </a:extLst>
          </p:cNvPr>
          <p:cNvSpPr txBox="1"/>
          <p:nvPr/>
        </p:nvSpPr>
        <p:spPr>
          <a:xfrm>
            <a:off x="3325603" y="2459792"/>
            <a:ext cx="4733988" cy="369332"/>
          </a:xfrm>
          <a:prstGeom prst="rect">
            <a:avLst/>
          </a:prstGeom>
          <a:noFill/>
        </p:spPr>
        <p:txBody>
          <a:bodyPr wrap="none" rtlCol="0">
            <a:spAutoFit/>
          </a:bodyPr>
          <a:lstStyle/>
          <a:p>
            <a:r>
              <a:rPr lang="en-US" b="1" dirty="0" err="1">
                <a:latin typeface="Courier New" panose="02070309020205020404" pitchFamily="49" charset="0"/>
                <a:cs typeface="Courier New" panose="02070309020205020404" pitchFamily="49" charset="0"/>
              </a:rPr>
              <a:t>arrive:</a:t>
            </a:r>
            <a:r>
              <a:rPr lang="en-US" b="1" dirty="0" err="1">
                <a:solidFill>
                  <a:srgbClr val="C00000"/>
                </a:solidFill>
                <a:latin typeface="Courier New" panose="02070309020205020404" pitchFamily="49" charset="0"/>
                <a:cs typeface="Courier New" panose="02070309020205020404" pitchFamily="49" charset="0"/>
              </a:rPr>
              <a:t>depart</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small:</a:t>
            </a:r>
            <a:r>
              <a:rPr lang="en-US" b="1" dirty="0" err="1">
                <a:solidFill>
                  <a:srgbClr val="C00000"/>
                </a:solidFill>
                <a:latin typeface="Courier New" panose="02070309020205020404" pitchFamily="49" charset="0"/>
                <a:cs typeface="Courier New" panose="02070309020205020404" pitchFamily="49" charset="0"/>
              </a:rPr>
              <a:t>big</a:t>
            </a:r>
            <a:r>
              <a:rPr lang="en-US" b="1" dirty="0">
                <a:latin typeface="Courier New" panose="02070309020205020404" pitchFamily="49" charset="0"/>
                <a:cs typeface="Courier New" panose="02070309020205020404" pitchFamily="49" charset="0"/>
              </a:rPr>
              <a:t>, common:</a:t>
            </a:r>
          </a:p>
        </p:txBody>
      </p:sp>
      <p:sp>
        <p:nvSpPr>
          <p:cNvPr id="6" name="TextBox 5">
            <a:extLst>
              <a:ext uri="{FF2B5EF4-FFF2-40B4-BE49-F238E27FC236}">
                <a16:creationId xmlns:a16="http://schemas.microsoft.com/office/drawing/2014/main" id="{9D263227-B8E3-D3D5-2E3A-73792B134CC5}"/>
              </a:ext>
            </a:extLst>
          </p:cNvPr>
          <p:cNvSpPr txBox="1"/>
          <p:nvPr/>
        </p:nvSpPr>
        <p:spPr>
          <a:xfrm>
            <a:off x="3049886" y="4045759"/>
            <a:ext cx="5009705" cy="369332"/>
          </a:xfrm>
          <a:prstGeom prst="rect">
            <a:avLst/>
          </a:prstGeom>
          <a:noFill/>
        </p:spPr>
        <p:txBody>
          <a:bodyPr wrap="none" rtlCol="0">
            <a:spAutoFit/>
          </a:bodyPr>
          <a:lstStyle/>
          <a:p>
            <a:r>
              <a:rPr lang="en-US" b="1" dirty="0" err="1">
                <a:latin typeface="Courier New" panose="02070309020205020404" pitchFamily="49" charset="0"/>
                <a:cs typeface="Courier New" panose="02070309020205020404" pitchFamily="49" charset="0"/>
              </a:rPr>
              <a:t>amount:</a:t>
            </a:r>
            <a:r>
              <a:rPr lang="en-US" b="1" dirty="0" err="1">
                <a:solidFill>
                  <a:srgbClr val="0070C0"/>
                </a:solidFill>
                <a:latin typeface="Courier New" panose="02070309020205020404" pitchFamily="49" charset="0"/>
                <a:cs typeface="Courier New" panose="02070309020205020404" pitchFamily="49" charset="0"/>
              </a:rPr>
              <a:t>cantidad</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win:</a:t>
            </a:r>
            <a:r>
              <a:rPr lang="en-US" b="1" dirty="0" err="1">
                <a:solidFill>
                  <a:srgbClr val="0070C0"/>
                </a:solidFill>
                <a:latin typeface="Courier New" panose="02070309020205020404" pitchFamily="49" charset="0"/>
                <a:cs typeface="Courier New" panose="02070309020205020404" pitchFamily="49" charset="0"/>
              </a:rPr>
              <a:t>ganar</a:t>
            </a:r>
            <a:r>
              <a:rPr lang="en-US" b="1" dirty="0">
                <a:latin typeface="Courier New" panose="02070309020205020404" pitchFamily="49" charset="0"/>
                <a:cs typeface="Courier New" panose="02070309020205020404" pitchFamily="49" charset="0"/>
              </a:rPr>
              <a:t>, dreams:</a:t>
            </a:r>
          </a:p>
        </p:txBody>
      </p:sp>
      <p:sp>
        <p:nvSpPr>
          <p:cNvPr id="7" name="Rounded Rectangle 6">
            <a:extLst>
              <a:ext uri="{FF2B5EF4-FFF2-40B4-BE49-F238E27FC236}">
                <a16:creationId xmlns:a16="http://schemas.microsoft.com/office/drawing/2014/main" id="{0DC97A01-D18F-7710-F815-0C85858D82DF}"/>
              </a:ext>
            </a:extLst>
          </p:cNvPr>
          <p:cNvSpPr/>
          <p:nvPr/>
        </p:nvSpPr>
        <p:spPr>
          <a:xfrm>
            <a:off x="2987977" y="3708134"/>
            <a:ext cx="4965895"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7482DD-1896-1091-9707-84AD8A25AE5E}"/>
              </a:ext>
            </a:extLst>
          </p:cNvPr>
          <p:cNvSpPr txBox="1"/>
          <p:nvPr/>
        </p:nvSpPr>
        <p:spPr>
          <a:xfrm>
            <a:off x="8197449" y="2459791"/>
            <a:ext cx="736099" cy="369332"/>
          </a:xfrm>
          <a:prstGeom prst="rect">
            <a:avLst/>
          </a:prstGeom>
          <a:noFill/>
        </p:spPr>
        <p:txBody>
          <a:bodyPr wrap="none" rtlCol="0">
            <a:spAutoFit/>
          </a:bodyPr>
          <a:lstStyle/>
          <a:p>
            <a:r>
              <a:rPr lang="en-US" b="1" dirty="0">
                <a:solidFill>
                  <a:srgbClr val="C00000"/>
                </a:solidFill>
                <a:latin typeface="Courier New" panose="02070309020205020404" pitchFamily="49" charset="0"/>
                <a:cs typeface="Courier New" panose="02070309020205020404" pitchFamily="49" charset="0"/>
              </a:rPr>
              <a:t>rare</a:t>
            </a:r>
          </a:p>
        </p:txBody>
      </p:sp>
      <p:sp>
        <p:nvSpPr>
          <p:cNvPr id="9" name="TextBox 8">
            <a:extLst>
              <a:ext uri="{FF2B5EF4-FFF2-40B4-BE49-F238E27FC236}">
                <a16:creationId xmlns:a16="http://schemas.microsoft.com/office/drawing/2014/main" id="{FFCDD74E-E5F7-75B1-AB59-F6ADA4587C96}"/>
              </a:ext>
            </a:extLst>
          </p:cNvPr>
          <p:cNvSpPr txBox="1"/>
          <p:nvPr/>
        </p:nvSpPr>
        <p:spPr>
          <a:xfrm>
            <a:off x="8059591" y="4045759"/>
            <a:ext cx="1011815" cy="369332"/>
          </a:xfrm>
          <a:prstGeom prst="rect">
            <a:avLst/>
          </a:prstGeom>
          <a:noFill/>
        </p:spPr>
        <p:txBody>
          <a:bodyPr wrap="none" rtlCol="0">
            <a:spAutoFit/>
          </a:bodyPr>
          <a:lstStyle/>
          <a:p>
            <a:r>
              <a:rPr lang="en-US" b="1" dirty="0" err="1">
                <a:solidFill>
                  <a:srgbClr val="0070C0"/>
                </a:solidFill>
                <a:latin typeface="Courier New" panose="02070309020205020404" pitchFamily="49" charset="0"/>
                <a:cs typeface="Courier New" panose="02070309020205020404" pitchFamily="49" charset="0"/>
              </a:rPr>
              <a:t>sueños</a:t>
            </a:r>
            <a:endParaRPr lang="en-US" b="1" dirty="0">
              <a:solidFill>
                <a:srgbClr val="0070C0"/>
              </a:solidFill>
              <a:latin typeface="Courier New" panose="02070309020205020404" pitchFamily="49" charset="0"/>
              <a:cs typeface="Courier New" panose="02070309020205020404" pitchFamily="49" charset="0"/>
            </a:endParaRPr>
          </a:p>
        </p:txBody>
      </p:sp>
      <p:cxnSp>
        <p:nvCxnSpPr>
          <p:cNvPr id="11" name="Elbow Connector 10">
            <a:extLst>
              <a:ext uri="{FF2B5EF4-FFF2-40B4-BE49-F238E27FC236}">
                <a16:creationId xmlns:a16="http://schemas.microsoft.com/office/drawing/2014/main" id="{99150B7D-E5B9-5DFC-F935-AC3C70008768}"/>
              </a:ext>
            </a:extLst>
          </p:cNvPr>
          <p:cNvCxnSpPr>
            <a:stCxn id="4" idx="3"/>
            <a:endCxn id="8" idx="0"/>
          </p:cNvCxnSpPr>
          <p:nvPr/>
        </p:nvCxnSpPr>
        <p:spPr>
          <a:xfrm>
            <a:off x="7953872" y="2245205"/>
            <a:ext cx="611627" cy="21458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C1A2A7BE-CE87-7CCD-DA9A-1A2019621A63}"/>
              </a:ext>
            </a:extLst>
          </p:cNvPr>
          <p:cNvCxnSpPr>
            <a:cxnSpLocks/>
            <a:stCxn id="7" idx="3"/>
            <a:endCxn id="9" idx="0"/>
          </p:cNvCxnSpPr>
          <p:nvPr/>
        </p:nvCxnSpPr>
        <p:spPr>
          <a:xfrm>
            <a:off x="7953872" y="3876947"/>
            <a:ext cx="611627" cy="1688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BC2085D-5018-E086-F6DB-2B737073CDF3}"/>
              </a:ext>
            </a:extLst>
          </p:cNvPr>
          <p:cNvGrpSpPr/>
          <p:nvPr/>
        </p:nvGrpSpPr>
        <p:grpSpPr>
          <a:xfrm>
            <a:off x="3049888" y="4524889"/>
            <a:ext cx="3668579" cy="730850"/>
            <a:chOff x="3049888" y="4835785"/>
            <a:chExt cx="3668579" cy="730850"/>
          </a:xfrm>
        </p:grpSpPr>
        <p:sp>
          <p:nvSpPr>
            <p:cNvPr id="15" name="Left Brace 14">
              <a:extLst>
                <a:ext uri="{FF2B5EF4-FFF2-40B4-BE49-F238E27FC236}">
                  <a16:creationId xmlns:a16="http://schemas.microsoft.com/office/drawing/2014/main" id="{80C93B64-8785-1606-773C-B3DF23970F19}"/>
                </a:ext>
              </a:extLst>
            </p:cNvPr>
            <p:cNvSpPr/>
            <p:nvPr/>
          </p:nvSpPr>
          <p:spPr>
            <a:xfrm rot="16200000">
              <a:off x="4715366" y="3170307"/>
              <a:ext cx="337623" cy="366857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1BB04A8-A640-F5E4-AF48-033698E60DCF}"/>
                </a:ext>
              </a:extLst>
            </p:cNvPr>
            <p:cNvSpPr txBox="1"/>
            <p:nvPr/>
          </p:nvSpPr>
          <p:spPr>
            <a:xfrm>
              <a:off x="4043145" y="5197303"/>
              <a:ext cx="1682064" cy="369332"/>
            </a:xfrm>
            <a:prstGeom prst="rect">
              <a:avLst/>
            </a:prstGeom>
            <a:noFill/>
          </p:spPr>
          <p:txBody>
            <a:bodyPr wrap="none" rtlCol="0">
              <a:spAutoFit/>
            </a:bodyPr>
            <a:lstStyle/>
            <a:p>
              <a:pPr algn="ctr"/>
              <a:r>
                <a:rPr lang="en-US" dirty="0"/>
                <a:t>Demonstrations</a:t>
              </a:r>
            </a:p>
          </p:txBody>
        </p:sp>
      </p:grpSp>
      <p:grpSp>
        <p:nvGrpSpPr>
          <p:cNvPr id="10" name="Group 9">
            <a:extLst>
              <a:ext uri="{FF2B5EF4-FFF2-40B4-BE49-F238E27FC236}">
                <a16:creationId xmlns:a16="http://schemas.microsoft.com/office/drawing/2014/main" id="{A69F5F19-9949-E2FC-C11D-29090DAF24F3}"/>
              </a:ext>
            </a:extLst>
          </p:cNvPr>
          <p:cNvGrpSpPr/>
          <p:nvPr/>
        </p:nvGrpSpPr>
        <p:grpSpPr>
          <a:xfrm>
            <a:off x="6930228" y="4524888"/>
            <a:ext cx="947439" cy="706954"/>
            <a:chOff x="6930228" y="4835784"/>
            <a:chExt cx="947439" cy="706954"/>
          </a:xfrm>
        </p:grpSpPr>
        <p:sp>
          <p:nvSpPr>
            <p:cNvPr id="16" name="Left Brace 15">
              <a:extLst>
                <a:ext uri="{FF2B5EF4-FFF2-40B4-BE49-F238E27FC236}">
                  <a16:creationId xmlns:a16="http://schemas.microsoft.com/office/drawing/2014/main" id="{603708B0-B440-5CF7-084D-6309DF5CA474}"/>
                </a:ext>
              </a:extLst>
            </p:cNvPr>
            <p:cNvSpPr/>
            <p:nvPr/>
          </p:nvSpPr>
          <p:spPr>
            <a:xfrm rot="16200000">
              <a:off x="7235136" y="4530876"/>
              <a:ext cx="337623" cy="94743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95E61F71-79F5-9A96-7630-88FE346EA43F}"/>
                </a:ext>
              </a:extLst>
            </p:cNvPr>
            <p:cNvSpPr txBox="1"/>
            <p:nvPr/>
          </p:nvSpPr>
          <p:spPr>
            <a:xfrm>
              <a:off x="7023672" y="5173406"/>
              <a:ext cx="762901" cy="369332"/>
            </a:xfrm>
            <a:prstGeom prst="rect">
              <a:avLst/>
            </a:prstGeom>
            <a:noFill/>
          </p:spPr>
          <p:txBody>
            <a:bodyPr wrap="none" rtlCol="0">
              <a:spAutoFit/>
            </a:bodyPr>
            <a:lstStyle/>
            <a:p>
              <a:pPr algn="ctr"/>
              <a:r>
                <a:rPr lang="en-US" dirty="0"/>
                <a:t>Query</a:t>
              </a:r>
            </a:p>
          </p:txBody>
        </p:sp>
      </p:grpSp>
      <p:grpSp>
        <p:nvGrpSpPr>
          <p:cNvPr id="13" name="Group 12">
            <a:extLst>
              <a:ext uri="{FF2B5EF4-FFF2-40B4-BE49-F238E27FC236}">
                <a16:creationId xmlns:a16="http://schemas.microsoft.com/office/drawing/2014/main" id="{63225933-4900-36E0-6648-BB6D0CDA5389}"/>
              </a:ext>
            </a:extLst>
          </p:cNvPr>
          <p:cNvGrpSpPr/>
          <p:nvPr/>
        </p:nvGrpSpPr>
        <p:grpSpPr>
          <a:xfrm>
            <a:off x="7994571" y="4524887"/>
            <a:ext cx="1141851" cy="706955"/>
            <a:chOff x="7994571" y="4835783"/>
            <a:chExt cx="1141851" cy="706955"/>
          </a:xfrm>
        </p:grpSpPr>
        <p:sp>
          <p:nvSpPr>
            <p:cNvPr id="17" name="Left Brace 16">
              <a:extLst>
                <a:ext uri="{FF2B5EF4-FFF2-40B4-BE49-F238E27FC236}">
                  <a16:creationId xmlns:a16="http://schemas.microsoft.com/office/drawing/2014/main" id="{98868849-71CA-0488-62EC-A9C130A303B0}"/>
                </a:ext>
              </a:extLst>
            </p:cNvPr>
            <p:cNvSpPr/>
            <p:nvPr/>
          </p:nvSpPr>
          <p:spPr>
            <a:xfrm rot="16200000">
              <a:off x="8396686" y="4530875"/>
              <a:ext cx="337623" cy="94743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A0AD21AE-E61A-C688-AAB3-B0B4088F1464}"/>
                </a:ext>
              </a:extLst>
            </p:cNvPr>
            <p:cNvSpPr txBox="1"/>
            <p:nvPr/>
          </p:nvSpPr>
          <p:spPr>
            <a:xfrm>
              <a:off x="7994571" y="5173406"/>
              <a:ext cx="1141851" cy="369332"/>
            </a:xfrm>
            <a:prstGeom prst="rect">
              <a:avLst/>
            </a:prstGeom>
            <a:noFill/>
          </p:spPr>
          <p:txBody>
            <a:bodyPr wrap="none" rtlCol="0">
              <a:spAutoFit/>
            </a:bodyPr>
            <a:lstStyle/>
            <a:p>
              <a:pPr algn="ctr"/>
              <a:r>
                <a:rPr lang="en-US" dirty="0"/>
                <a:t>Prediction</a:t>
              </a:r>
            </a:p>
          </p:txBody>
        </p:sp>
      </p:grpSp>
      <p:sp>
        <p:nvSpPr>
          <p:cNvPr id="14" name="TextBox 13">
            <a:extLst>
              <a:ext uri="{FF2B5EF4-FFF2-40B4-BE49-F238E27FC236}">
                <a16:creationId xmlns:a16="http://schemas.microsoft.com/office/drawing/2014/main" id="{E15DD60D-4A03-A61A-7711-2AA7C2642E4E}"/>
              </a:ext>
            </a:extLst>
          </p:cNvPr>
          <p:cNvSpPr txBox="1"/>
          <p:nvPr/>
        </p:nvSpPr>
        <p:spPr>
          <a:xfrm>
            <a:off x="2500785" y="5877609"/>
            <a:ext cx="7190431" cy="523220"/>
          </a:xfrm>
          <a:prstGeom prst="rect">
            <a:avLst/>
          </a:prstGeom>
          <a:noFill/>
        </p:spPr>
        <p:txBody>
          <a:bodyPr wrap="none" rtlCol="0">
            <a:spAutoFit/>
          </a:bodyPr>
          <a:lstStyle/>
          <a:p>
            <a:pPr algn="ctr"/>
            <a:r>
              <a:rPr lang="en-US" sz="2800" dirty="0"/>
              <a:t>Is there a way </a:t>
            </a:r>
            <a:r>
              <a:rPr lang="en-US" sz="2800" b="1" dirty="0"/>
              <a:t>how</a:t>
            </a:r>
            <a:r>
              <a:rPr lang="en-US" sz="2800" dirty="0"/>
              <a:t> LLMs do in-context learning?</a:t>
            </a:r>
          </a:p>
        </p:txBody>
      </p:sp>
    </p:spTree>
    <p:extLst>
      <p:ext uri="{BB962C8B-B14F-4D97-AF65-F5344CB8AC3E}">
        <p14:creationId xmlns:p14="http://schemas.microsoft.com/office/powerpoint/2010/main" val="190718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AED4-56C1-B109-8E9B-7E91E43FEACD}"/>
              </a:ext>
            </a:extLst>
          </p:cNvPr>
          <p:cNvSpPr>
            <a:spLocks noGrp="1"/>
          </p:cNvSpPr>
          <p:nvPr>
            <p:ph type="title"/>
          </p:nvPr>
        </p:nvSpPr>
        <p:spPr>
          <a:xfrm>
            <a:off x="838200" y="365125"/>
            <a:ext cx="10515600" cy="5515170"/>
          </a:xfrm>
        </p:spPr>
        <p:txBody>
          <a:bodyPr/>
          <a:lstStyle/>
          <a:p>
            <a:pPr algn="ctr"/>
            <a:r>
              <a:rPr lang="en-US" dirty="0"/>
              <a:t>Is English enough for model interpretation?</a:t>
            </a:r>
          </a:p>
        </p:txBody>
      </p:sp>
    </p:spTree>
    <p:extLst>
      <p:ext uri="{BB962C8B-B14F-4D97-AF65-F5344CB8AC3E}">
        <p14:creationId xmlns:p14="http://schemas.microsoft.com/office/powerpoint/2010/main" val="2690734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0A1DA5-7A7B-9795-1D36-4A9DCFFCA950}"/>
              </a:ext>
            </a:extLst>
          </p:cNvPr>
          <p:cNvSpPr>
            <a:spLocks noGrp="1"/>
          </p:cNvSpPr>
          <p:nvPr>
            <p:ph type="title"/>
          </p:nvPr>
        </p:nvSpPr>
        <p:spPr>
          <a:xfrm>
            <a:off x="0" y="18255"/>
            <a:ext cx="12192000" cy="1325563"/>
          </a:xfrm>
        </p:spPr>
        <p:txBody>
          <a:bodyPr/>
          <a:lstStyle/>
          <a:p>
            <a:pPr algn="ctr"/>
            <a:r>
              <a:rPr lang="en-US" dirty="0"/>
              <a:t>“Bedroom with a lamp”</a:t>
            </a:r>
          </a:p>
        </p:txBody>
      </p:sp>
      <p:sp>
        <p:nvSpPr>
          <p:cNvPr id="67" name="TextBox 66">
            <a:extLst>
              <a:ext uri="{FF2B5EF4-FFF2-40B4-BE49-F238E27FC236}">
                <a16:creationId xmlns:a16="http://schemas.microsoft.com/office/drawing/2014/main" id="{E3ABAC62-2E75-8BCF-9194-DC667C33E522}"/>
              </a:ext>
            </a:extLst>
          </p:cNvPr>
          <p:cNvSpPr txBox="1"/>
          <p:nvPr/>
        </p:nvSpPr>
        <p:spPr>
          <a:xfrm>
            <a:off x="10359447" y="6470413"/>
            <a:ext cx="1832553" cy="369332"/>
          </a:xfrm>
          <a:prstGeom prst="rect">
            <a:avLst/>
          </a:prstGeom>
          <a:noFill/>
        </p:spPr>
        <p:txBody>
          <a:bodyPr wrap="none" rtlCol="0">
            <a:spAutoFit/>
          </a:bodyPr>
          <a:lstStyle/>
          <a:p>
            <a:r>
              <a:rPr lang="en-US" dirty="0"/>
              <a:t>[Dall-E 2, </a:t>
            </a:r>
            <a:r>
              <a:rPr lang="en-US" dirty="0" err="1"/>
              <a:t>OpenAI</a:t>
            </a:r>
            <a:r>
              <a:rPr lang="en-US" dirty="0"/>
              <a:t>]</a:t>
            </a:r>
          </a:p>
        </p:txBody>
      </p:sp>
      <p:pic>
        <p:nvPicPr>
          <p:cNvPr id="2" name="Picture 1">
            <a:extLst>
              <a:ext uri="{FF2B5EF4-FFF2-40B4-BE49-F238E27FC236}">
                <a16:creationId xmlns:a16="http://schemas.microsoft.com/office/drawing/2014/main" id="{87E861CF-FE78-C04E-46A6-5E60298F04DF}"/>
              </a:ext>
            </a:extLst>
          </p:cNvPr>
          <p:cNvPicPr>
            <a:picLocks noChangeAspect="1"/>
          </p:cNvPicPr>
          <p:nvPr/>
        </p:nvPicPr>
        <p:blipFill>
          <a:blip r:embed="rId3"/>
          <a:stretch>
            <a:fillRect/>
          </a:stretch>
        </p:blipFill>
        <p:spPr>
          <a:xfrm>
            <a:off x="3360913" y="1113280"/>
            <a:ext cx="2632161" cy="2632161"/>
          </a:xfrm>
          <a:prstGeom prst="rect">
            <a:avLst/>
          </a:prstGeom>
        </p:spPr>
      </p:pic>
      <p:pic>
        <p:nvPicPr>
          <p:cNvPr id="5" name="Picture 4">
            <a:extLst>
              <a:ext uri="{FF2B5EF4-FFF2-40B4-BE49-F238E27FC236}">
                <a16:creationId xmlns:a16="http://schemas.microsoft.com/office/drawing/2014/main" id="{085A2266-606C-E9A9-886D-E45CA738B87C}"/>
              </a:ext>
            </a:extLst>
          </p:cNvPr>
          <p:cNvPicPr>
            <a:picLocks noChangeAspect="1"/>
          </p:cNvPicPr>
          <p:nvPr/>
        </p:nvPicPr>
        <p:blipFill>
          <a:blip r:embed="rId4"/>
          <a:srcRect/>
          <a:stretch/>
        </p:blipFill>
        <p:spPr>
          <a:xfrm>
            <a:off x="3352173" y="3948228"/>
            <a:ext cx="2632161" cy="2632161"/>
          </a:xfrm>
          <a:prstGeom prst="rect">
            <a:avLst/>
          </a:prstGeom>
        </p:spPr>
      </p:pic>
      <p:pic>
        <p:nvPicPr>
          <p:cNvPr id="6" name="Picture 5">
            <a:extLst>
              <a:ext uri="{FF2B5EF4-FFF2-40B4-BE49-F238E27FC236}">
                <a16:creationId xmlns:a16="http://schemas.microsoft.com/office/drawing/2014/main" id="{48EFBE0C-1986-C7A1-93D1-3EC289229202}"/>
              </a:ext>
            </a:extLst>
          </p:cNvPr>
          <p:cNvPicPr>
            <a:picLocks noChangeAspect="1"/>
          </p:cNvPicPr>
          <p:nvPr/>
        </p:nvPicPr>
        <p:blipFill>
          <a:blip r:embed="rId5"/>
          <a:stretch>
            <a:fillRect/>
          </a:stretch>
        </p:blipFill>
        <p:spPr>
          <a:xfrm>
            <a:off x="6198928" y="1113280"/>
            <a:ext cx="2632161" cy="2632161"/>
          </a:xfrm>
          <a:prstGeom prst="rect">
            <a:avLst/>
          </a:prstGeom>
        </p:spPr>
      </p:pic>
      <p:pic>
        <p:nvPicPr>
          <p:cNvPr id="7" name="Picture 6">
            <a:extLst>
              <a:ext uri="{FF2B5EF4-FFF2-40B4-BE49-F238E27FC236}">
                <a16:creationId xmlns:a16="http://schemas.microsoft.com/office/drawing/2014/main" id="{44FF0E52-C8D0-C8F1-C244-5BC593DCFF1B}"/>
              </a:ext>
            </a:extLst>
          </p:cNvPr>
          <p:cNvPicPr>
            <a:picLocks noChangeAspect="1"/>
          </p:cNvPicPr>
          <p:nvPr/>
        </p:nvPicPr>
        <p:blipFill>
          <a:blip r:embed="rId6"/>
          <a:stretch>
            <a:fillRect/>
          </a:stretch>
        </p:blipFill>
        <p:spPr>
          <a:xfrm>
            <a:off x="6207667" y="3948229"/>
            <a:ext cx="2632161" cy="2632161"/>
          </a:xfrm>
          <a:prstGeom prst="rect">
            <a:avLst/>
          </a:prstGeom>
        </p:spPr>
      </p:pic>
    </p:spTree>
    <p:extLst>
      <p:ext uri="{BB962C8B-B14F-4D97-AF65-F5344CB8AC3E}">
        <p14:creationId xmlns:p14="http://schemas.microsoft.com/office/powerpoint/2010/main" val="938416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0A1DA5-7A7B-9795-1D36-4A9DCFFCA950}"/>
              </a:ext>
            </a:extLst>
          </p:cNvPr>
          <p:cNvSpPr>
            <a:spLocks noGrp="1"/>
          </p:cNvSpPr>
          <p:nvPr>
            <p:ph type="title"/>
          </p:nvPr>
        </p:nvSpPr>
        <p:spPr>
          <a:xfrm>
            <a:off x="0" y="18255"/>
            <a:ext cx="12192000" cy="1325563"/>
          </a:xfrm>
        </p:spPr>
        <p:txBody>
          <a:bodyPr/>
          <a:lstStyle/>
          <a:p>
            <a:pPr algn="ctr"/>
            <a:r>
              <a:rPr lang="en-US" dirty="0"/>
              <a:t>“Bedroom with a </a:t>
            </a:r>
            <a:r>
              <a:rPr lang="en-US" u="sng" dirty="0"/>
              <a:t>lit</a:t>
            </a:r>
            <a:r>
              <a:rPr lang="en-US" dirty="0"/>
              <a:t> lamp”</a:t>
            </a:r>
          </a:p>
        </p:txBody>
      </p:sp>
      <p:sp>
        <p:nvSpPr>
          <p:cNvPr id="67" name="TextBox 66">
            <a:extLst>
              <a:ext uri="{FF2B5EF4-FFF2-40B4-BE49-F238E27FC236}">
                <a16:creationId xmlns:a16="http://schemas.microsoft.com/office/drawing/2014/main" id="{E3ABAC62-2E75-8BCF-9194-DC667C33E522}"/>
              </a:ext>
            </a:extLst>
          </p:cNvPr>
          <p:cNvSpPr txBox="1"/>
          <p:nvPr/>
        </p:nvSpPr>
        <p:spPr>
          <a:xfrm>
            <a:off x="10359447" y="6470413"/>
            <a:ext cx="1832553" cy="369332"/>
          </a:xfrm>
          <a:prstGeom prst="rect">
            <a:avLst/>
          </a:prstGeom>
          <a:noFill/>
        </p:spPr>
        <p:txBody>
          <a:bodyPr wrap="none" rtlCol="0">
            <a:spAutoFit/>
          </a:bodyPr>
          <a:lstStyle/>
          <a:p>
            <a:r>
              <a:rPr lang="en-US" dirty="0"/>
              <a:t>[Dall-E 2, </a:t>
            </a:r>
            <a:r>
              <a:rPr lang="en-US" dirty="0" err="1"/>
              <a:t>OpenAI</a:t>
            </a:r>
            <a:r>
              <a:rPr lang="en-US" dirty="0"/>
              <a:t>]</a:t>
            </a:r>
          </a:p>
        </p:txBody>
      </p:sp>
      <p:pic>
        <p:nvPicPr>
          <p:cNvPr id="2" name="Picture 1">
            <a:extLst>
              <a:ext uri="{FF2B5EF4-FFF2-40B4-BE49-F238E27FC236}">
                <a16:creationId xmlns:a16="http://schemas.microsoft.com/office/drawing/2014/main" id="{87E861CF-FE78-C04E-46A6-5E60298F04DF}"/>
              </a:ext>
            </a:extLst>
          </p:cNvPr>
          <p:cNvPicPr>
            <a:picLocks noChangeAspect="1"/>
          </p:cNvPicPr>
          <p:nvPr/>
        </p:nvPicPr>
        <p:blipFill>
          <a:blip r:embed="rId3"/>
          <a:srcRect/>
          <a:stretch/>
        </p:blipFill>
        <p:spPr>
          <a:xfrm>
            <a:off x="3360913" y="1113280"/>
            <a:ext cx="2632161" cy="2632161"/>
          </a:xfrm>
          <a:prstGeom prst="rect">
            <a:avLst/>
          </a:prstGeom>
        </p:spPr>
      </p:pic>
      <p:pic>
        <p:nvPicPr>
          <p:cNvPr id="5" name="Picture 4">
            <a:extLst>
              <a:ext uri="{FF2B5EF4-FFF2-40B4-BE49-F238E27FC236}">
                <a16:creationId xmlns:a16="http://schemas.microsoft.com/office/drawing/2014/main" id="{085A2266-606C-E9A9-886D-E45CA738B87C}"/>
              </a:ext>
            </a:extLst>
          </p:cNvPr>
          <p:cNvPicPr>
            <a:picLocks noChangeAspect="1"/>
          </p:cNvPicPr>
          <p:nvPr/>
        </p:nvPicPr>
        <p:blipFill>
          <a:blip r:embed="rId4"/>
          <a:srcRect/>
          <a:stretch/>
        </p:blipFill>
        <p:spPr>
          <a:xfrm>
            <a:off x="3352173" y="3948228"/>
            <a:ext cx="2632161" cy="2632161"/>
          </a:xfrm>
          <a:prstGeom prst="rect">
            <a:avLst/>
          </a:prstGeom>
        </p:spPr>
      </p:pic>
      <p:pic>
        <p:nvPicPr>
          <p:cNvPr id="6" name="Picture 5">
            <a:extLst>
              <a:ext uri="{FF2B5EF4-FFF2-40B4-BE49-F238E27FC236}">
                <a16:creationId xmlns:a16="http://schemas.microsoft.com/office/drawing/2014/main" id="{48EFBE0C-1986-C7A1-93D1-3EC289229202}"/>
              </a:ext>
            </a:extLst>
          </p:cNvPr>
          <p:cNvPicPr>
            <a:picLocks noChangeAspect="1"/>
          </p:cNvPicPr>
          <p:nvPr/>
        </p:nvPicPr>
        <p:blipFill>
          <a:blip r:embed="rId5"/>
          <a:srcRect/>
          <a:stretch/>
        </p:blipFill>
        <p:spPr>
          <a:xfrm>
            <a:off x="6198928" y="1113280"/>
            <a:ext cx="2632161" cy="2632161"/>
          </a:xfrm>
          <a:prstGeom prst="rect">
            <a:avLst/>
          </a:prstGeom>
        </p:spPr>
      </p:pic>
      <p:pic>
        <p:nvPicPr>
          <p:cNvPr id="7" name="Picture 6">
            <a:extLst>
              <a:ext uri="{FF2B5EF4-FFF2-40B4-BE49-F238E27FC236}">
                <a16:creationId xmlns:a16="http://schemas.microsoft.com/office/drawing/2014/main" id="{44FF0E52-C8D0-C8F1-C244-5BC593DCFF1B}"/>
              </a:ext>
            </a:extLst>
          </p:cNvPr>
          <p:cNvPicPr>
            <a:picLocks noChangeAspect="1"/>
          </p:cNvPicPr>
          <p:nvPr/>
        </p:nvPicPr>
        <p:blipFill>
          <a:blip r:embed="rId6"/>
          <a:srcRect/>
          <a:stretch/>
        </p:blipFill>
        <p:spPr>
          <a:xfrm>
            <a:off x="6207667" y="3948229"/>
            <a:ext cx="2632161" cy="2632161"/>
          </a:xfrm>
          <a:prstGeom prst="rect">
            <a:avLst/>
          </a:prstGeom>
        </p:spPr>
      </p:pic>
    </p:spTree>
    <p:extLst>
      <p:ext uri="{BB962C8B-B14F-4D97-AF65-F5344CB8AC3E}">
        <p14:creationId xmlns:p14="http://schemas.microsoft.com/office/powerpoint/2010/main" val="144667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0A1DA5-7A7B-9795-1D36-4A9DCFFCA950}"/>
              </a:ext>
            </a:extLst>
          </p:cNvPr>
          <p:cNvSpPr>
            <a:spLocks noGrp="1"/>
          </p:cNvSpPr>
          <p:nvPr>
            <p:ph type="title"/>
          </p:nvPr>
        </p:nvSpPr>
        <p:spPr>
          <a:xfrm>
            <a:off x="0" y="18255"/>
            <a:ext cx="12192000" cy="1325563"/>
          </a:xfrm>
        </p:spPr>
        <p:txBody>
          <a:bodyPr/>
          <a:lstStyle/>
          <a:p>
            <a:pPr algn="ctr"/>
            <a:r>
              <a:rPr lang="en-US" dirty="0"/>
              <a:t>“Bedroom with an </a:t>
            </a:r>
            <a:r>
              <a:rPr lang="en-US" u="sng" dirty="0"/>
              <a:t>unlit</a:t>
            </a:r>
            <a:r>
              <a:rPr lang="en-US" dirty="0"/>
              <a:t> lamp”</a:t>
            </a:r>
          </a:p>
        </p:txBody>
      </p:sp>
      <p:sp>
        <p:nvSpPr>
          <p:cNvPr id="67" name="TextBox 66">
            <a:extLst>
              <a:ext uri="{FF2B5EF4-FFF2-40B4-BE49-F238E27FC236}">
                <a16:creationId xmlns:a16="http://schemas.microsoft.com/office/drawing/2014/main" id="{E3ABAC62-2E75-8BCF-9194-DC667C33E522}"/>
              </a:ext>
            </a:extLst>
          </p:cNvPr>
          <p:cNvSpPr txBox="1"/>
          <p:nvPr/>
        </p:nvSpPr>
        <p:spPr>
          <a:xfrm>
            <a:off x="10359447" y="6470413"/>
            <a:ext cx="1832553" cy="369332"/>
          </a:xfrm>
          <a:prstGeom prst="rect">
            <a:avLst/>
          </a:prstGeom>
          <a:noFill/>
        </p:spPr>
        <p:txBody>
          <a:bodyPr wrap="none" rtlCol="0">
            <a:spAutoFit/>
          </a:bodyPr>
          <a:lstStyle/>
          <a:p>
            <a:r>
              <a:rPr lang="en-US" dirty="0"/>
              <a:t>[Dall-E 2, </a:t>
            </a:r>
            <a:r>
              <a:rPr lang="en-US" dirty="0" err="1"/>
              <a:t>OpenAI</a:t>
            </a:r>
            <a:r>
              <a:rPr lang="en-US" dirty="0"/>
              <a:t>]</a:t>
            </a:r>
          </a:p>
        </p:txBody>
      </p:sp>
      <p:pic>
        <p:nvPicPr>
          <p:cNvPr id="2" name="Picture 1">
            <a:extLst>
              <a:ext uri="{FF2B5EF4-FFF2-40B4-BE49-F238E27FC236}">
                <a16:creationId xmlns:a16="http://schemas.microsoft.com/office/drawing/2014/main" id="{87E861CF-FE78-C04E-46A6-5E60298F04DF}"/>
              </a:ext>
            </a:extLst>
          </p:cNvPr>
          <p:cNvPicPr>
            <a:picLocks noChangeAspect="1"/>
          </p:cNvPicPr>
          <p:nvPr/>
        </p:nvPicPr>
        <p:blipFill>
          <a:blip r:embed="rId3"/>
          <a:srcRect/>
          <a:stretch/>
        </p:blipFill>
        <p:spPr>
          <a:xfrm>
            <a:off x="3360913" y="1113280"/>
            <a:ext cx="2632161" cy="2632161"/>
          </a:xfrm>
          <a:prstGeom prst="rect">
            <a:avLst/>
          </a:prstGeom>
        </p:spPr>
      </p:pic>
      <p:pic>
        <p:nvPicPr>
          <p:cNvPr id="5" name="Picture 4">
            <a:extLst>
              <a:ext uri="{FF2B5EF4-FFF2-40B4-BE49-F238E27FC236}">
                <a16:creationId xmlns:a16="http://schemas.microsoft.com/office/drawing/2014/main" id="{085A2266-606C-E9A9-886D-E45CA738B87C}"/>
              </a:ext>
            </a:extLst>
          </p:cNvPr>
          <p:cNvPicPr>
            <a:picLocks noChangeAspect="1"/>
          </p:cNvPicPr>
          <p:nvPr/>
        </p:nvPicPr>
        <p:blipFill>
          <a:blip r:embed="rId4"/>
          <a:srcRect/>
          <a:stretch/>
        </p:blipFill>
        <p:spPr>
          <a:xfrm>
            <a:off x="3352173" y="3948228"/>
            <a:ext cx="2632161" cy="2632161"/>
          </a:xfrm>
          <a:prstGeom prst="rect">
            <a:avLst/>
          </a:prstGeom>
        </p:spPr>
      </p:pic>
      <p:pic>
        <p:nvPicPr>
          <p:cNvPr id="6" name="Picture 5">
            <a:extLst>
              <a:ext uri="{FF2B5EF4-FFF2-40B4-BE49-F238E27FC236}">
                <a16:creationId xmlns:a16="http://schemas.microsoft.com/office/drawing/2014/main" id="{48EFBE0C-1986-C7A1-93D1-3EC289229202}"/>
              </a:ext>
            </a:extLst>
          </p:cNvPr>
          <p:cNvPicPr>
            <a:picLocks noChangeAspect="1"/>
          </p:cNvPicPr>
          <p:nvPr/>
        </p:nvPicPr>
        <p:blipFill>
          <a:blip r:embed="rId5"/>
          <a:srcRect/>
          <a:stretch/>
        </p:blipFill>
        <p:spPr>
          <a:xfrm>
            <a:off x="6198928" y="1113280"/>
            <a:ext cx="2632161" cy="2632161"/>
          </a:xfrm>
          <a:prstGeom prst="rect">
            <a:avLst/>
          </a:prstGeom>
        </p:spPr>
      </p:pic>
      <p:pic>
        <p:nvPicPr>
          <p:cNvPr id="7" name="Picture 6">
            <a:extLst>
              <a:ext uri="{FF2B5EF4-FFF2-40B4-BE49-F238E27FC236}">
                <a16:creationId xmlns:a16="http://schemas.microsoft.com/office/drawing/2014/main" id="{44FF0E52-C8D0-C8F1-C244-5BC593DCFF1B}"/>
              </a:ext>
            </a:extLst>
          </p:cNvPr>
          <p:cNvPicPr>
            <a:picLocks noChangeAspect="1"/>
          </p:cNvPicPr>
          <p:nvPr/>
        </p:nvPicPr>
        <p:blipFill>
          <a:blip r:embed="rId6"/>
          <a:srcRect/>
          <a:stretch/>
        </p:blipFill>
        <p:spPr>
          <a:xfrm>
            <a:off x="6207667" y="3948229"/>
            <a:ext cx="2632161" cy="2632161"/>
          </a:xfrm>
          <a:prstGeom prst="rect">
            <a:avLst/>
          </a:prstGeom>
        </p:spPr>
      </p:pic>
      <p:sp>
        <p:nvSpPr>
          <p:cNvPr id="10" name="TextBox 9">
            <a:extLst>
              <a:ext uri="{FF2B5EF4-FFF2-40B4-BE49-F238E27FC236}">
                <a16:creationId xmlns:a16="http://schemas.microsoft.com/office/drawing/2014/main" id="{5F30569A-F628-7BA2-6EC5-88E642D3292B}"/>
              </a:ext>
            </a:extLst>
          </p:cNvPr>
          <p:cNvSpPr txBox="1"/>
          <p:nvPr/>
        </p:nvSpPr>
        <p:spPr>
          <a:xfrm>
            <a:off x="9437047" y="1813862"/>
            <a:ext cx="2066912" cy="2677656"/>
          </a:xfrm>
          <a:prstGeom prst="rect">
            <a:avLst/>
          </a:prstGeom>
          <a:noFill/>
        </p:spPr>
        <p:txBody>
          <a:bodyPr wrap="none" rtlCol="0">
            <a:spAutoFit/>
          </a:bodyPr>
          <a:lstStyle/>
          <a:p>
            <a:pPr algn="ctr"/>
            <a:r>
              <a:rPr lang="en-US" sz="2800" dirty="0"/>
              <a:t>Vocabulary</a:t>
            </a:r>
            <a:br>
              <a:rPr lang="en-US" sz="2800" dirty="0"/>
            </a:br>
            <a:r>
              <a:rPr lang="en-US" sz="2800" dirty="0"/>
              <a:t>“</a:t>
            </a:r>
            <a:r>
              <a:rPr lang="en-US" sz="2800" b="1" dirty="0"/>
              <a:t>unlit</a:t>
            </a:r>
            <a:r>
              <a:rPr lang="en-US" sz="2800" dirty="0"/>
              <a:t> lamp”</a:t>
            </a:r>
            <a:br>
              <a:rPr lang="en-US" sz="2800" dirty="0"/>
            </a:br>
            <a:r>
              <a:rPr lang="en-US" sz="2800" dirty="0"/>
              <a:t>seems to</a:t>
            </a:r>
            <a:br>
              <a:rPr lang="en-US" sz="2800" dirty="0"/>
            </a:br>
            <a:r>
              <a:rPr lang="en-US" sz="2800" dirty="0"/>
              <a:t>be missing</a:t>
            </a:r>
          </a:p>
          <a:p>
            <a:pPr algn="ctr"/>
            <a:br>
              <a:rPr lang="en-US" sz="2800" dirty="0"/>
            </a:br>
            <a:r>
              <a:rPr lang="en-US" sz="2800" dirty="0">
                <a:solidFill>
                  <a:srgbClr val="FF0000"/>
                </a:solidFill>
              </a:rPr>
              <a:t>X </a:t>
            </a:r>
            <a:r>
              <a:rPr lang="en-US" sz="2800" dirty="0"/>
              <a:t>not correct</a:t>
            </a:r>
          </a:p>
        </p:txBody>
      </p:sp>
      <p:grpSp>
        <p:nvGrpSpPr>
          <p:cNvPr id="11" name="Group 10">
            <a:extLst>
              <a:ext uri="{FF2B5EF4-FFF2-40B4-BE49-F238E27FC236}">
                <a16:creationId xmlns:a16="http://schemas.microsoft.com/office/drawing/2014/main" id="{7238531D-171F-8B24-1FF9-BF71AEB86349}"/>
              </a:ext>
            </a:extLst>
          </p:cNvPr>
          <p:cNvGrpSpPr/>
          <p:nvPr/>
        </p:nvGrpSpPr>
        <p:grpSpPr>
          <a:xfrm>
            <a:off x="5279706" y="2527074"/>
            <a:ext cx="3551383" cy="4128064"/>
            <a:chOff x="4297067" y="1606088"/>
            <a:chExt cx="3551383" cy="4128064"/>
          </a:xfrm>
        </p:grpSpPr>
        <p:sp>
          <p:nvSpPr>
            <p:cNvPr id="16" name="TextBox 15">
              <a:extLst>
                <a:ext uri="{FF2B5EF4-FFF2-40B4-BE49-F238E27FC236}">
                  <a16:creationId xmlns:a16="http://schemas.microsoft.com/office/drawing/2014/main" id="{1ADB49AD-1A4D-CFFF-6912-B63258E61C16}"/>
                </a:ext>
              </a:extLst>
            </p:cNvPr>
            <p:cNvSpPr txBox="1"/>
            <p:nvPr/>
          </p:nvSpPr>
          <p:spPr>
            <a:xfrm>
              <a:off x="7131587" y="4410713"/>
              <a:ext cx="716863" cy="1323439"/>
            </a:xfrm>
            <a:prstGeom prst="rect">
              <a:avLst/>
            </a:prstGeom>
            <a:noFill/>
          </p:spPr>
          <p:txBody>
            <a:bodyPr wrap="none" rtlCol="0">
              <a:spAutoFit/>
            </a:bodyPr>
            <a:lstStyle/>
            <a:p>
              <a:r>
                <a:rPr lang="en-US" sz="8000" dirty="0">
                  <a:solidFill>
                    <a:srgbClr val="FF0000"/>
                  </a:solidFill>
                </a:rPr>
                <a:t>X</a:t>
              </a:r>
            </a:p>
          </p:txBody>
        </p:sp>
        <p:sp>
          <p:nvSpPr>
            <p:cNvPr id="18" name="TextBox 17">
              <a:extLst>
                <a:ext uri="{FF2B5EF4-FFF2-40B4-BE49-F238E27FC236}">
                  <a16:creationId xmlns:a16="http://schemas.microsoft.com/office/drawing/2014/main" id="{27F019D0-4B7F-28CB-8FC4-7CF042A5187A}"/>
                </a:ext>
              </a:extLst>
            </p:cNvPr>
            <p:cNvSpPr txBox="1"/>
            <p:nvPr/>
          </p:nvSpPr>
          <p:spPr>
            <a:xfrm>
              <a:off x="4297067" y="4410713"/>
              <a:ext cx="716863" cy="1323439"/>
            </a:xfrm>
            <a:prstGeom prst="rect">
              <a:avLst/>
            </a:prstGeom>
            <a:noFill/>
          </p:spPr>
          <p:txBody>
            <a:bodyPr wrap="none" rtlCol="0">
              <a:spAutoFit/>
            </a:bodyPr>
            <a:lstStyle/>
            <a:p>
              <a:r>
                <a:rPr lang="en-US" sz="8000" dirty="0">
                  <a:solidFill>
                    <a:srgbClr val="FF0000"/>
                  </a:solidFill>
                </a:rPr>
                <a:t>X</a:t>
              </a:r>
            </a:p>
          </p:txBody>
        </p:sp>
        <p:sp>
          <p:nvSpPr>
            <p:cNvPr id="25" name="TextBox 24">
              <a:extLst>
                <a:ext uri="{FF2B5EF4-FFF2-40B4-BE49-F238E27FC236}">
                  <a16:creationId xmlns:a16="http://schemas.microsoft.com/office/drawing/2014/main" id="{DF0E4D85-3394-7B36-C337-455A24F7AFC7}"/>
                </a:ext>
              </a:extLst>
            </p:cNvPr>
            <p:cNvSpPr txBox="1"/>
            <p:nvPr/>
          </p:nvSpPr>
          <p:spPr>
            <a:xfrm>
              <a:off x="4297067" y="1606088"/>
              <a:ext cx="716863" cy="1323439"/>
            </a:xfrm>
            <a:prstGeom prst="rect">
              <a:avLst/>
            </a:prstGeom>
            <a:noFill/>
          </p:spPr>
          <p:txBody>
            <a:bodyPr wrap="none" rtlCol="0">
              <a:spAutoFit/>
            </a:bodyPr>
            <a:lstStyle/>
            <a:p>
              <a:r>
                <a:rPr lang="en-US" sz="8000" dirty="0">
                  <a:solidFill>
                    <a:srgbClr val="FF0000"/>
                  </a:solidFill>
                </a:rPr>
                <a:t>X</a:t>
              </a:r>
            </a:p>
          </p:txBody>
        </p:sp>
        <p:sp>
          <p:nvSpPr>
            <p:cNvPr id="27" name="TextBox 26">
              <a:extLst>
                <a:ext uri="{FF2B5EF4-FFF2-40B4-BE49-F238E27FC236}">
                  <a16:creationId xmlns:a16="http://schemas.microsoft.com/office/drawing/2014/main" id="{15448D5C-D8C5-23E0-925B-093E84F29DC7}"/>
                </a:ext>
              </a:extLst>
            </p:cNvPr>
            <p:cNvSpPr txBox="1"/>
            <p:nvPr/>
          </p:nvSpPr>
          <p:spPr>
            <a:xfrm>
              <a:off x="7131587" y="1606088"/>
              <a:ext cx="716863" cy="1323439"/>
            </a:xfrm>
            <a:prstGeom prst="rect">
              <a:avLst/>
            </a:prstGeom>
            <a:noFill/>
          </p:spPr>
          <p:txBody>
            <a:bodyPr wrap="none" rtlCol="0">
              <a:spAutoFit/>
            </a:bodyPr>
            <a:lstStyle/>
            <a:p>
              <a:r>
                <a:rPr lang="en-US" sz="8000" dirty="0">
                  <a:solidFill>
                    <a:srgbClr val="FF0000"/>
                  </a:solidFill>
                </a:rPr>
                <a:t>X</a:t>
              </a:r>
            </a:p>
          </p:txBody>
        </p:sp>
      </p:grpSp>
    </p:spTree>
    <p:extLst>
      <p:ext uri="{BB962C8B-B14F-4D97-AF65-F5344CB8AC3E}">
        <p14:creationId xmlns:p14="http://schemas.microsoft.com/office/powerpoint/2010/main" val="253068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1A1645E-B525-570E-F3C2-B49555EB20E8}"/>
              </a:ext>
            </a:extLst>
          </p:cNvPr>
          <p:cNvSpPr>
            <a:spLocks noGrp="1"/>
          </p:cNvSpPr>
          <p:nvPr>
            <p:ph type="title"/>
          </p:nvPr>
        </p:nvSpPr>
        <p:spPr>
          <a:xfrm>
            <a:off x="0" y="18255"/>
            <a:ext cx="12192000" cy="1325563"/>
          </a:xfrm>
        </p:spPr>
        <p:txBody>
          <a:bodyPr>
            <a:normAutofit/>
          </a:bodyPr>
          <a:lstStyle/>
          <a:p>
            <a:pPr algn="ctr"/>
            <a:r>
              <a:rPr lang="en-US" sz="5400" dirty="0"/>
              <a:t>Language Lacks Lamp Lighting</a:t>
            </a:r>
          </a:p>
        </p:txBody>
      </p:sp>
      <p:sp>
        <p:nvSpPr>
          <p:cNvPr id="10" name="TextBox 9">
            <a:extLst>
              <a:ext uri="{FF2B5EF4-FFF2-40B4-BE49-F238E27FC236}">
                <a16:creationId xmlns:a16="http://schemas.microsoft.com/office/drawing/2014/main" id="{938F4C5A-8955-FB58-4377-9A79A534CBD9}"/>
              </a:ext>
            </a:extLst>
          </p:cNvPr>
          <p:cNvSpPr txBox="1"/>
          <p:nvPr/>
        </p:nvSpPr>
        <p:spPr>
          <a:xfrm>
            <a:off x="322244" y="4628880"/>
            <a:ext cx="3575914" cy="646331"/>
          </a:xfrm>
          <a:prstGeom prst="rect">
            <a:avLst/>
          </a:prstGeom>
          <a:noFill/>
        </p:spPr>
        <p:txBody>
          <a:bodyPr wrap="square" rtlCol="0">
            <a:spAutoFit/>
          </a:bodyPr>
          <a:lstStyle/>
          <a:p>
            <a:pPr algn="ctr"/>
            <a:r>
              <a:rPr lang="en-US" sz="3600" dirty="0"/>
              <a:t>“darkened lamp” </a:t>
            </a:r>
            <a:endParaRPr lang="en-US" sz="4800" dirty="0">
              <a:solidFill>
                <a:schemeClr val="accent6">
                  <a:lumMod val="75000"/>
                </a:schemeClr>
              </a:solidFill>
            </a:endParaRPr>
          </a:p>
        </p:txBody>
      </p:sp>
      <p:sp>
        <p:nvSpPr>
          <p:cNvPr id="11" name="TextBox 10">
            <a:extLst>
              <a:ext uri="{FF2B5EF4-FFF2-40B4-BE49-F238E27FC236}">
                <a16:creationId xmlns:a16="http://schemas.microsoft.com/office/drawing/2014/main" id="{E94F490C-1CB7-E205-1DBD-EBE2515BEB6E}"/>
              </a:ext>
            </a:extLst>
          </p:cNvPr>
          <p:cNvSpPr txBox="1"/>
          <p:nvPr/>
        </p:nvSpPr>
        <p:spPr>
          <a:xfrm>
            <a:off x="4226415" y="4628879"/>
            <a:ext cx="3575915" cy="646331"/>
          </a:xfrm>
          <a:prstGeom prst="rect">
            <a:avLst/>
          </a:prstGeom>
          <a:noFill/>
        </p:spPr>
        <p:txBody>
          <a:bodyPr wrap="square" rtlCol="0">
            <a:spAutoFit/>
          </a:bodyPr>
          <a:lstStyle/>
          <a:p>
            <a:pPr algn="ctr"/>
            <a:r>
              <a:rPr lang="en-US" sz="3600" dirty="0"/>
              <a:t>“dark lamp”</a:t>
            </a:r>
            <a:endParaRPr lang="en-US" sz="4800" dirty="0">
              <a:solidFill>
                <a:schemeClr val="accent6">
                  <a:lumMod val="75000"/>
                </a:schemeClr>
              </a:solidFill>
            </a:endParaRPr>
          </a:p>
        </p:txBody>
      </p:sp>
      <p:sp>
        <p:nvSpPr>
          <p:cNvPr id="13" name="TextBox 12">
            <a:extLst>
              <a:ext uri="{FF2B5EF4-FFF2-40B4-BE49-F238E27FC236}">
                <a16:creationId xmlns:a16="http://schemas.microsoft.com/office/drawing/2014/main" id="{FD521C51-0C20-AE96-D208-7381F6A6BECE}"/>
              </a:ext>
            </a:extLst>
          </p:cNvPr>
          <p:cNvSpPr txBox="1"/>
          <p:nvPr/>
        </p:nvSpPr>
        <p:spPr>
          <a:xfrm>
            <a:off x="8288271" y="4563209"/>
            <a:ext cx="3429005" cy="1200329"/>
          </a:xfrm>
          <a:prstGeom prst="rect">
            <a:avLst/>
          </a:prstGeom>
          <a:noFill/>
        </p:spPr>
        <p:txBody>
          <a:bodyPr wrap="square" rtlCol="0">
            <a:spAutoFit/>
          </a:bodyPr>
          <a:lstStyle/>
          <a:p>
            <a:pPr algn="ctr"/>
            <a:r>
              <a:rPr lang="en-US" sz="3600" dirty="0"/>
              <a:t>“lamp that</a:t>
            </a:r>
            <a:br>
              <a:rPr lang="en-US" sz="3600" dirty="0"/>
            </a:br>
            <a:r>
              <a:rPr lang="en-US" sz="3600" dirty="0"/>
              <a:t>is turned off”</a:t>
            </a:r>
            <a:endParaRPr lang="en-US" sz="4800" i="1" dirty="0">
              <a:solidFill>
                <a:srgbClr val="FF0000"/>
              </a:solidFill>
            </a:endParaRPr>
          </a:p>
        </p:txBody>
      </p:sp>
      <p:sp>
        <p:nvSpPr>
          <p:cNvPr id="14" name="Title 1">
            <a:extLst>
              <a:ext uri="{FF2B5EF4-FFF2-40B4-BE49-F238E27FC236}">
                <a16:creationId xmlns:a16="http://schemas.microsoft.com/office/drawing/2014/main" id="{C9DA2F72-FB07-A1FF-CD1C-466CF36C3037}"/>
              </a:ext>
            </a:extLst>
          </p:cNvPr>
          <p:cNvSpPr txBox="1">
            <a:spLocks/>
          </p:cNvSpPr>
          <p:nvPr/>
        </p:nvSpPr>
        <p:spPr>
          <a:xfrm>
            <a:off x="0" y="560254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how can we turn the lights off?</a:t>
            </a:r>
          </a:p>
        </p:txBody>
      </p:sp>
      <p:grpSp>
        <p:nvGrpSpPr>
          <p:cNvPr id="23" name="Group 22">
            <a:extLst>
              <a:ext uri="{FF2B5EF4-FFF2-40B4-BE49-F238E27FC236}">
                <a16:creationId xmlns:a16="http://schemas.microsoft.com/office/drawing/2014/main" id="{894E06DD-9689-7200-EF35-55FE2C1AA3D7}"/>
              </a:ext>
            </a:extLst>
          </p:cNvPr>
          <p:cNvGrpSpPr/>
          <p:nvPr/>
        </p:nvGrpSpPr>
        <p:grpSpPr>
          <a:xfrm>
            <a:off x="474724" y="1276906"/>
            <a:ext cx="3319614" cy="3283789"/>
            <a:chOff x="474724" y="1276906"/>
            <a:chExt cx="3319614" cy="3283789"/>
          </a:xfrm>
        </p:grpSpPr>
        <p:pic>
          <p:nvPicPr>
            <p:cNvPr id="2" name="Picture 1">
              <a:extLst>
                <a:ext uri="{FF2B5EF4-FFF2-40B4-BE49-F238E27FC236}">
                  <a16:creationId xmlns:a16="http://schemas.microsoft.com/office/drawing/2014/main" id="{1F4AAA2E-A565-676B-8FF6-265AC0344898}"/>
                </a:ext>
              </a:extLst>
            </p:cNvPr>
            <p:cNvPicPr>
              <a:picLocks noChangeAspect="1"/>
            </p:cNvPicPr>
            <p:nvPr/>
          </p:nvPicPr>
          <p:blipFill>
            <a:blip r:embed="rId3"/>
            <a:stretch>
              <a:fillRect/>
            </a:stretch>
          </p:blipFill>
          <p:spPr>
            <a:xfrm>
              <a:off x="474724" y="1276906"/>
              <a:ext cx="1546414" cy="1546414"/>
            </a:xfrm>
            <a:prstGeom prst="rect">
              <a:avLst/>
            </a:prstGeom>
          </p:spPr>
        </p:pic>
        <p:pic>
          <p:nvPicPr>
            <p:cNvPr id="3" name="Picture 2">
              <a:extLst>
                <a:ext uri="{FF2B5EF4-FFF2-40B4-BE49-F238E27FC236}">
                  <a16:creationId xmlns:a16="http://schemas.microsoft.com/office/drawing/2014/main" id="{2D955D2D-5758-1151-742B-9D761B026094}"/>
                </a:ext>
              </a:extLst>
            </p:cNvPr>
            <p:cNvPicPr>
              <a:picLocks noChangeAspect="1"/>
            </p:cNvPicPr>
            <p:nvPr/>
          </p:nvPicPr>
          <p:blipFill>
            <a:blip r:embed="rId4"/>
            <a:stretch>
              <a:fillRect/>
            </a:stretch>
          </p:blipFill>
          <p:spPr>
            <a:xfrm>
              <a:off x="2247924" y="1276906"/>
              <a:ext cx="1546414" cy="1546414"/>
            </a:xfrm>
            <a:prstGeom prst="rect">
              <a:avLst/>
            </a:prstGeom>
          </p:spPr>
        </p:pic>
        <p:pic>
          <p:nvPicPr>
            <p:cNvPr id="4" name="Picture 3">
              <a:extLst>
                <a:ext uri="{FF2B5EF4-FFF2-40B4-BE49-F238E27FC236}">
                  <a16:creationId xmlns:a16="http://schemas.microsoft.com/office/drawing/2014/main" id="{8BE7AAA1-F868-1A46-C713-F4F43AFDA9A5}"/>
                </a:ext>
              </a:extLst>
            </p:cNvPr>
            <p:cNvPicPr>
              <a:picLocks noChangeAspect="1"/>
            </p:cNvPicPr>
            <p:nvPr/>
          </p:nvPicPr>
          <p:blipFill>
            <a:blip r:embed="rId5"/>
            <a:stretch>
              <a:fillRect/>
            </a:stretch>
          </p:blipFill>
          <p:spPr>
            <a:xfrm>
              <a:off x="474724" y="3014281"/>
              <a:ext cx="1546414" cy="1546414"/>
            </a:xfrm>
            <a:prstGeom prst="rect">
              <a:avLst/>
            </a:prstGeom>
          </p:spPr>
        </p:pic>
        <p:pic>
          <p:nvPicPr>
            <p:cNvPr id="7" name="Picture 6">
              <a:extLst>
                <a:ext uri="{FF2B5EF4-FFF2-40B4-BE49-F238E27FC236}">
                  <a16:creationId xmlns:a16="http://schemas.microsoft.com/office/drawing/2014/main" id="{A20A527D-0850-D91A-0074-DB8C5256ED9B}"/>
                </a:ext>
              </a:extLst>
            </p:cNvPr>
            <p:cNvPicPr>
              <a:picLocks noChangeAspect="1"/>
            </p:cNvPicPr>
            <p:nvPr/>
          </p:nvPicPr>
          <p:blipFill>
            <a:blip r:embed="rId6"/>
            <a:stretch>
              <a:fillRect/>
            </a:stretch>
          </p:blipFill>
          <p:spPr>
            <a:xfrm>
              <a:off x="2247924" y="3014281"/>
              <a:ext cx="1546414" cy="1546414"/>
            </a:xfrm>
            <a:prstGeom prst="rect">
              <a:avLst/>
            </a:prstGeom>
          </p:spPr>
        </p:pic>
      </p:grpSp>
      <p:grpSp>
        <p:nvGrpSpPr>
          <p:cNvPr id="24" name="Group 23">
            <a:extLst>
              <a:ext uri="{FF2B5EF4-FFF2-40B4-BE49-F238E27FC236}">
                <a16:creationId xmlns:a16="http://schemas.microsoft.com/office/drawing/2014/main" id="{28F1CFE8-3DEC-C59B-CA72-2E4831E7DF1A}"/>
              </a:ext>
            </a:extLst>
          </p:cNvPr>
          <p:cNvGrpSpPr/>
          <p:nvPr/>
        </p:nvGrpSpPr>
        <p:grpSpPr>
          <a:xfrm>
            <a:off x="8288271" y="1276906"/>
            <a:ext cx="3330902" cy="3283789"/>
            <a:chOff x="8288271" y="1276906"/>
            <a:chExt cx="3330902" cy="3283789"/>
          </a:xfrm>
        </p:grpSpPr>
        <p:pic>
          <p:nvPicPr>
            <p:cNvPr id="12" name="Picture 11">
              <a:extLst>
                <a:ext uri="{FF2B5EF4-FFF2-40B4-BE49-F238E27FC236}">
                  <a16:creationId xmlns:a16="http://schemas.microsoft.com/office/drawing/2014/main" id="{CC25DAB6-AB12-E7F5-78F3-A1D1E13F5309}"/>
                </a:ext>
              </a:extLst>
            </p:cNvPr>
            <p:cNvPicPr>
              <a:picLocks noChangeAspect="1"/>
            </p:cNvPicPr>
            <p:nvPr/>
          </p:nvPicPr>
          <p:blipFill>
            <a:blip r:embed="rId7"/>
            <a:stretch>
              <a:fillRect/>
            </a:stretch>
          </p:blipFill>
          <p:spPr>
            <a:xfrm>
              <a:off x="10072759" y="1276906"/>
              <a:ext cx="1546414" cy="1546414"/>
            </a:xfrm>
            <a:prstGeom prst="rect">
              <a:avLst/>
            </a:prstGeom>
          </p:spPr>
        </p:pic>
        <p:pic>
          <p:nvPicPr>
            <p:cNvPr id="15" name="Picture 14">
              <a:extLst>
                <a:ext uri="{FF2B5EF4-FFF2-40B4-BE49-F238E27FC236}">
                  <a16:creationId xmlns:a16="http://schemas.microsoft.com/office/drawing/2014/main" id="{664696A6-ECEC-97FF-9472-509B25FD4EE9}"/>
                </a:ext>
              </a:extLst>
            </p:cNvPr>
            <p:cNvPicPr>
              <a:picLocks noChangeAspect="1"/>
            </p:cNvPicPr>
            <p:nvPr/>
          </p:nvPicPr>
          <p:blipFill>
            <a:blip r:embed="rId8"/>
            <a:stretch>
              <a:fillRect/>
            </a:stretch>
          </p:blipFill>
          <p:spPr>
            <a:xfrm>
              <a:off x="8288271" y="1276906"/>
              <a:ext cx="1546414" cy="1546414"/>
            </a:xfrm>
            <a:prstGeom prst="rect">
              <a:avLst/>
            </a:prstGeom>
          </p:spPr>
        </p:pic>
        <p:pic>
          <p:nvPicPr>
            <p:cNvPr id="16" name="Picture 15">
              <a:extLst>
                <a:ext uri="{FF2B5EF4-FFF2-40B4-BE49-F238E27FC236}">
                  <a16:creationId xmlns:a16="http://schemas.microsoft.com/office/drawing/2014/main" id="{9686269F-5CCA-14D3-0A41-E2BF10B19002}"/>
                </a:ext>
              </a:extLst>
            </p:cNvPr>
            <p:cNvPicPr>
              <a:picLocks noChangeAspect="1"/>
            </p:cNvPicPr>
            <p:nvPr/>
          </p:nvPicPr>
          <p:blipFill>
            <a:blip r:embed="rId9"/>
            <a:stretch>
              <a:fillRect/>
            </a:stretch>
          </p:blipFill>
          <p:spPr>
            <a:xfrm>
              <a:off x="10072759" y="3014281"/>
              <a:ext cx="1546414" cy="1546414"/>
            </a:xfrm>
            <a:prstGeom prst="rect">
              <a:avLst/>
            </a:prstGeom>
          </p:spPr>
        </p:pic>
        <p:pic>
          <p:nvPicPr>
            <p:cNvPr id="17" name="Picture 16">
              <a:extLst>
                <a:ext uri="{FF2B5EF4-FFF2-40B4-BE49-F238E27FC236}">
                  <a16:creationId xmlns:a16="http://schemas.microsoft.com/office/drawing/2014/main" id="{45607C3D-D68F-D333-F515-0085DA7C54D2}"/>
                </a:ext>
              </a:extLst>
            </p:cNvPr>
            <p:cNvPicPr>
              <a:picLocks noChangeAspect="1"/>
            </p:cNvPicPr>
            <p:nvPr/>
          </p:nvPicPr>
          <p:blipFill>
            <a:blip r:embed="rId10"/>
            <a:stretch>
              <a:fillRect/>
            </a:stretch>
          </p:blipFill>
          <p:spPr>
            <a:xfrm>
              <a:off x="8288271" y="3014281"/>
              <a:ext cx="1546414" cy="1546414"/>
            </a:xfrm>
            <a:prstGeom prst="rect">
              <a:avLst/>
            </a:prstGeom>
          </p:spPr>
        </p:pic>
      </p:grpSp>
      <p:grpSp>
        <p:nvGrpSpPr>
          <p:cNvPr id="22" name="Group 21">
            <a:extLst>
              <a:ext uri="{FF2B5EF4-FFF2-40B4-BE49-F238E27FC236}">
                <a16:creationId xmlns:a16="http://schemas.microsoft.com/office/drawing/2014/main" id="{1DB5B73B-9F5C-9371-1DE3-64EDD7E26454}"/>
              </a:ext>
            </a:extLst>
          </p:cNvPr>
          <p:cNvGrpSpPr/>
          <p:nvPr/>
        </p:nvGrpSpPr>
        <p:grpSpPr>
          <a:xfrm>
            <a:off x="4348921" y="1276906"/>
            <a:ext cx="3330902" cy="3283789"/>
            <a:chOff x="4103941" y="1276906"/>
            <a:chExt cx="3330902" cy="3283789"/>
          </a:xfrm>
        </p:grpSpPr>
        <p:pic>
          <p:nvPicPr>
            <p:cNvPr id="18" name="Picture 17">
              <a:extLst>
                <a:ext uri="{FF2B5EF4-FFF2-40B4-BE49-F238E27FC236}">
                  <a16:creationId xmlns:a16="http://schemas.microsoft.com/office/drawing/2014/main" id="{57454480-F07A-52B0-42C9-CA1DA1140472}"/>
                </a:ext>
              </a:extLst>
            </p:cNvPr>
            <p:cNvPicPr>
              <a:picLocks noChangeAspect="1"/>
            </p:cNvPicPr>
            <p:nvPr/>
          </p:nvPicPr>
          <p:blipFill>
            <a:blip r:embed="rId11"/>
            <a:stretch>
              <a:fillRect/>
            </a:stretch>
          </p:blipFill>
          <p:spPr>
            <a:xfrm>
              <a:off x="4103941" y="1276906"/>
              <a:ext cx="1546414" cy="1546414"/>
            </a:xfrm>
            <a:prstGeom prst="rect">
              <a:avLst/>
            </a:prstGeom>
          </p:spPr>
        </p:pic>
        <p:pic>
          <p:nvPicPr>
            <p:cNvPr id="19" name="Picture 18">
              <a:extLst>
                <a:ext uri="{FF2B5EF4-FFF2-40B4-BE49-F238E27FC236}">
                  <a16:creationId xmlns:a16="http://schemas.microsoft.com/office/drawing/2014/main" id="{B60D54C1-DE7B-DDFF-BB06-90381387A2DA}"/>
                </a:ext>
              </a:extLst>
            </p:cNvPr>
            <p:cNvPicPr>
              <a:picLocks noChangeAspect="1"/>
            </p:cNvPicPr>
            <p:nvPr/>
          </p:nvPicPr>
          <p:blipFill>
            <a:blip r:embed="rId12"/>
            <a:stretch>
              <a:fillRect/>
            </a:stretch>
          </p:blipFill>
          <p:spPr>
            <a:xfrm>
              <a:off x="5888429" y="1276906"/>
              <a:ext cx="1546414" cy="1546414"/>
            </a:xfrm>
            <a:prstGeom prst="rect">
              <a:avLst/>
            </a:prstGeom>
          </p:spPr>
        </p:pic>
        <p:pic>
          <p:nvPicPr>
            <p:cNvPr id="20" name="Picture 19">
              <a:extLst>
                <a:ext uri="{FF2B5EF4-FFF2-40B4-BE49-F238E27FC236}">
                  <a16:creationId xmlns:a16="http://schemas.microsoft.com/office/drawing/2014/main" id="{9B857598-AE69-9F24-133B-AC9F9A30DF98}"/>
                </a:ext>
              </a:extLst>
            </p:cNvPr>
            <p:cNvPicPr>
              <a:picLocks noChangeAspect="1"/>
            </p:cNvPicPr>
            <p:nvPr/>
          </p:nvPicPr>
          <p:blipFill>
            <a:blip r:embed="rId13"/>
            <a:stretch>
              <a:fillRect/>
            </a:stretch>
          </p:blipFill>
          <p:spPr>
            <a:xfrm>
              <a:off x="4103941" y="3014281"/>
              <a:ext cx="1546414" cy="1546414"/>
            </a:xfrm>
            <a:prstGeom prst="rect">
              <a:avLst/>
            </a:prstGeom>
          </p:spPr>
        </p:pic>
        <p:pic>
          <p:nvPicPr>
            <p:cNvPr id="21" name="Picture 20">
              <a:extLst>
                <a:ext uri="{FF2B5EF4-FFF2-40B4-BE49-F238E27FC236}">
                  <a16:creationId xmlns:a16="http://schemas.microsoft.com/office/drawing/2014/main" id="{70F6A014-676C-68BA-F34C-A4E361367425}"/>
                </a:ext>
              </a:extLst>
            </p:cNvPr>
            <p:cNvPicPr>
              <a:picLocks noChangeAspect="1"/>
            </p:cNvPicPr>
            <p:nvPr/>
          </p:nvPicPr>
          <p:blipFill>
            <a:blip r:embed="rId14"/>
            <a:stretch>
              <a:fillRect/>
            </a:stretch>
          </p:blipFill>
          <p:spPr>
            <a:xfrm>
              <a:off x="5888429" y="3014281"/>
              <a:ext cx="1546414" cy="1546414"/>
            </a:xfrm>
            <a:prstGeom prst="rect">
              <a:avLst/>
            </a:prstGeom>
          </p:spPr>
        </p:pic>
      </p:grpSp>
      <p:sp>
        <p:nvSpPr>
          <p:cNvPr id="25" name="TextBox 24">
            <a:extLst>
              <a:ext uri="{FF2B5EF4-FFF2-40B4-BE49-F238E27FC236}">
                <a16:creationId xmlns:a16="http://schemas.microsoft.com/office/drawing/2014/main" id="{85A3AA47-86B2-E633-1AD7-C1D25EC7FA56}"/>
              </a:ext>
            </a:extLst>
          </p:cNvPr>
          <p:cNvSpPr txBox="1"/>
          <p:nvPr/>
        </p:nvSpPr>
        <p:spPr>
          <a:xfrm>
            <a:off x="10359447" y="6470413"/>
            <a:ext cx="1832553" cy="369332"/>
          </a:xfrm>
          <a:prstGeom prst="rect">
            <a:avLst/>
          </a:prstGeom>
          <a:noFill/>
        </p:spPr>
        <p:txBody>
          <a:bodyPr wrap="none" rtlCol="0">
            <a:spAutoFit/>
          </a:bodyPr>
          <a:lstStyle/>
          <a:p>
            <a:r>
              <a:rPr lang="en-US" dirty="0"/>
              <a:t>[Dall-E 2, </a:t>
            </a:r>
            <a:r>
              <a:rPr lang="en-US" dirty="0" err="1"/>
              <a:t>OpenAI</a:t>
            </a:r>
            <a:r>
              <a:rPr lang="en-US" dirty="0"/>
              <a:t>]</a:t>
            </a:r>
          </a:p>
        </p:txBody>
      </p:sp>
    </p:spTree>
    <p:extLst>
      <p:ext uri="{BB962C8B-B14F-4D97-AF65-F5344CB8AC3E}">
        <p14:creationId xmlns:p14="http://schemas.microsoft.com/office/powerpoint/2010/main" val="124014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ACD16-8333-3A43-97CD-FFCE3E5275FD}"/>
              </a:ext>
            </a:extLst>
          </p:cNvPr>
          <p:cNvSpPr>
            <a:spLocks noGrp="1"/>
          </p:cNvSpPr>
          <p:nvPr>
            <p:ph idx="1"/>
          </p:nvPr>
        </p:nvSpPr>
        <p:spPr>
          <a:xfrm>
            <a:off x="838200" y="1097280"/>
            <a:ext cx="10515600" cy="5079683"/>
          </a:xfrm>
        </p:spPr>
        <p:txBody>
          <a:bodyPr/>
          <a:lstStyle/>
          <a:p>
            <a:pPr marL="0" indent="0">
              <a:buNone/>
            </a:pPr>
            <a:r>
              <a:rPr lang="en-US" b="1" dirty="0">
                <a:solidFill>
                  <a:srgbClr val="7030A0"/>
                </a:solidFill>
              </a:rPr>
              <a:t>Our core question:</a:t>
            </a:r>
          </a:p>
          <a:p>
            <a:pPr marL="0" indent="0">
              <a:buNone/>
            </a:pPr>
            <a:endParaRPr lang="en-US" dirty="0">
              <a:solidFill>
                <a:srgbClr val="7030A0"/>
              </a:solidFill>
            </a:endParaRPr>
          </a:p>
          <a:p>
            <a:pPr marL="0" indent="0">
              <a:buNone/>
            </a:pPr>
            <a:endParaRPr lang="en-US" dirty="0"/>
          </a:p>
          <a:p>
            <a:pPr marL="0" indent="0">
              <a:buNone/>
            </a:pPr>
            <a:r>
              <a:rPr lang="en-US" sz="3800" dirty="0">
                <a:solidFill>
                  <a:srgbClr val="7030A0"/>
                </a:solidFill>
              </a:rPr>
              <a:t>What does my neural network </a:t>
            </a:r>
            <a:r>
              <a:rPr lang="en-US" sz="3800" b="1" dirty="0">
                <a:solidFill>
                  <a:srgbClr val="7030A0"/>
                </a:solidFill>
              </a:rPr>
              <a:t>know</a:t>
            </a:r>
            <a:r>
              <a:rPr lang="en-US" sz="3800" dirty="0">
                <a:solidFill>
                  <a:srgbClr val="7030A0"/>
                </a:solidFill>
              </a:rPr>
              <a:t>?</a:t>
            </a:r>
          </a:p>
          <a:p>
            <a:pPr marL="0" indent="0">
              <a:buNone/>
            </a:pPr>
            <a:endParaRPr lang="en-US" sz="3800" dirty="0">
              <a:solidFill>
                <a:srgbClr val="7030A0"/>
              </a:solidFill>
            </a:endParaRPr>
          </a:p>
          <a:p>
            <a:pPr marL="0" indent="0">
              <a:buNone/>
            </a:pPr>
            <a:r>
              <a:rPr lang="en-US" sz="3800" dirty="0">
                <a:solidFill>
                  <a:srgbClr val="7030A0"/>
                </a:solidFill>
              </a:rPr>
              <a:t>					  ... and </a:t>
            </a:r>
            <a:r>
              <a:rPr lang="en-US" sz="3800" b="1" dirty="0">
                <a:solidFill>
                  <a:srgbClr val="7030A0"/>
                </a:solidFill>
              </a:rPr>
              <a:t>how</a:t>
            </a:r>
            <a:r>
              <a:rPr lang="en-US" sz="3800" dirty="0">
                <a:solidFill>
                  <a:srgbClr val="7030A0"/>
                </a:solidFill>
              </a:rPr>
              <a:t> does it know it?</a:t>
            </a:r>
          </a:p>
          <a:p>
            <a:pPr marL="0" indent="0">
              <a:buNone/>
            </a:pPr>
            <a:endParaRPr lang="en-US" dirty="0"/>
          </a:p>
        </p:txBody>
      </p:sp>
    </p:spTree>
    <p:extLst>
      <p:ext uri="{BB962C8B-B14F-4D97-AF65-F5344CB8AC3E}">
        <p14:creationId xmlns:p14="http://schemas.microsoft.com/office/powerpoint/2010/main" val="2231161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0A1DA5-7A7B-9795-1D36-4A9DCFFCA950}"/>
              </a:ext>
            </a:extLst>
          </p:cNvPr>
          <p:cNvSpPr>
            <a:spLocks noGrp="1"/>
          </p:cNvSpPr>
          <p:nvPr>
            <p:ph type="title"/>
          </p:nvPr>
        </p:nvSpPr>
        <p:spPr>
          <a:xfrm>
            <a:off x="0" y="18255"/>
            <a:ext cx="12192000" cy="1325563"/>
          </a:xfrm>
        </p:spPr>
        <p:txBody>
          <a:bodyPr>
            <a:normAutofit/>
          </a:bodyPr>
          <a:lstStyle/>
          <a:p>
            <a:pPr algn="ctr"/>
            <a:r>
              <a:rPr lang="en-US" sz="5400" dirty="0"/>
              <a:t>Big Data can be a difficult human interface</a:t>
            </a:r>
          </a:p>
        </p:txBody>
      </p:sp>
      <p:pic>
        <p:nvPicPr>
          <p:cNvPr id="1026" name="Picture 2" descr="Person icon - Ikonate">
            <a:extLst>
              <a:ext uri="{FF2B5EF4-FFF2-40B4-BE49-F238E27FC236}">
                <a16:creationId xmlns:a16="http://schemas.microsoft.com/office/drawing/2014/main" id="{DBD7591D-6AEE-5BDD-3768-495A3EBAC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08" y="1836437"/>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Can 4">
            <a:extLst>
              <a:ext uri="{FF2B5EF4-FFF2-40B4-BE49-F238E27FC236}">
                <a16:creationId xmlns:a16="http://schemas.microsoft.com/office/drawing/2014/main" id="{466DCE78-D2CA-F88A-B4EF-CA12B139F0F7}"/>
              </a:ext>
            </a:extLst>
          </p:cNvPr>
          <p:cNvSpPr/>
          <p:nvPr/>
        </p:nvSpPr>
        <p:spPr>
          <a:xfrm>
            <a:off x="4785489" y="2112662"/>
            <a:ext cx="1804495" cy="2290927"/>
          </a:xfrm>
          <a:prstGeom prst="can">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7401B0E-4157-8E71-C62D-845FE29A5804}"/>
              </a:ext>
            </a:extLst>
          </p:cNvPr>
          <p:cNvGrpSpPr/>
          <p:nvPr/>
        </p:nvGrpSpPr>
        <p:grpSpPr>
          <a:xfrm>
            <a:off x="8718256" y="2306212"/>
            <a:ext cx="1536284" cy="1889490"/>
            <a:chOff x="2469583" y="2428631"/>
            <a:chExt cx="3184469" cy="3916607"/>
          </a:xfrm>
        </p:grpSpPr>
        <p:sp>
          <p:nvSpPr>
            <p:cNvPr id="8" name="Shape 3011" descr="Line">
              <a:extLst>
                <a:ext uri="{FF2B5EF4-FFF2-40B4-BE49-F238E27FC236}">
                  <a16:creationId xmlns:a16="http://schemas.microsoft.com/office/drawing/2014/main" id="{BBB340B7-7983-EEC8-0784-28A5975562D7}"/>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2" descr="Line">
              <a:extLst>
                <a:ext uri="{FF2B5EF4-FFF2-40B4-BE49-F238E27FC236}">
                  <a16:creationId xmlns:a16="http://schemas.microsoft.com/office/drawing/2014/main" id="{D4CE4E28-43B2-A049-A5A8-CC5AF660F636}"/>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3" descr="Line">
              <a:extLst>
                <a:ext uri="{FF2B5EF4-FFF2-40B4-BE49-F238E27FC236}">
                  <a16:creationId xmlns:a16="http://schemas.microsoft.com/office/drawing/2014/main" id="{878B71EB-EC3C-03AE-F10D-D8D77D317B57}"/>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4" descr="Line">
              <a:extLst>
                <a:ext uri="{FF2B5EF4-FFF2-40B4-BE49-F238E27FC236}">
                  <a16:creationId xmlns:a16="http://schemas.microsoft.com/office/drawing/2014/main" id="{772F8FA3-380F-1F47-7124-C51633BA6993}"/>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5" descr="Line">
              <a:extLst>
                <a:ext uri="{FF2B5EF4-FFF2-40B4-BE49-F238E27FC236}">
                  <a16:creationId xmlns:a16="http://schemas.microsoft.com/office/drawing/2014/main" id="{E0F50CEC-BC1C-FF67-D4CD-B67192DD8D4A}"/>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6" descr="Line">
              <a:extLst>
                <a:ext uri="{FF2B5EF4-FFF2-40B4-BE49-F238E27FC236}">
                  <a16:creationId xmlns:a16="http://schemas.microsoft.com/office/drawing/2014/main" id="{1625F236-5861-84D6-E6AC-405E48B7ABD5}"/>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7" descr="Line">
              <a:extLst>
                <a:ext uri="{FF2B5EF4-FFF2-40B4-BE49-F238E27FC236}">
                  <a16:creationId xmlns:a16="http://schemas.microsoft.com/office/drawing/2014/main" id="{2CE164FE-2DBA-EDF6-EB0A-2C0627B41EAE}"/>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8" descr="Line">
              <a:extLst>
                <a:ext uri="{FF2B5EF4-FFF2-40B4-BE49-F238E27FC236}">
                  <a16:creationId xmlns:a16="http://schemas.microsoft.com/office/drawing/2014/main" id="{6631A488-3075-4A38-7ED1-67F23B200F2D}"/>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19" descr="Line">
              <a:extLst>
                <a:ext uri="{FF2B5EF4-FFF2-40B4-BE49-F238E27FC236}">
                  <a16:creationId xmlns:a16="http://schemas.microsoft.com/office/drawing/2014/main" id="{10DE6595-18A7-96CB-27D3-D006263F8A98}"/>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0" descr="Line">
              <a:extLst>
                <a:ext uri="{FF2B5EF4-FFF2-40B4-BE49-F238E27FC236}">
                  <a16:creationId xmlns:a16="http://schemas.microsoft.com/office/drawing/2014/main" id="{E7E2A603-2B14-0C5E-49C1-EBE9603342E3}"/>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1" descr="Line">
              <a:extLst>
                <a:ext uri="{FF2B5EF4-FFF2-40B4-BE49-F238E27FC236}">
                  <a16:creationId xmlns:a16="http://schemas.microsoft.com/office/drawing/2014/main" id="{ABD63286-3332-320D-3A9E-470FA30DCC01}"/>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2" descr="Line">
              <a:extLst>
                <a:ext uri="{FF2B5EF4-FFF2-40B4-BE49-F238E27FC236}">
                  <a16:creationId xmlns:a16="http://schemas.microsoft.com/office/drawing/2014/main" id="{966CD2DB-CDE4-ED3D-DD5E-0AF241FD0A7B}"/>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3" descr="Line">
              <a:extLst>
                <a:ext uri="{FF2B5EF4-FFF2-40B4-BE49-F238E27FC236}">
                  <a16:creationId xmlns:a16="http://schemas.microsoft.com/office/drawing/2014/main" id="{F4D4D45D-2BED-AA4F-763E-DAC3F59720D2}"/>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4" descr="Line">
              <a:extLst>
                <a:ext uri="{FF2B5EF4-FFF2-40B4-BE49-F238E27FC236}">
                  <a16:creationId xmlns:a16="http://schemas.microsoft.com/office/drawing/2014/main" id="{9609C501-6759-CD02-3693-6E597E45F7E5}"/>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5" descr="Line">
              <a:extLst>
                <a:ext uri="{FF2B5EF4-FFF2-40B4-BE49-F238E27FC236}">
                  <a16:creationId xmlns:a16="http://schemas.microsoft.com/office/drawing/2014/main" id="{1982858F-DD31-0FE4-2875-D06AFA6DE1F0}"/>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6" descr="Line">
              <a:extLst>
                <a:ext uri="{FF2B5EF4-FFF2-40B4-BE49-F238E27FC236}">
                  <a16:creationId xmlns:a16="http://schemas.microsoft.com/office/drawing/2014/main" id="{95500F46-CCE5-56E8-297E-58CEE97B762B}"/>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7" descr="Line">
              <a:extLst>
                <a:ext uri="{FF2B5EF4-FFF2-40B4-BE49-F238E27FC236}">
                  <a16:creationId xmlns:a16="http://schemas.microsoft.com/office/drawing/2014/main" id="{4AB673FF-FD13-D6D6-7D4E-0B8620F632AE}"/>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8" descr="Line">
              <a:extLst>
                <a:ext uri="{FF2B5EF4-FFF2-40B4-BE49-F238E27FC236}">
                  <a16:creationId xmlns:a16="http://schemas.microsoft.com/office/drawing/2014/main" id="{7CB5A2C6-61CE-46F8-0E2F-F07DA83D7FA0}"/>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29" descr="Line">
              <a:extLst>
                <a:ext uri="{FF2B5EF4-FFF2-40B4-BE49-F238E27FC236}">
                  <a16:creationId xmlns:a16="http://schemas.microsoft.com/office/drawing/2014/main" id="{90FF75A3-78C3-D64B-E330-4257F55B071B}"/>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0" descr="Line">
              <a:extLst>
                <a:ext uri="{FF2B5EF4-FFF2-40B4-BE49-F238E27FC236}">
                  <a16:creationId xmlns:a16="http://schemas.microsoft.com/office/drawing/2014/main" id="{B34B1862-5AC6-E870-7E1A-4ACD23336E57}"/>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31" descr="Line">
              <a:extLst>
                <a:ext uri="{FF2B5EF4-FFF2-40B4-BE49-F238E27FC236}">
                  <a16:creationId xmlns:a16="http://schemas.microsoft.com/office/drawing/2014/main" id="{ACA53A3A-DD4A-28FE-F0B9-A126DBBDD482}"/>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2" descr="Line">
              <a:extLst>
                <a:ext uri="{FF2B5EF4-FFF2-40B4-BE49-F238E27FC236}">
                  <a16:creationId xmlns:a16="http://schemas.microsoft.com/office/drawing/2014/main" id="{07990C12-E2CC-BE87-BB50-08456ADB6CAD}"/>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3" descr="Line">
              <a:extLst>
                <a:ext uri="{FF2B5EF4-FFF2-40B4-BE49-F238E27FC236}">
                  <a16:creationId xmlns:a16="http://schemas.microsoft.com/office/drawing/2014/main" id="{FE660A88-8A8B-7F74-097D-348CBBF22195}"/>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1" name="Shape 3034" descr="Circle">
              <a:extLst>
                <a:ext uri="{FF2B5EF4-FFF2-40B4-BE49-F238E27FC236}">
                  <a16:creationId xmlns:a16="http://schemas.microsoft.com/office/drawing/2014/main" id="{AA041260-E1D7-4FCC-4BA9-2BC1402FF8D1}"/>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5" descr="Circle">
              <a:extLst>
                <a:ext uri="{FF2B5EF4-FFF2-40B4-BE49-F238E27FC236}">
                  <a16:creationId xmlns:a16="http://schemas.microsoft.com/office/drawing/2014/main" id="{21AAB9DD-1422-EC75-94E2-6D42EDC6BE84}"/>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3" name="Shape 3036" descr="Circle">
              <a:extLst>
                <a:ext uri="{FF2B5EF4-FFF2-40B4-BE49-F238E27FC236}">
                  <a16:creationId xmlns:a16="http://schemas.microsoft.com/office/drawing/2014/main" id="{B70AB066-253F-BCF9-6493-A7B851CC2292}"/>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7" descr="Circle">
              <a:extLst>
                <a:ext uri="{FF2B5EF4-FFF2-40B4-BE49-F238E27FC236}">
                  <a16:creationId xmlns:a16="http://schemas.microsoft.com/office/drawing/2014/main" id="{3D96B132-487E-9022-21C8-24BB369C54EA}"/>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8" descr="Circle">
              <a:extLst>
                <a:ext uri="{FF2B5EF4-FFF2-40B4-BE49-F238E27FC236}">
                  <a16:creationId xmlns:a16="http://schemas.microsoft.com/office/drawing/2014/main" id="{4F03091B-AF4A-080C-2D19-74389E1C73AA}"/>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6" name="Shape 3039" descr="Line">
              <a:extLst>
                <a:ext uri="{FF2B5EF4-FFF2-40B4-BE49-F238E27FC236}">
                  <a16:creationId xmlns:a16="http://schemas.microsoft.com/office/drawing/2014/main" id="{7C504383-BF97-56E5-FFE0-F3E743A2AE9C}"/>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40" descr="Line">
              <a:extLst>
                <a:ext uri="{FF2B5EF4-FFF2-40B4-BE49-F238E27FC236}">
                  <a16:creationId xmlns:a16="http://schemas.microsoft.com/office/drawing/2014/main" id="{FC4CDA4D-87F3-33B7-2C23-B3943CB21703}"/>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41" descr="Line">
              <a:extLst>
                <a:ext uri="{FF2B5EF4-FFF2-40B4-BE49-F238E27FC236}">
                  <a16:creationId xmlns:a16="http://schemas.microsoft.com/office/drawing/2014/main" id="{CCE313A4-7F73-1FD0-F009-F5DE2C8EF773}"/>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2" descr="Line">
              <a:extLst>
                <a:ext uri="{FF2B5EF4-FFF2-40B4-BE49-F238E27FC236}">
                  <a16:creationId xmlns:a16="http://schemas.microsoft.com/office/drawing/2014/main" id="{D2D7D9CA-61B9-E220-B268-44699D420C77}"/>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0" name="Shape 3043" descr="Circle">
              <a:extLst>
                <a:ext uri="{FF2B5EF4-FFF2-40B4-BE49-F238E27FC236}">
                  <a16:creationId xmlns:a16="http://schemas.microsoft.com/office/drawing/2014/main" id="{E5FFC2CF-0905-7900-C7EE-9C5A569DEE4A}"/>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4" descr="Circle">
              <a:extLst>
                <a:ext uri="{FF2B5EF4-FFF2-40B4-BE49-F238E27FC236}">
                  <a16:creationId xmlns:a16="http://schemas.microsoft.com/office/drawing/2014/main" id="{36574CD0-34CE-41BA-35DB-6B49409B468D}"/>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5" descr="Circle">
              <a:extLst>
                <a:ext uri="{FF2B5EF4-FFF2-40B4-BE49-F238E27FC236}">
                  <a16:creationId xmlns:a16="http://schemas.microsoft.com/office/drawing/2014/main" id="{FAD1D970-8625-1177-00CB-2CDB0BC64684}"/>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6" descr="Circle">
              <a:extLst>
                <a:ext uri="{FF2B5EF4-FFF2-40B4-BE49-F238E27FC236}">
                  <a16:creationId xmlns:a16="http://schemas.microsoft.com/office/drawing/2014/main" id="{9918D708-188C-1FDE-C014-3AA2A53037A1}"/>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7" descr="Circle">
              <a:extLst>
                <a:ext uri="{FF2B5EF4-FFF2-40B4-BE49-F238E27FC236}">
                  <a16:creationId xmlns:a16="http://schemas.microsoft.com/office/drawing/2014/main" id="{29C3501A-A74E-495A-D21A-6E39E9B8E456}"/>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8" descr="Circle">
              <a:extLst>
                <a:ext uri="{FF2B5EF4-FFF2-40B4-BE49-F238E27FC236}">
                  <a16:creationId xmlns:a16="http://schemas.microsoft.com/office/drawing/2014/main" id="{354A33CB-ACD2-CBD0-FCD1-2539727143FE}"/>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49" descr="Circle">
              <a:extLst>
                <a:ext uri="{FF2B5EF4-FFF2-40B4-BE49-F238E27FC236}">
                  <a16:creationId xmlns:a16="http://schemas.microsoft.com/office/drawing/2014/main" id="{C9480ABF-48EF-FB7C-5357-265E7413C55F}"/>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7" name="Shape 3050" descr="Line">
              <a:extLst>
                <a:ext uri="{FF2B5EF4-FFF2-40B4-BE49-F238E27FC236}">
                  <a16:creationId xmlns:a16="http://schemas.microsoft.com/office/drawing/2014/main" id="{80A97ED3-D04D-5F10-881A-4CE0D326ED5A}"/>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1" descr="Line">
              <a:extLst>
                <a:ext uri="{FF2B5EF4-FFF2-40B4-BE49-F238E27FC236}">
                  <a16:creationId xmlns:a16="http://schemas.microsoft.com/office/drawing/2014/main" id="{4666E2A9-C73A-E537-F515-2A155090B5DD}"/>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2" descr="Line">
              <a:extLst>
                <a:ext uri="{FF2B5EF4-FFF2-40B4-BE49-F238E27FC236}">
                  <a16:creationId xmlns:a16="http://schemas.microsoft.com/office/drawing/2014/main" id="{D73FF063-A82D-ABE3-567D-BF2261FD2941}"/>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3" descr="Line">
              <a:extLst>
                <a:ext uri="{FF2B5EF4-FFF2-40B4-BE49-F238E27FC236}">
                  <a16:creationId xmlns:a16="http://schemas.microsoft.com/office/drawing/2014/main" id="{32D93607-0253-9868-FCD4-58249AF509F6}"/>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4" descr="Line">
              <a:extLst>
                <a:ext uri="{FF2B5EF4-FFF2-40B4-BE49-F238E27FC236}">
                  <a16:creationId xmlns:a16="http://schemas.microsoft.com/office/drawing/2014/main" id="{7FA2CA42-928E-FE53-B8D0-27F65BC5E87E}"/>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5" descr="Line">
              <a:extLst>
                <a:ext uri="{FF2B5EF4-FFF2-40B4-BE49-F238E27FC236}">
                  <a16:creationId xmlns:a16="http://schemas.microsoft.com/office/drawing/2014/main" id="{97830B34-B1E6-4B49-D6EB-4FFDD3482279}"/>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6" descr="Line">
              <a:extLst>
                <a:ext uri="{FF2B5EF4-FFF2-40B4-BE49-F238E27FC236}">
                  <a16:creationId xmlns:a16="http://schemas.microsoft.com/office/drawing/2014/main" id="{D461272C-74BB-1655-9745-F1B635FEFD45}"/>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7" descr="Line">
              <a:extLst>
                <a:ext uri="{FF2B5EF4-FFF2-40B4-BE49-F238E27FC236}">
                  <a16:creationId xmlns:a16="http://schemas.microsoft.com/office/drawing/2014/main" id="{DC7D744C-D90D-34B7-8517-011F91E5F90F}"/>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8" descr="Line">
              <a:extLst>
                <a:ext uri="{FF2B5EF4-FFF2-40B4-BE49-F238E27FC236}">
                  <a16:creationId xmlns:a16="http://schemas.microsoft.com/office/drawing/2014/main" id="{31A80C2E-AAD9-CA98-2941-64271F292882}"/>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59" descr="Line">
              <a:extLst>
                <a:ext uri="{FF2B5EF4-FFF2-40B4-BE49-F238E27FC236}">
                  <a16:creationId xmlns:a16="http://schemas.microsoft.com/office/drawing/2014/main" id="{7BD61F03-4CBB-A4C7-BEB5-14B7C3310C7A}"/>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60" descr="Line">
              <a:extLst>
                <a:ext uri="{FF2B5EF4-FFF2-40B4-BE49-F238E27FC236}">
                  <a16:creationId xmlns:a16="http://schemas.microsoft.com/office/drawing/2014/main" id="{30F00BC6-8EC4-804A-877D-402D6F882DE3}"/>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61" descr="Line">
              <a:extLst>
                <a:ext uri="{FF2B5EF4-FFF2-40B4-BE49-F238E27FC236}">
                  <a16:creationId xmlns:a16="http://schemas.microsoft.com/office/drawing/2014/main" id="{D9C8F317-5BAF-6A58-2F97-F5D9058A1718}"/>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9" name="Shape 3062" descr="Circle">
              <a:extLst>
                <a:ext uri="{FF2B5EF4-FFF2-40B4-BE49-F238E27FC236}">
                  <a16:creationId xmlns:a16="http://schemas.microsoft.com/office/drawing/2014/main" id="{27203F55-6EE1-AA40-699E-B676E97E6D0A}"/>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63" descr="Circle">
              <a:extLst>
                <a:ext uri="{FF2B5EF4-FFF2-40B4-BE49-F238E27FC236}">
                  <a16:creationId xmlns:a16="http://schemas.microsoft.com/office/drawing/2014/main" id="{9760C440-1728-8131-BB43-B5AEF93A8A60}"/>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64" descr="Circle">
              <a:extLst>
                <a:ext uri="{FF2B5EF4-FFF2-40B4-BE49-F238E27FC236}">
                  <a16:creationId xmlns:a16="http://schemas.microsoft.com/office/drawing/2014/main" id="{6FBEDCFF-D75D-1F74-4690-6FB3D36C0496}"/>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65" descr="Circle">
              <a:extLst>
                <a:ext uri="{FF2B5EF4-FFF2-40B4-BE49-F238E27FC236}">
                  <a16:creationId xmlns:a16="http://schemas.microsoft.com/office/drawing/2014/main" id="{6BC1CEA9-1363-8206-4E25-92B45F73D77F}"/>
                </a:ext>
              </a:extLst>
            </p:cNvPr>
            <p:cNvSpPr/>
            <p:nvPr/>
          </p:nvSpPr>
          <p:spPr>
            <a:xfrm>
              <a:off x="3400264" y="497476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09" descr="Circle">
              <a:extLst>
                <a:ext uri="{FF2B5EF4-FFF2-40B4-BE49-F238E27FC236}">
                  <a16:creationId xmlns:a16="http://schemas.microsoft.com/office/drawing/2014/main" id="{CB011D1E-CD82-6C37-9A36-A6429D648A9A}"/>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4" name="Shape 3010" descr="Circle">
              <a:extLst>
                <a:ext uri="{FF2B5EF4-FFF2-40B4-BE49-F238E27FC236}">
                  <a16:creationId xmlns:a16="http://schemas.microsoft.com/office/drawing/2014/main" id="{4CBD287E-FE58-0F1E-ED18-3001BBEC32F9}"/>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sp>
        <p:nvSpPr>
          <p:cNvPr id="6" name="TextBox 5">
            <a:extLst>
              <a:ext uri="{FF2B5EF4-FFF2-40B4-BE49-F238E27FC236}">
                <a16:creationId xmlns:a16="http://schemas.microsoft.com/office/drawing/2014/main" id="{E6A19753-2B69-7DC3-138E-D64F18553162}"/>
              </a:ext>
            </a:extLst>
          </p:cNvPr>
          <p:cNvSpPr txBox="1"/>
          <p:nvPr/>
        </p:nvSpPr>
        <p:spPr>
          <a:xfrm>
            <a:off x="4792331" y="2568019"/>
            <a:ext cx="1812677" cy="1754326"/>
          </a:xfrm>
          <a:prstGeom prst="rect">
            <a:avLst/>
          </a:prstGeom>
          <a:noFill/>
        </p:spPr>
        <p:txBody>
          <a:bodyPr wrap="none" rtlCol="0">
            <a:spAutoFit/>
          </a:bodyPr>
          <a:lstStyle/>
          <a:p>
            <a:pPr algn="ctr"/>
            <a:r>
              <a:rPr lang="en-US" sz="3600" dirty="0"/>
              <a:t>Millions</a:t>
            </a:r>
            <a:br>
              <a:rPr lang="en-US" sz="3600" dirty="0"/>
            </a:br>
            <a:r>
              <a:rPr lang="en-US" sz="3600" dirty="0"/>
              <a:t>of image</a:t>
            </a:r>
          </a:p>
          <a:p>
            <a:pPr algn="ctr"/>
            <a:r>
              <a:rPr lang="en-US" sz="3600" dirty="0"/>
              <a:t>captions</a:t>
            </a:r>
          </a:p>
        </p:txBody>
      </p:sp>
      <p:grpSp>
        <p:nvGrpSpPr>
          <p:cNvPr id="2" name="Group 1">
            <a:extLst>
              <a:ext uri="{FF2B5EF4-FFF2-40B4-BE49-F238E27FC236}">
                <a16:creationId xmlns:a16="http://schemas.microsoft.com/office/drawing/2014/main" id="{A303784E-4860-E22A-1C82-A3767447FDD9}"/>
              </a:ext>
            </a:extLst>
          </p:cNvPr>
          <p:cNvGrpSpPr/>
          <p:nvPr/>
        </p:nvGrpSpPr>
        <p:grpSpPr>
          <a:xfrm>
            <a:off x="2809181" y="3126220"/>
            <a:ext cx="2118722" cy="1885605"/>
            <a:chOff x="2809181" y="3126220"/>
            <a:chExt cx="2118722" cy="1885605"/>
          </a:xfrm>
        </p:grpSpPr>
        <p:sp>
          <p:nvSpPr>
            <p:cNvPr id="65" name="Right Arrow 64">
              <a:extLst>
                <a:ext uri="{FF2B5EF4-FFF2-40B4-BE49-F238E27FC236}">
                  <a16:creationId xmlns:a16="http://schemas.microsoft.com/office/drawing/2014/main" id="{75547167-C7CF-215D-B9D3-94B14594E9DB}"/>
                </a:ext>
              </a:extLst>
            </p:cNvPr>
            <p:cNvSpPr/>
            <p:nvPr/>
          </p:nvSpPr>
          <p:spPr>
            <a:xfrm>
              <a:off x="3439963" y="3126220"/>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CA321C74-10A9-E8E8-1432-5AB6D6961CE5}"/>
                </a:ext>
              </a:extLst>
            </p:cNvPr>
            <p:cNvSpPr txBox="1"/>
            <p:nvPr/>
          </p:nvSpPr>
          <p:spPr>
            <a:xfrm>
              <a:off x="2809181" y="4057718"/>
              <a:ext cx="2118722" cy="954107"/>
            </a:xfrm>
            <a:prstGeom prst="rect">
              <a:avLst/>
            </a:prstGeom>
            <a:noFill/>
          </p:spPr>
          <p:txBody>
            <a:bodyPr wrap="none" rtlCol="0">
              <a:spAutoFit/>
            </a:bodyPr>
            <a:lstStyle/>
            <a:p>
              <a:pPr algn="ctr"/>
              <a:r>
                <a:rPr lang="en-US" sz="2800" dirty="0"/>
                <a:t>Extensive</a:t>
              </a:r>
              <a:br>
                <a:rPr lang="en-US" sz="2800" dirty="0"/>
              </a:br>
              <a:r>
                <a:rPr lang="en-US" sz="2800" dirty="0"/>
                <a:t>data curation</a:t>
              </a:r>
            </a:p>
          </p:txBody>
        </p:sp>
      </p:grpSp>
      <p:grpSp>
        <p:nvGrpSpPr>
          <p:cNvPr id="3" name="Group 2">
            <a:extLst>
              <a:ext uri="{FF2B5EF4-FFF2-40B4-BE49-F238E27FC236}">
                <a16:creationId xmlns:a16="http://schemas.microsoft.com/office/drawing/2014/main" id="{4CC076C9-3693-A6CA-043C-4957B8D23404}"/>
              </a:ext>
            </a:extLst>
          </p:cNvPr>
          <p:cNvGrpSpPr/>
          <p:nvPr/>
        </p:nvGrpSpPr>
        <p:grpSpPr>
          <a:xfrm>
            <a:off x="6342993" y="3101061"/>
            <a:ext cx="2676310" cy="1910763"/>
            <a:chOff x="6342993" y="3101061"/>
            <a:chExt cx="2676310" cy="1910763"/>
          </a:xfrm>
        </p:grpSpPr>
        <p:sp>
          <p:nvSpPr>
            <p:cNvPr id="66" name="Right Arrow 65">
              <a:extLst>
                <a:ext uri="{FF2B5EF4-FFF2-40B4-BE49-F238E27FC236}">
                  <a16:creationId xmlns:a16="http://schemas.microsoft.com/office/drawing/2014/main" id="{DCE047D3-8ED4-1D54-8EC0-CFAB248B3DA0}"/>
                </a:ext>
              </a:extLst>
            </p:cNvPr>
            <p:cNvSpPr/>
            <p:nvPr/>
          </p:nvSpPr>
          <p:spPr>
            <a:xfrm>
              <a:off x="7294034" y="3101061"/>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A55C3389-6448-59E1-C546-0CC96D1F3558}"/>
                </a:ext>
              </a:extLst>
            </p:cNvPr>
            <p:cNvSpPr txBox="1"/>
            <p:nvPr/>
          </p:nvSpPr>
          <p:spPr>
            <a:xfrm>
              <a:off x="6342993" y="4057717"/>
              <a:ext cx="2676310" cy="954107"/>
            </a:xfrm>
            <a:prstGeom prst="rect">
              <a:avLst/>
            </a:prstGeom>
            <a:noFill/>
          </p:spPr>
          <p:txBody>
            <a:bodyPr wrap="none" rtlCol="0">
              <a:spAutoFit/>
            </a:bodyPr>
            <a:lstStyle/>
            <a:p>
              <a:pPr algn="ctr"/>
              <a:r>
                <a:rPr lang="en-US" sz="2800" dirty="0"/>
                <a:t>Days or</a:t>
              </a:r>
              <a:br>
                <a:rPr lang="en-US" sz="2800" dirty="0"/>
              </a:br>
              <a:r>
                <a:rPr lang="en-US" sz="2800" dirty="0"/>
                <a:t>weeks of training</a:t>
              </a:r>
            </a:p>
          </p:txBody>
        </p:sp>
      </p:grpSp>
      <p:sp>
        <p:nvSpPr>
          <p:cNvPr id="70" name="TextBox 69">
            <a:extLst>
              <a:ext uri="{FF2B5EF4-FFF2-40B4-BE49-F238E27FC236}">
                <a16:creationId xmlns:a16="http://schemas.microsoft.com/office/drawing/2014/main" id="{A11EFCBF-0481-CE89-B012-54E58FF4F72B}"/>
              </a:ext>
            </a:extLst>
          </p:cNvPr>
          <p:cNvSpPr txBox="1"/>
          <p:nvPr/>
        </p:nvSpPr>
        <p:spPr>
          <a:xfrm>
            <a:off x="176462" y="5558596"/>
            <a:ext cx="11839075" cy="646331"/>
          </a:xfrm>
          <a:prstGeom prst="rect">
            <a:avLst/>
          </a:prstGeom>
          <a:noFill/>
        </p:spPr>
        <p:txBody>
          <a:bodyPr wrap="none" rtlCol="0">
            <a:spAutoFit/>
          </a:bodyPr>
          <a:lstStyle/>
          <a:p>
            <a:pPr algn="ctr"/>
            <a:r>
              <a:rPr lang="en-US" sz="3600" dirty="0"/>
              <a:t>How to deal with missing concepts, mistakes, and ambiguities?</a:t>
            </a:r>
          </a:p>
        </p:txBody>
      </p:sp>
    </p:spTree>
    <p:extLst>
      <p:ext uri="{BB962C8B-B14F-4D97-AF65-F5344CB8AC3E}">
        <p14:creationId xmlns:p14="http://schemas.microsoft.com/office/powerpoint/2010/main" val="24744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5D82F-CE4E-EB46-B7B3-D0F14994BA60}"/>
              </a:ext>
            </a:extLst>
          </p:cNvPr>
          <p:cNvSpPr>
            <a:spLocks noGrp="1"/>
          </p:cNvSpPr>
          <p:nvPr>
            <p:ph type="title"/>
          </p:nvPr>
        </p:nvSpPr>
        <p:spPr>
          <a:xfrm>
            <a:off x="0" y="18255"/>
            <a:ext cx="12192000" cy="1325563"/>
          </a:xfrm>
        </p:spPr>
        <p:txBody>
          <a:bodyPr>
            <a:noAutofit/>
          </a:bodyPr>
          <a:lstStyle/>
          <a:p>
            <a:pPr algn="ctr"/>
            <a:r>
              <a:rPr lang="en-US" sz="6000" dirty="0"/>
              <a:t>What does a Deep Net Learn?</a:t>
            </a:r>
          </a:p>
        </p:txBody>
      </p:sp>
      <p:grpSp>
        <p:nvGrpSpPr>
          <p:cNvPr id="65" name="Group 64">
            <a:extLst>
              <a:ext uri="{FF2B5EF4-FFF2-40B4-BE49-F238E27FC236}">
                <a16:creationId xmlns:a16="http://schemas.microsoft.com/office/drawing/2014/main" id="{9A4136B2-A032-4243-B697-E6E8F3E4080D}"/>
              </a:ext>
            </a:extLst>
          </p:cNvPr>
          <p:cNvGrpSpPr/>
          <p:nvPr/>
        </p:nvGrpSpPr>
        <p:grpSpPr>
          <a:xfrm>
            <a:off x="5676957" y="1879756"/>
            <a:ext cx="3184469" cy="3916607"/>
            <a:chOff x="3042671" y="1914262"/>
            <a:chExt cx="3184469" cy="3916607"/>
          </a:xfrm>
        </p:grpSpPr>
        <p:sp>
          <p:nvSpPr>
            <p:cNvPr id="8" name="Shape 3011" descr="Line">
              <a:extLst>
                <a:ext uri="{FF2B5EF4-FFF2-40B4-BE49-F238E27FC236}">
                  <a16:creationId xmlns:a16="http://schemas.microsoft.com/office/drawing/2014/main" id="{88B1A577-EC7E-3449-B50A-EDD0E7B0D1E8}"/>
                </a:ext>
              </a:extLst>
            </p:cNvPr>
            <p:cNvSpPr/>
            <p:nvPr/>
          </p:nvSpPr>
          <p:spPr>
            <a:xfrm flipH="1" flipV="1">
              <a:off x="4319917" y="2769078"/>
              <a:ext cx="634189" cy="63418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2" descr="Line">
              <a:extLst>
                <a:ext uri="{FF2B5EF4-FFF2-40B4-BE49-F238E27FC236}">
                  <a16:creationId xmlns:a16="http://schemas.microsoft.com/office/drawing/2014/main" id="{1DFCF058-6413-9248-BF8F-1C5DBE5E3E03}"/>
                </a:ext>
              </a:extLst>
            </p:cNvPr>
            <p:cNvSpPr/>
            <p:nvPr/>
          </p:nvSpPr>
          <p:spPr>
            <a:xfrm flipH="1" flipV="1">
              <a:off x="4318588" y="268616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3" descr="Line">
              <a:extLst>
                <a:ext uri="{FF2B5EF4-FFF2-40B4-BE49-F238E27FC236}">
                  <a16:creationId xmlns:a16="http://schemas.microsoft.com/office/drawing/2014/main" id="{2BC303FE-8429-164F-A75A-C0795CA8EF8D}"/>
                </a:ext>
              </a:extLst>
            </p:cNvPr>
            <p:cNvSpPr/>
            <p:nvPr/>
          </p:nvSpPr>
          <p:spPr>
            <a:xfrm flipH="1" flipV="1">
              <a:off x="4318350" y="3247819"/>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4" descr="Line">
              <a:extLst>
                <a:ext uri="{FF2B5EF4-FFF2-40B4-BE49-F238E27FC236}">
                  <a16:creationId xmlns:a16="http://schemas.microsoft.com/office/drawing/2014/main" id="{08C79367-FC1F-9342-B638-491A7990E9BF}"/>
                </a:ext>
              </a:extLst>
            </p:cNvPr>
            <p:cNvSpPr/>
            <p:nvPr/>
          </p:nvSpPr>
          <p:spPr>
            <a:xfrm flipH="1" flipV="1">
              <a:off x="4318350" y="383313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5" descr="Line">
              <a:extLst>
                <a:ext uri="{FF2B5EF4-FFF2-40B4-BE49-F238E27FC236}">
                  <a16:creationId xmlns:a16="http://schemas.microsoft.com/office/drawing/2014/main" id="{CD64367C-95E8-C247-847D-17EB3B5FEF24}"/>
                </a:ext>
              </a:extLst>
            </p:cNvPr>
            <p:cNvSpPr/>
            <p:nvPr/>
          </p:nvSpPr>
          <p:spPr>
            <a:xfrm flipH="1" flipV="1">
              <a:off x="4318350" y="4396365"/>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6" descr="Line">
              <a:extLst>
                <a:ext uri="{FF2B5EF4-FFF2-40B4-BE49-F238E27FC236}">
                  <a16:creationId xmlns:a16="http://schemas.microsoft.com/office/drawing/2014/main" id="{F3900289-A555-264E-A77E-402EB837B7D0}"/>
                </a:ext>
              </a:extLst>
            </p:cNvPr>
            <p:cNvSpPr/>
            <p:nvPr/>
          </p:nvSpPr>
          <p:spPr>
            <a:xfrm flipH="1">
              <a:off x="4319958" y="3003940"/>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7" descr="Line">
              <a:extLst>
                <a:ext uri="{FF2B5EF4-FFF2-40B4-BE49-F238E27FC236}">
                  <a16:creationId xmlns:a16="http://schemas.microsoft.com/office/drawing/2014/main" id="{B20801AF-3B71-3E49-9D27-63EE15C6607A}"/>
                </a:ext>
              </a:extLst>
            </p:cNvPr>
            <p:cNvSpPr/>
            <p:nvPr/>
          </p:nvSpPr>
          <p:spPr>
            <a:xfrm flipH="1">
              <a:off x="4319958" y="3593392"/>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8" descr="Line">
              <a:extLst>
                <a:ext uri="{FF2B5EF4-FFF2-40B4-BE49-F238E27FC236}">
                  <a16:creationId xmlns:a16="http://schemas.microsoft.com/office/drawing/2014/main" id="{106056CF-1E33-FA4D-9249-47B4D604E597}"/>
                </a:ext>
              </a:extLst>
            </p:cNvPr>
            <p:cNvSpPr/>
            <p:nvPr/>
          </p:nvSpPr>
          <p:spPr>
            <a:xfrm flipH="1">
              <a:off x="4319958" y="4150909"/>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19" descr="Line">
              <a:extLst>
                <a:ext uri="{FF2B5EF4-FFF2-40B4-BE49-F238E27FC236}">
                  <a16:creationId xmlns:a16="http://schemas.microsoft.com/office/drawing/2014/main" id="{FA11EFA4-A6FA-1C4B-9A6D-CB976A6C9A69}"/>
                </a:ext>
              </a:extLst>
            </p:cNvPr>
            <p:cNvSpPr/>
            <p:nvPr/>
          </p:nvSpPr>
          <p:spPr>
            <a:xfrm flipH="1">
              <a:off x="4319958" y="4731057"/>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0" descr="Line">
              <a:extLst>
                <a:ext uri="{FF2B5EF4-FFF2-40B4-BE49-F238E27FC236}">
                  <a16:creationId xmlns:a16="http://schemas.microsoft.com/office/drawing/2014/main" id="{70BDD582-9480-DE4F-AB7E-BF876FF99003}"/>
                </a:ext>
              </a:extLst>
            </p:cNvPr>
            <p:cNvSpPr/>
            <p:nvPr/>
          </p:nvSpPr>
          <p:spPr>
            <a:xfrm flipH="1">
              <a:off x="4285160" y="309115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1" descr="Line">
              <a:extLst>
                <a:ext uri="{FF2B5EF4-FFF2-40B4-BE49-F238E27FC236}">
                  <a16:creationId xmlns:a16="http://schemas.microsoft.com/office/drawing/2014/main" id="{89CD57B5-370A-1C40-A1FB-542BA8903637}"/>
                </a:ext>
              </a:extLst>
            </p:cNvPr>
            <p:cNvSpPr/>
            <p:nvPr/>
          </p:nvSpPr>
          <p:spPr>
            <a:xfrm flipH="1">
              <a:off x="4285217" y="422404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2" descr="Line">
              <a:extLst>
                <a:ext uri="{FF2B5EF4-FFF2-40B4-BE49-F238E27FC236}">
                  <a16:creationId xmlns:a16="http://schemas.microsoft.com/office/drawing/2014/main" id="{4C3CEEDA-1D18-0244-A53E-92082FD4B555}"/>
                </a:ext>
              </a:extLst>
            </p:cNvPr>
            <p:cNvSpPr/>
            <p:nvPr/>
          </p:nvSpPr>
          <p:spPr>
            <a:xfrm flipH="1">
              <a:off x="4285217" y="3680657"/>
              <a:ext cx="703932" cy="57913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3" descr="Line">
              <a:extLst>
                <a:ext uri="{FF2B5EF4-FFF2-40B4-BE49-F238E27FC236}">
                  <a16:creationId xmlns:a16="http://schemas.microsoft.com/office/drawing/2014/main" id="{B48303C0-138B-A04C-A001-27C3A1DDAF5E}"/>
                </a:ext>
              </a:extLst>
            </p:cNvPr>
            <p:cNvSpPr/>
            <p:nvPr/>
          </p:nvSpPr>
          <p:spPr>
            <a:xfrm flipH="1">
              <a:off x="3431119" y="2663592"/>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4" descr="Line">
              <a:extLst>
                <a:ext uri="{FF2B5EF4-FFF2-40B4-BE49-F238E27FC236}">
                  <a16:creationId xmlns:a16="http://schemas.microsoft.com/office/drawing/2014/main" id="{8F7189D3-2DAB-0F49-BC26-D4B83DA1BBD3}"/>
                </a:ext>
              </a:extLst>
            </p:cNvPr>
            <p:cNvSpPr/>
            <p:nvPr/>
          </p:nvSpPr>
          <p:spPr>
            <a:xfrm flipH="1">
              <a:off x="3431119" y="3227851"/>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5" descr="Line">
              <a:extLst>
                <a:ext uri="{FF2B5EF4-FFF2-40B4-BE49-F238E27FC236}">
                  <a16:creationId xmlns:a16="http://schemas.microsoft.com/office/drawing/2014/main" id="{E526638F-482F-7B45-84DB-4EE8D32CE63D}"/>
                </a:ext>
              </a:extLst>
            </p:cNvPr>
            <p:cNvSpPr/>
            <p:nvPr/>
          </p:nvSpPr>
          <p:spPr>
            <a:xfrm flipH="1">
              <a:off x="3431119" y="3792109"/>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6" descr="Line">
              <a:extLst>
                <a:ext uri="{FF2B5EF4-FFF2-40B4-BE49-F238E27FC236}">
                  <a16:creationId xmlns:a16="http://schemas.microsoft.com/office/drawing/2014/main" id="{6A6F9C9D-2E0D-3940-ABB9-138A9DB924DC}"/>
                </a:ext>
              </a:extLst>
            </p:cNvPr>
            <p:cNvSpPr/>
            <p:nvPr/>
          </p:nvSpPr>
          <p:spPr>
            <a:xfrm flipH="1">
              <a:off x="3431119" y="4376397"/>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7" descr="Line">
              <a:extLst>
                <a:ext uri="{FF2B5EF4-FFF2-40B4-BE49-F238E27FC236}">
                  <a16:creationId xmlns:a16="http://schemas.microsoft.com/office/drawing/2014/main" id="{8D5D95F7-6952-3247-A0B2-308DC29C833E}"/>
                </a:ext>
              </a:extLst>
            </p:cNvPr>
            <p:cNvSpPr/>
            <p:nvPr/>
          </p:nvSpPr>
          <p:spPr>
            <a:xfrm flipH="1">
              <a:off x="3431119" y="4943905"/>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8" descr="Line">
              <a:extLst>
                <a:ext uri="{FF2B5EF4-FFF2-40B4-BE49-F238E27FC236}">
                  <a16:creationId xmlns:a16="http://schemas.microsoft.com/office/drawing/2014/main" id="{51AE2FFB-E9B7-F34B-925B-DD8B3EFDEA66}"/>
                </a:ext>
              </a:extLst>
            </p:cNvPr>
            <p:cNvSpPr/>
            <p:nvPr/>
          </p:nvSpPr>
          <p:spPr>
            <a:xfrm flipH="1">
              <a:off x="3425545" y="273742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29" descr="Line">
              <a:extLst>
                <a:ext uri="{FF2B5EF4-FFF2-40B4-BE49-F238E27FC236}">
                  <a16:creationId xmlns:a16="http://schemas.microsoft.com/office/drawing/2014/main" id="{04A2F0A5-1979-4745-B28A-F5C9649FC947}"/>
                </a:ext>
              </a:extLst>
            </p:cNvPr>
            <p:cNvSpPr/>
            <p:nvPr/>
          </p:nvSpPr>
          <p:spPr>
            <a:xfrm flipH="1">
              <a:off x="3395591" y="2800392"/>
              <a:ext cx="672149"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0" descr="Line">
              <a:extLst>
                <a:ext uri="{FF2B5EF4-FFF2-40B4-BE49-F238E27FC236}">
                  <a16:creationId xmlns:a16="http://schemas.microsoft.com/office/drawing/2014/main" id="{06CF722A-06D3-3C41-99A4-FF10E033FCD5}"/>
                </a:ext>
              </a:extLst>
            </p:cNvPr>
            <p:cNvSpPr/>
            <p:nvPr/>
          </p:nvSpPr>
          <p:spPr>
            <a:xfrm flipH="1">
              <a:off x="3425545" y="3315320"/>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31" descr="Line">
              <a:extLst>
                <a:ext uri="{FF2B5EF4-FFF2-40B4-BE49-F238E27FC236}">
                  <a16:creationId xmlns:a16="http://schemas.microsoft.com/office/drawing/2014/main" id="{D768AFA6-C9F4-064E-8D95-F0940477C023}"/>
                </a:ext>
              </a:extLst>
            </p:cNvPr>
            <p:cNvSpPr/>
            <p:nvPr/>
          </p:nvSpPr>
          <p:spPr>
            <a:xfrm flipH="1">
              <a:off x="3395591" y="3378287"/>
              <a:ext cx="672149" cy="892003"/>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2" descr="Line">
              <a:extLst>
                <a:ext uri="{FF2B5EF4-FFF2-40B4-BE49-F238E27FC236}">
                  <a16:creationId xmlns:a16="http://schemas.microsoft.com/office/drawing/2014/main" id="{2AD14F1D-7095-1C4A-A569-E7BF6FBC9E89}"/>
                </a:ext>
              </a:extLst>
            </p:cNvPr>
            <p:cNvSpPr/>
            <p:nvPr/>
          </p:nvSpPr>
          <p:spPr>
            <a:xfrm flipH="1">
              <a:off x="3427112" y="390081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3" descr="Line">
              <a:extLst>
                <a:ext uri="{FF2B5EF4-FFF2-40B4-BE49-F238E27FC236}">
                  <a16:creationId xmlns:a16="http://schemas.microsoft.com/office/drawing/2014/main" id="{EBC3E610-3D7D-AD43-AC93-0A3DCFBF5653}"/>
                </a:ext>
              </a:extLst>
            </p:cNvPr>
            <p:cNvSpPr/>
            <p:nvPr/>
          </p:nvSpPr>
          <p:spPr>
            <a:xfrm flipH="1">
              <a:off x="3397158" y="3963783"/>
              <a:ext cx="672150"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1" name="Shape 3034" descr="Circle">
              <a:extLst>
                <a:ext uri="{FF2B5EF4-FFF2-40B4-BE49-F238E27FC236}">
                  <a16:creationId xmlns:a16="http://schemas.microsoft.com/office/drawing/2014/main" id="{FC3AF466-6909-5A4E-A5C3-DD0FC72D3F3D}"/>
                </a:ext>
              </a:extLst>
            </p:cNvPr>
            <p:cNvSpPr/>
            <p:nvPr/>
          </p:nvSpPr>
          <p:spPr>
            <a:xfrm flipH="1">
              <a:off x="3950270"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5" descr="Circle">
              <a:extLst>
                <a:ext uri="{FF2B5EF4-FFF2-40B4-BE49-F238E27FC236}">
                  <a16:creationId xmlns:a16="http://schemas.microsoft.com/office/drawing/2014/main" id="{1D2B5415-A27A-3244-8600-AA3D677F6983}"/>
                </a:ext>
              </a:extLst>
            </p:cNvPr>
            <p:cNvSpPr/>
            <p:nvPr/>
          </p:nvSpPr>
          <p:spPr>
            <a:xfrm flipH="1">
              <a:off x="3950270"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3" name="Shape 3036" descr="Circle">
              <a:extLst>
                <a:ext uri="{FF2B5EF4-FFF2-40B4-BE49-F238E27FC236}">
                  <a16:creationId xmlns:a16="http://schemas.microsoft.com/office/drawing/2014/main" id="{C59C319F-5A1C-4B49-9023-5C0423668EA6}"/>
                </a:ext>
              </a:extLst>
            </p:cNvPr>
            <p:cNvSpPr/>
            <p:nvPr/>
          </p:nvSpPr>
          <p:spPr>
            <a:xfrm flipH="1">
              <a:off x="3950270"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7" descr="Circle">
              <a:extLst>
                <a:ext uri="{FF2B5EF4-FFF2-40B4-BE49-F238E27FC236}">
                  <a16:creationId xmlns:a16="http://schemas.microsoft.com/office/drawing/2014/main" id="{3B4EE8C9-EAD3-AA49-AD50-701D4C0125DF}"/>
                </a:ext>
              </a:extLst>
            </p:cNvPr>
            <p:cNvSpPr/>
            <p:nvPr/>
          </p:nvSpPr>
          <p:spPr>
            <a:xfrm flipH="1">
              <a:off x="3950270" y="417826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8" descr="Circle">
              <a:extLst>
                <a:ext uri="{FF2B5EF4-FFF2-40B4-BE49-F238E27FC236}">
                  <a16:creationId xmlns:a16="http://schemas.microsoft.com/office/drawing/2014/main" id="{17DCB0DE-5C0A-2B4F-8740-51EAC5F5DADF}"/>
                </a:ext>
              </a:extLst>
            </p:cNvPr>
            <p:cNvSpPr/>
            <p:nvPr/>
          </p:nvSpPr>
          <p:spPr>
            <a:xfrm flipH="1">
              <a:off x="3950270"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6" name="Shape 3039" descr="Line">
              <a:extLst>
                <a:ext uri="{FF2B5EF4-FFF2-40B4-BE49-F238E27FC236}">
                  <a16:creationId xmlns:a16="http://schemas.microsoft.com/office/drawing/2014/main" id="{15DEE4F4-D291-6345-9693-A38C839BE08C}"/>
                </a:ext>
              </a:extLst>
            </p:cNvPr>
            <p:cNvSpPr/>
            <p:nvPr/>
          </p:nvSpPr>
          <p:spPr>
            <a:xfrm flipH="1" flipV="1">
              <a:off x="3426546" y="2747564"/>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40" descr="Line">
              <a:extLst>
                <a:ext uri="{FF2B5EF4-FFF2-40B4-BE49-F238E27FC236}">
                  <a16:creationId xmlns:a16="http://schemas.microsoft.com/office/drawing/2014/main" id="{CD9B1BE6-A1F2-C741-958A-6098CC7E9EEB}"/>
                </a:ext>
              </a:extLst>
            </p:cNvPr>
            <p:cNvSpPr/>
            <p:nvPr/>
          </p:nvSpPr>
          <p:spPr>
            <a:xfrm flipH="1" flipV="1">
              <a:off x="3401244" y="330550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41" descr="Line">
              <a:extLst>
                <a:ext uri="{FF2B5EF4-FFF2-40B4-BE49-F238E27FC236}">
                  <a16:creationId xmlns:a16="http://schemas.microsoft.com/office/drawing/2014/main" id="{65D5A6F3-44A8-664E-A322-409A7AC0C57A}"/>
                </a:ext>
              </a:extLst>
            </p:cNvPr>
            <p:cNvSpPr/>
            <p:nvPr/>
          </p:nvSpPr>
          <p:spPr>
            <a:xfrm flipH="1" flipV="1">
              <a:off x="3401244" y="390518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2" descr="Line">
              <a:extLst>
                <a:ext uri="{FF2B5EF4-FFF2-40B4-BE49-F238E27FC236}">
                  <a16:creationId xmlns:a16="http://schemas.microsoft.com/office/drawing/2014/main" id="{926FF4F6-A8EB-0C48-87A2-C356E1C6E449}"/>
                </a:ext>
              </a:extLst>
            </p:cNvPr>
            <p:cNvSpPr/>
            <p:nvPr/>
          </p:nvSpPr>
          <p:spPr>
            <a:xfrm flipH="1" flipV="1">
              <a:off x="3401244" y="446722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0" name="Shape 3043" descr="Circle">
              <a:extLst>
                <a:ext uri="{FF2B5EF4-FFF2-40B4-BE49-F238E27FC236}">
                  <a16:creationId xmlns:a16="http://schemas.microsoft.com/office/drawing/2014/main" id="{8C83DF2C-C8EE-054A-8926-FC898A2D6869}"/>
                </a:ext>
              </a:extLst>
            </p:cNvPr>
            <p:cNvSpPr/>
            <p:nvPr/>
          </p:nvSpPr>
          <p:spPr>
            <a:xfrm flipH="1">
              <a:off x="3055371"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4" descr="Circle">
              <a:extLst>
                <a:ext uri="{FF2B5EF4-FFF2-40B4-BE49-F238E27FC236}">
                  <a16:creationId xmlns:a16="http://schemas.microsoft.com/office/drawing/2014/main" id="{52D52268-4493-4448-898F-232D129942CA}"/>
                </a:ext>
              </a:extLst>
            </p:cNvPr>
            <p:cNvSpPr/>
            <p:nvPr/>
          </p:nvSpPr>
          <p:spPr>
            <a:xfrm flipH="1">
              <a:off x="3055371"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5" descr="Circle">
              <a:extLst>
                <a:ext uri="{FF2B5EF4-FFF2-40B4-BE49-F238E27FC236}">
                  <a16:creationId xmlns:a16="http://schemas.microsoft.com/office/drawing/2014/main" id="{84ABB0F1-4BCD-014B-9969-A8829BF1000B}"/>
                </a:ext>
              </a:extLst>
            </p:cNvPr>
            <p:cNvSpPr/>
            <p:nvPr/>
          </p:nvSpPr>
          <p:spPr>
            <a:xfrm flipH="1">
              <a:off x="3055371"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6" descr="Circle">
              <a:extLst>
                <a:ext uri="{FF2B5EF4-FFF2-40B4-BE49-F238E27FC236}">
                  <a16:creationId xmlns:a16="http://schemas.microsoft.com/office/drawing/2014/main" id="{2D3F3165-E22E-3F45-9CA8-86673C0F56E2}"/>
                </a:ext>
              </a:extLst>
            </p:cNvPr>
            <p:cNvSpPr/>
            <p:nvPr/>
          </p:nvSpPr>
          <p:spPr>
            <a:xfrm flipH="1">
              <a:off x="3055371" y="417826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7" descr="Circle">
              <a:extLst>
                <a:ext uri="{FF2B5EF4-FFF2-40B4-BE49-F238E27FC236}">
                  <a16:creationId xmlns:a16="http://schemas.microsoft.com/office/drawing/2014/main" id="{981A1D76-BF19-364A-9A7B-8F70D9303C90}"/>
                </a:ext>
              </a:extLst>
            </p:cNvPr>
            <p:cNvSpPr/>
            <p:nvPr/>
          </p:nvSpPr>
          <p:spPr>
            <a:xfrm flipH="1">
              <a:off x="3055371"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8" descr="Circle">
              <a:extLst>
                <a:ext uri="{FF2B5EF4-FFF2-40B4-BE49-F238E27FC236}">
                  <a16:creationId xmlns:a16="http://schemas.microsoft.com/office/drawing/2014/main" id="{41B3DC2F-72FB-5D4F-A14E-15FE53624837}"/>
                </a:ext>
              </a:extLst>
            </p:cNvPr>
            <p:cNvSpPr/>
            <p:nvPr/>
          </p:nvSpPr>
          <p:spPr>
            <a:xfrm flipH="1">
              <a:off x="3042671" y="191426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49" descr="Circle">
              <a:extLst>
                <a:ext uri="{FF2B5EF4-FFF2-40B4-BE49-F238E27FC236}">
                  <a16:creationId xmlns:a16="http://schemas.microsoft.com/office/drawing/2014/main" id="{0F2D3204-5263-DA4F-9320-04478CDF5D40}"/>
                </a:ext>
              </a:extLst>
            </p:cNvPr>
            <p:cNvSpPr/>
            <p:nvPr/>
          </p:nvSpPr>
          <p:spPr>
            <a:xfrm flipH="1">
              <a:off x="3042671" y="5454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7" name="Shape 3050" descr="Line">
              <a:extLst>
                <a:ext uri="{FF2B5EF4-FFF2-40B4-BE49-F238E27FC236}">
                  <a16:creationId xmlns:a16="http://schemas.microsoft.com/office/drawing/2014/main" id="{CEF9158B-F00E-C64F-9B94-6E77D9BF3828}"/>
                </a:ext>
              </a:extLst>
            </p:cNvPr>
            <p:cNvSpPr/>
            <p:nvPr/>
          </p:nvSpPr>
          <p:spPr>
            <a:xfrm flipH="1">
              <a:off x="3356557" y="3970229"/>
              <a:ext cx="696758" cy="150682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1" descr="Line">
              <a:extLst>
                <a:ext uri="{FF2B5EF4-FFF2-40B4-BE49-F238E27FC236}">
                  <a16:creationId xmlns:a16="http://schemas.microsoft.com/office/drawing/2014/main" id="{96DAF987-1474-4D49-8C28-03183FCB19D8}"/>
                </a:ext>
              </a:extLst>
            </p:cNvPr>
            <p:cNvSpPr/>
            <p:nvPr/>
          </p:nvSpPr>
          <p:spPr>
            <a:xfrm flipH="1">
              <a:off x="3424923" y="5031454"/>
              <a:ext cx="528313" cy="55170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2" descr="Line">
              <a:extLst>
                <a:ext uri="{FF2B5EF4-FFF2-40B4-BE49-F238E27FC236}">
                  <a16:creationId xmlns:a16="http://schemas.microsoft.com/office/drawing/2014/main" id="{02710514-4039-F944-85A4-82CB2AA01A2F}"/>
                </a:ext>
              </a:extLst>
            </p:cNvPr>
            <p:cNvSpPr/>
            <p:nvPr/>
          </p:nvSpPr>
          <p:spPr>
            <a:xfrm flipH="1" flipV="1">
              <a:off x="3424923" y="2176195"/>
              <a:ext cx="552120"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3" descr="Line">
              <a:extLst>
                <a:ext uri="{FF2B5EF4-FFF2-40B4-BE49-F238E27FC236}">
                  <a16:creationId xmlns:a16="http://schemas.microsoft.com/office/drawing/2014/main" id="{59644BDB-D030-1745-BFA7-FA63221D8AF0}"/>
                </a:ext>
              </a:extLst>
            </p:cNvPr>
            <p:cNvSpPr/>
            <p:nvPr/>
          </p:nvSpPr>
          <p:spPr>
            <a:xfrm flipH="1" flipV="1">
              <a:off x="3376103" y="2301331"/>
              <a:ext cx="649623" cy="76952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4" descr="Line">
              <a:extLst>
                <a:ext uri="{FF2B5EF4-FFF2-40B4-BE49-F238E27FC236}">
                  <a16:creationId xmlns:a16="http://schemas.microsoft.com/office/drawing/2014/main" id="{2969FBAC-657A-D74D-A1F4-825EC77EA7A9}"/>
                </a:ext>
              </a:extLst>
            </p:cNvPr>
            <p:cNvSpPr/>
            <p:nvPr/>
          </p:nvSpPr>
          <p:spPr>
            <a:xfrm flipH="1" flipV="1">
              <a:off x="5242872" y="3057570"/>
              <a:ext cx="632382" cy="33992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5" descr="Line">
              <a:extLst>
                <a:ext uri="{FF2B5EF4-FFF2-40B4-BE49-F238E27FC236}">
                  <a16:creationId xmlns:a16="http://schemas.microsoft.com/office/drawing/2014/main" id="{0998CD43-511E-6E44-B65E-5D54AD0EA211}"/>
                </a:ext>
              </a:extLst>
            </p:cNvPr>
            <p:cNvSpPr/>
            <p:nvPr/>
          </p:nvSpPr>
          <p:spPr>
            <a:xfrm flipH="1">
              <a:off x="5240217" y="3503693"/>
              <a:ext cx="638166"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6" descr="Line">
              <a:extLst>
                <a:ext uri="{FF2B5EF4-FFF2-40B4-BE49-F238E27FC236}">
                  <a16:creationId xmlns:a16="http://schemas.microsoft.com/office/drawing/2014/main" id="{8159F9F8-20D8-B24C-9E00-58FEB849FD19}"/>
                </a:ext>
              </a:extLst>
            </p:cNvPr>
            <p:cNvSpPr/>
            <p:nvPr/>
          </p:nvSpPr>
          <p:spPr>
            <a:xfrm flipH="1" flipV="1">
              <a:off x="5240130" y="4082394"/>
              <a:ext cx="638253" cy="661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7" descr="Line">
              <a:extLst>
                <a:ext uri="{FF2B5EF4-FFF2-40B4-BE49-F238E27FC236}">
                  <a16:creationId xmlns:a16="http://schemas.microsoft.com/office/drawing/2014/main" id="{7E26E503-9540-134F-BC45-CCE918AF573E}"/>
                </a:ext>
              </a:extLst>
            </p:cNvPr>
            <p:cNvSpPr/>
            <p:nvPr/>
          </p:nvSpPr>
          <p:spPr>
            <a:xfrm flipH="1" flipV="1">
              <a:off x="5236720" y="3587922"/>
              <a:ext cx="720473" cy="40770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8" descr="Line">
              <a:extLst>
                <a:ext uri="{FF2B5EF4-FFF2-40B4-BE49-F238E27FC236}">
                  <a16:creationId xmlns:a16="http://schemas.microsoft.com/office/drawing/2014/main" id="{6A47F94E-F189-7B45-8BE2-981B1388A52C}"/>
                </a:ext>
              </a:extLst>
            </p:cNvPr>
            <p:cNvSpPr/>
            <p:nvPr/>
          </p:nvSpPr>
          <p:spPr>
            <a:xfrm flipH="1">
              <a:off x="5207773" y="4218276"/>
              <a:ext cx="702524" cy="3832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59" descr="Line">
              <a:extLst>
                <a:ext uri="{FF2B5EF4-FFF2-40B4-BE49-F238E27FC236}">
                  <a16:creationId xmlns:a16="http://schemas.microsoft.com/office/drawing/2014/main" id="{6C1351E1-FC46-C44B-A1A7-1414ABF59C67}"/>
                </a:ext>
              </a:extLst>
            </p:cNvPr>
            <p:cNvSpPr/>
            <p:nvPr/>
          </p:nvSpPr>
          <p:spPr>
            <a:xfrm flipH="1">
              <a:off x="5220824" y="3562872"/>
              <a:ext cx="752202" cy="52300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60" descr="Line">
              <a:extLst>
                <a:ext uri="{FF2B5EF4-FFF2-40B4-BE49-F238E27FC236}">
                  <a16:creationId xmlns:a16="http://schemas.microsoft.com/office/drawing/2014/main" id="{480A9C35-4C9B-FA47-83EC-758E811FB670}"/>
                </a:ext>
              </a:extLst>
            </p:cNvPr>
            <p:cNvSpPr/>
            <p:nvPr/>
          </p:nvSpPr>
          <p:spPr>
            <a:xfrm flipH="1" flipV="1">
              <a:off x="5204928" y="3112876"/>
              <a:ext cx="708034" cy="83347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61" descr="Line">
              <a:extLst>
                <a:ext uri="{FF2B5EF4-FFF2-40B4-BE49-F238E27FC236}">
                  <a16:creationId xmlns:a16="http://schemas.microsoft.com/office/drawing/2014/main" id="{B4657679-2773-7C4F-921E-C11F584843B1}"/>
                </a:ext>
              </a:extLst>
            </p:cNvPr>
            <p:cNvSpPr/>
            <p:nvPr/>
          </p:nvSpPr>
          <p:spPr>
            <a:xfrm flipH="1">
              <a:off x="5208351" y="3626372"/>
              <a:ext cx="701174" cy="96392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9" name="Shape 3062" descr="Circle">
              <a:extLst>
                <a:ext uri="{FF2B5EF4-FFF2-40B4-BE49-F238E27FC236}">
                  <a16:creationId xmlns:a16="http://schemas.microsoft.com/office/drawing/2014/main" id="{065E503F-2921-284E-9DDE-2A076F65627B}"/>
                </a:ext>
              </a:extLst>
            </p:cNvPr>
            <p:cNvSpPr/>
            <p:nvPr/>
          </p:nvSpPr>
          <p:spPr>
            <a:xfrm flipH="1">
              <a:off x="4920221" y="276761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63" descr="Circle">
              <a:extLst>
                <a:ext uri="{FF2B5EF4-FFF2-40B4-BE49-F238E27FC236}">
                  <a16:creationId xmlns:a16="http://schemas.microsoft.com/office/drawing/2014/main" id="{5BF948C1-8ABE-9D4F-B362-8B510F88619F}"/>
                </a:ext>
              </a:extLst>
            </p:cNvPr>
            <p:cNvSpPr/>
            <p:nvPr/>
          </p:nvSpPr>
          <p:spPr>
            <a:xfrm flipH="1">
              <a:off x="4920221"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64" descr="Circle">
              <a:extLst>
                <a:ext uri="{FF2B5EF4-FFF2-40B4-BE49-F238E27FC236}">
                  <a16:creationId xmlns:a16="http://schemas.microsoft.com/office/drawing/2014/main" id="{1FD4AA34-A702-7E43-9874-4CD94437C46F}"/>
                </a:ext>
              </a:extLst>
            </p:cNvPr>
            <p:cNvSpPr/>
            <p:nvPr/>
          </p:nvSpPr>
          <p:spPr>
            <a:xfrm flipH="1">
              <a:off x="4920221" y="389613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65" descr="Circle">
              <a:extLst>
                <a:ext uri="{FF2B5EF4-FFF2-40B4-BE49-F238E27FC236}">
                  <a16:creationId xmlns:a16="http://schemas.microsoft.com/office/drawing/2014/main" id="{8FE6CE5A-152F-F241-A816-EB3D7B0D4CBF}"/>
                </a:ext>
              </a:extLst>
            </p:cNvPr>
            <p:cNvSpPr/>
            <p:nvPr/>
          </p:nvSpPr>
          <p:spPr>
            <a:xfrm flipH="1">
              <a:off x="4920221" y="446039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09" descr="Circle">
              <a:extLst>
                <a:ext uri="{FF2B5EF4-FFF2-40B4-BE49-F238E27FC236}">
                  <a16:creationId xmlns:a16="http://schemas.microsoft.com/office/drawing/2014/main" id="{CFD59382-FFB0-5B45-A72E-5940E1D8AF90}"/>
                </a:ext>
              </a:extLst>
            </p:cNvPr>
            <p:cNvSpPr/>
            <p:nvPr/>
          </p:nvSpPr>
          <p:spPr>
            <a:xfrm flipH="1">
              <a:off x="5850902"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4" name="Shape 3010" descr="Circle">
              <a:extLst>
                <a:ext uri="{FF2B5EF4-FFF2-40B4-BE49-F238E27FC236}">
                  <a16:creationId xmlns:a16="http://schemas.microsoft.com/office/drawing/2014/main" id="{1DB880E3-2BE2-184C-82C5-8DF7AA553740}"/>
                </a:ext>
              </a:extLst>
            </p:cNvPr>
            <p:cNvSpPr/>
            <p:nvPr/>
          </p:nvSpPr>
          <p:spPr>
            <a:xfrm flipH="1">
              <a:off x="5850902" y="389613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pic>
        <p:nvPicPr>
          <p:cNvPr id="66" name="Picture 65">
            <a:extLst>
              <a:ext uri="{FF2B5EF4-FFF2-40B4-BE49-F238E27FC236}">
                <a16:creationId xmlns:a16="http://schemas.microsoft.com/office/drawing/2014/main" id="{34619A23-782A-DA4A-B7B0-329F9193F5BA}"/>
              </a:ext>
            </a:extLst>
          </p:cNvPr>
          <p:cNvPicPr>
            <a:picLocks noChangeAspect="1"/>
          </p:cNvPicPr>
          <p:nvPr/>
        </p:nvPicPr>
        <p:blipFill>
          <a:blip r:embed="rId3"/>
          <a:stretch>
            <a:fillRect/>
          </a:stretch>
        </p:blipFill>
        <p:spPr>
          <a:xfrm>
            <a:off x="2993539" y="3092085"/>
            <a:ext cx="1371600" cy="1371600"/>
          </a:xfrm>
          <a:prstGeom prst="rect">
            <a:avLst/>
          </a:prstGeom>
        </p:spPr>
      </p:pic>
      <p:pic>
        <p:nvPicPr>
          <p:cNvPr id="68" name="Picture 67">
            <a:extLst>
              <a:ext uri="{FF2B5EF4-FFF2-40B4-BE49-F238E27FC236}">
                <a16:creationId xmlns:a16="http://schemas.microsoft.com/office/drawing/2014/main" id="{4605C9D0-0679-2742-A3DA-212D3D9756FA}"/>
              </a:ext>
            </a:extLst>
          </p:cNvPr>
          <p:cNvPicPr>
            <a:picLocks noChangeAspect="1"/>
          </p:cNvPicPr>
          <p:nvPr/>
        </p:nvPicPr>
        <p:blipFill>
          <a:blip r:embed="rId4"/>
          <a:stretch>
            <a:fillRect/>
          </a:stretch>
        </p:blipFill>
        <p:spPr>
          <a:xfrm>
            <a:off x="2988170" y="4689134"/>
            <a:ext cx="1371600" cy="1371600"/>
          </a:xfrm>
          <a:prstGeom prst="rect">
            <a:avLst/>
          </a:prstGeom>
        </p:spPr>
      </p:pic>
      <p:pic>
        <p:nvPicPr>
          <p:cNvPr id="69" name="Picture 68">
            <a:extLst>
              <a:ext uri="{FF2B5EF4-FFF2-40B4-BE49-F238E27FC236}">
                <a16:creationId xmlns:a16="http://schemas.microsoft.com/office/drawing/2014/main" id="{B26DA4A7-52DA-F845-BC66-BE15F25C359B}"/>
              </a:ext>
            </a:extLst>
          </p:cNvPr>
          <p:cNvPicPr>
            <a:picLocks noChangeAspect="1"/>
          </p:cNvPicPr>
          <p:nvPr/>
        </p:nvPicPr>
        <p:blipFill>
          <a:blip r:embed="rId5"/>
          <a:srcRect/>
          <a:stretch/>
        </p:blipFill>
        <p:spPr>
          <a:xfrm>
            <a:off x="2988170" y="1492571"/>
            <a:ext cx="1371600" cy="1371600"/>
          </a:xfrm>
          <a:prstGeom prst="rect">
            <a:avLst/>
          </a:prstGeom>
        </p:spPr>
      </p:pic>
      <p:grpSp>
        <p:nvGrpSpPr>
          <p:cNvPr id="102" name="Group 101">
            <a:extLst>
              <a:ext uri="{FF2B5EF4-FFF2-40B4-BE49-F238E27FC236}">
                <a16:creationId xmlns:a16="http://schemas.microsoft.com/office/drawing/2014/main" id="{51629E91-3932-0C4E-AFE5-EC02D7E48E07}"/>
              </a:ext>
            </a:extLst>
          </p:cNvPr>
          <p:cNvGrpSpPr/>
          <p:nvPr/>
        </p:nvGrpSpPr>
        <p:grpSpPr>
          <a:xfrm>
            <a:off x="9291448" y="2434813"/>
            <a:ext cx="2364686" cy="2593093"/>
            <a:chOff x="9291448" y="2434813"/>
            <a:chExt cx="2364686" cy="2593093"/>
          </a:xfrm>
        </p:grpSpPr>
        <p:sp>
          <p:nvSpPr>
            <p:cNvPr id="71" name="Shape 3066" descr="Random vector">
              <a:extLst>
                <a:ext uri="{FF2B5EF4-FFF2-40B4-BE49-F238E27FC236}">
                  <a16:creationId xmlns:a16="http://schemas.microsoft.com/office/drawing/2014/main" id="{4255FD9E-8BA8-F544-8123-97CD23C25064}"/>
                </a:ext>
              </a:extLst>
            </p:cNvPr>
            <p:cNvSpPr/>
            <p:nvPr/>
          </p:nvSpPr>
          <p:spPr>
            <a:xfrm>
              <a:off x="9291448" y="2434813"/>
              <a:ext cx="2364686"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Prediction vector</a:t>
              </a:r>
              <a:endParaRPr sz="2600" dirty="0">
                <a:latin typeface="Calibri" panose="020F0502020204030204" pitchFamily="34" charset="0"/>
                <a:cs typeface="Calibri" panose="020F0502020204030204" pitchFamily="34" charset="0"/>
              </a:endParaRPr>
            </a:p>
          </p:txBody>
        </p:sp>
        <p:grpSp>
          <p:nvGrpSpPr>
            <p:cNvPr id="72" name="Group 71">
              <a:extLst>
                <a:ext uri="{FF2B5EF4-FFF2-40B4-BE49-F238E27FC236}">
                  <a16:creationId xmlns:a16="http://schemas.microsoft.com/office/drawing/2014/main" id="{5EA1C24D-44D2-0E45-A620-EFF98CAC0457}"/>
                </a:ext>
              </a:extLst>
            </p:cNvPr>
            <p:cNvGrpSpPr/>
            <p:nvPr/>
          </p:nvGrpSpPr>
          <p:grpSpPr>
            <a:xfrm>
              <a:off x="10396455" y="3064496"/>
              <a:ext cx="154666" cy="1350932"/>
              <a:chOff x="645387" y="4776829"/>
              <a:chExt cx="188843" cy="1350932"/>
            </a:xfrm>
          </p:grpSpPr>
          <p:sp>
            <p:nvSpPr>
              <p:cNvPr id="75" name="Rectangle 74">
                <a:extLst>
                  <a:ext uri="{FF2B5EF4-FFF2-40B4-BE49-F238E27FC236}">
                    <a16:creationId xmlns:a16="http://schemas.microsoft.com/office/drawing/2014/main" id="{2C1AD542-CDB0-EC4D-9449-28351E05B5A4}"/>
                  </a:ext>
                </a:extLst>
              </p:cNvPr>
              <p:cNvSpPr/>
              <p:nvPr/>
            </p:nvSpPr>
            <p:spPr>
              <a:xfrm>
                <a:off x="645387" y="4776829"/>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5B28BD76-6B3D-1047-85F4-6297C5533EA4}"/>
                  </a:ext>
                </a:extLst>
              </p:cNvPr>
              <p:cNvSpPr/>
              <p:nvPr/>
            </p:nvSpPr>
            <p:spPr>
              <a:xfrm>
                <a:off x="645387" y="4970240"/>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1835FBD1-D3E9-2D4F-A3DB-8ABFB4DBD640}"/>
                  </a:ext>
                </a:extLst>
              </p:cNvPr>
              <p:cNvSpPr/>
              <p:nvPr/>
            </p:nvSpPr>
            <p:spPr>
              <a:xfrm>
                <a:off x="645387" y="5163651"/>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954AAC5F-DCF0-894E-9767-CD424129FFA1}"/>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8A0DE51F-60D1-EA43-83EB-E6D06FA89B25}"/>
                  </a:ext>
                </a:extLst>
              </p:cNvPr>
              <p:cNvSpPr/>
              <p:nvPr/>
            </p:nvSpPr>
            <p:spPr>
              <a:xfrm>
                <a:off x="645387" y="5550473"/>
                <a:ext cx="188843" cy="190464"/>
              </a:xfrm>
              <a:prstGeom prst="rect">
                <a:avLst/>
              </a:prstGeom>
              <a:solidFill>
                <a:schemeClr val="bg1">
                  <a:lumMod val="65000"/>
                  <a:lumOff val="3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E0A37D13-2B17-1D41-92BC-130AD982EA42}"/>
                  </a:ext>
                </a:extLst>
              </p:cNvPr>
              <p:cNvSpPr/>
              <p:nvPr/>
            </p:nvSpPr>
            <p:spPr>
              <a:xfrm>
                <a:off x="645387" y="5743884"/>
                <a:ext cx="188843" cy="190464"/>
              </a:xfrm>
              <a:prstGeom prst="rect">
                <a:avLst/>
              </a:prstGeom>
              <a:solidFill>
                <a:schemeClr val="tx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53EDE8C-6B94-DD48-9B90-A81D2CC2DEF4}"/>
                  </a:ext>
                </a:extLst>
              </p:cNvPr>
              <p:cNvSpPr/>
              <p:nvPr/>
            </p:nvSpPr>
            <p:spPr>
              <a:xfrm>
                <a:off x="645387" y="5937297"/>
                <a:ext cx="188843" cy="190464"/>
              </a:xfrm>
              <a:prstGeom prst="rect">
                <a:avLst/>
              </a:prstGeom>
              <a:solidFill>
                <a:schemeClr val="bg1">
                  <a:lumMod val="85000"/>
                  <a:lumOff val="1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3" name="Right Arrow 72">
              <a:extLst>
                <a:ext uri="{FF2B5EF4-FFF2-40B4-BE49-F238E27FC236}">
                  <a16:creationId xmlns:a16="http://schemas.microsoft.com/office/drawing/2014/main" id="{B17F5DE0-8128-4248-AB03-AA48746A60EC}"/>
                </a:ext>
              </a:extLst>
            </p:cNvPr>
            <p:cNvSpPr/>
            <p:nvPr/>
          </p:nvSpPr>
          <p:spPr>
            <a:xfrm>
              <a:off x="9530104" y="3537947"/>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Shape 3066" descr="Random vector">
              <a:extLst>
                <a:ext uri="{FF2B5EF4-FFF2-40B4-BE49-F238E27FC236}">
                  <a16:creationId xmlns:a16="http://schemas.microsoft.com/office/drawing/2014/main" id="{2938D408-5BC3-2041-87F3-34E24B45281A}"/>
                </a:ext>
              </a:extLst>
            </p:cNvPr>
            <p:cNvSpPr/>
            <p:nvPr/>
          </p:nvSpPr>
          <p:spPr>
            <a:xfrm>
              <a:off x="9346679" y="4576500"/>
              <a:ext cx="2176878"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365 dimensions</a:t>
              </a:r>
              <a:endParaRPr sz="2600" dirty="0">
                <a:latin typeface="Calibri" panose="020F0502020204030204" pitchFamily="34" charset="0"/>
                <a:cs typeface="Calibri" panose="020F0502020204030204" pitchFamily="34" charset="0"/>
              </a:endParaRPr>
            </a:p>
          </p:txBody>
        </p:sp>
      </p:grpSp>
      <p:sp>
        <p:nvSpPr>
          <p:cNvPr id="90" name="TextBox 89">
            <a:extLst>
              <a:ext uri="{FF2B5EF4-FFF2-40B4-BE49-F238E27FC236}">
                <a16:creationId xmlns:a16="http://schemas.microsoft.com/office/drawing/2014/main" id="{25D89A7B-2559-284D-BDC0-91E9656257FD}"/>
              </a:ext>
            </a:extLst>
          </p:cNvPr>
          <p:cNvSpPr txBox="1"/>
          <p:nvPr/>
        </p:nvSpPr>
        <p:spPr>
          <a:xfrm>
            <a:off x="287711" y="3533172"/>
            <a:ext cx="2411238" cy="523220"/>
          </a:xfrm>
          <a:prstGeom prst="rect">
            <a:avLst/>
          </a:prstGeom>
          <a:noFill/>
        </p:spPr>
        <p:txBody>
          <a:bodyPr wrap="none" rtlCol="0">
            <a:spAutoFit/>
          </a:bodyPr>
          <a:lstStyle/>
          <a:p>
            <a:r>
              <a:rPr lang="en-US" sz="2800" dirty="0"/>
              <a:t>“baseball field”</a:t>
            </a:r>
          </a:p>
        </p:txBody>
      </p:sp>
      <p:sp>
        <p:nvSpPr>
          <p:cNvPr id="91" name="TextBox 90">
            <a:extLst>
              <a:ext uri="{FF2B5EF4-FFF2-40B4-BE49-F238E27FC236}">
                <a16:creationId xmlns:a16="http://schemas.microsoft.com/office/drawing/2014/main" id="{6D564103-573D-1F40-AE79-CF75A15A1E08}"/>
              </a:ext>
            </a:extLst>
          </p:cNvPr>
          <p:cNvSpPr txBox="1"/>
          <p:nvPr/>
        </p:nvSpPr>
        <p:spPr>
          <a:xfrm>
            <a:off x="235133" y="1954489"/>
            <a:ext cx="2575320" cy="523220"/>
          </a:xfrm>
          <a:prstGeom prst="rect">
            <a:avLst/>
          </a:prstGeom>
          <a:noFill/>
        </p:spPr>
        <p:txBody>
          <a:bodyPr wrap="none" rtlCol="0">
            <a:spAutoFit/>
          </a:bodyPr>
          <a:lstStyle/>
          <a:p>
            <a:r>
              <a:rPr lang="en-US" sz="2800" dirty="0"/>
              <a:t>“indoor market”</a:t>
            </a:r>
          </a:p>
        </p:txBody>
      </p:sp>
      <p:sp>
        <p:nvSpPr>
          <p:cNvPr id="92" name="TextBox 91">
            <a:extLst>
              <a:ext uri="{FF2B5EF4-FFF2-40B4-BE49-F238E27FC236}">
                <a16:creationId xmlns:a16="http://schemas.microsoft.com/office/drawing/2014/main" id="{216793A1-B61F-3248-955E-952D7A742B65}"/>
              </a:ext>
            </a:extLst>
          </p:cNvPr>
          <p:cNvSpPr txBox="1"/>
          <p:nvPr/>
        </p:nvSpPr>
        <p:spPr>
          <a:xfrm>
            <a:off x="467793" y="5111856"/>
            <a:ext cx="1849674" cy="523220"/>
          </a:xfrm>
          <a:prstGeom prst="rect">
            <a:avLst/>
          </a:prstGeom>
          <a:noFill/>
        </p:spPr>
        <p:txBody>
          <a:bodyPr wrap="none" rtlCol="0">
            <a:spAutoFit/>
          </a:bodyPr>
          <a:lstStyle/>
          <a:p>
            <a:r>
              <a:rPr lang="en-US" sz="2800" dirty="0"/>
              <a:t>“tree farm”</a:t>
            </a:r>
          </a:p>
        </p:txBody>
      </p:sp>
      <p:sp>
        <p:nvSpPr>
          <p:cNvPr id="93" name="Right Arrow 92">
            <a:extLst>
              <a:ext uri="{FF2B5EF4-FFF2-40B4-BE49-F238E27FC236}">
                <a16:creationId xmlns:a16="http://schemas.microsoft.com/office/drawing/2014/main" id="{914D9A1F-D95D-C24C-9F5E-2F6E287A12C5}"/>
              </a:ext>
            </a:extLst>
          </p:cNvPr>
          <p:cNvSpPr/>
          <p:nvPr/>
        </p:nvSpPr>
        <p:spPr>
          <a:xfrm>
            <a:off x="4662008" y="3536904"/>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2B4C5C5E-E953-C548-A269-92064E65749D}"/>
              </a:ext>
            </a:extLst>
          </p:cNvPr>
          <p:cNvGrpSpPr/>
          <p:nvPr/>
        </p:nvGrpSpPr>
        <p:grpSpPr>
          <a:xfrm>
            <a:off x="1392630" y="5027906"/>
            <a:ext cx="9042488" cy="1205474"/>
            <a:chOff x="1392630" y="5027906"/>
            <a:chExt cx="9042488" cy="1205474"/>
          </a:xfrm>
        </p:grpSpPr>
        <p:cxnSp>
          <p:nvCxnSpPr>
            <p:cNvPr id="95" name="Elbow Connector 94">
              <a:extLst>
                <a:ext uri="{FF2B5EF4-FFF2-40B4-BE49-F238E27FC236}">
                  <a16:creationId xmlns:a16="http://schemas.microsoft.com/office/drawing/2014/main" id="{CDB8E285-57C4-E54D-BE82-42F876DFDF24}"/>
                </a:ext>
              </a:extLst>
            </p:cNvPr>
            <p:cNvCxnSpPr>
              <a:cxnSpLocks/>
              <a:stCxn id="92" idx="2"/>
              <a:endCxn id="74" idx="2"/>
            </p:cNvCxnSpPr>
            <p:nvPr/>
          </p:nvCxnSpPr>
          <p:spPr>
            <a:xfrm rot="5400000" flipH="1" flipV="1">
              <a:off x="5610289" y="810247"/>
              <a:ext cx="607170" cy="9042488"/>
            </a:xfrm>
            <a:prstGeom prst="bentConnector3">
              <a:avLst>
                <a:gd name="adj1" fmla="val -100164"/>
              </a:avLst>
            </a:prstGeom>
            <a:ln w="28575">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D17A4D1D-8D05-F847-A791-3E0E972DA370}"/>
                </a:ext>
              </a:extLst>
            </p:cNvPr>
            <p:cNvSpPr txBox="1"/>
            <p:nvPr/>
          </p:nvSpPr>
          <p:spPr>
            <a:xfrm>
              <a:off x="6198702" y="5710160"/>
              <a:ext cx="4236416" cy="523220"/>
            </a:xfrm>
            <a:prstGeom prst="rect">
              <a:avLst/>
            </a:prstGeom>
            <a:noFill/>
          </p:spPr>
          <p:txBody>
            <a:bodyPr wrap="none" rtlCol="0">
              <a:spAutoFit/>
            </a:bodyPr>
            <a:lstStyle/>
            <a:p>
              <a:r>
                <a:rPr lang="en-US" sz="2800" dirty="0"/>
                <a:t>Minimize cross-entropy loss</a:t>
              </a:r>
            </a:p>
          </p:txBody>
        </p:sp>
      </p:grpSp>
      <p:sp>
        <p:nvSpPr>
          <p:cNvPr id="100" name="TextBox 99">
            <a:extLst>
              <a:ext uri="{FF2B5EF4-FFF2-40B4-BE49-F238E27FC236}">
                <a16:creationId xmlns:a16="http://schemas.microsoft.com/office/drawing/2014/main" id="{295F2450-2294-994A-A044-C6EFD8F2EFCE}"/>
              </a:ext>
            </a:extLst>
          </p:cNvPr>
          <p:cNvSpPr txBox="1"/>
          <p:nvPr/>
        </p:nvSpPr>
        <p:spPr>
          <a:xfrm>
            <a:off x="9043040" y="1120264"/>
            <a:ext cx="2706830" cy="1200329"/>
          </a:xfrm>
          <a:prstGeom prst="rect">
            <a:avLst/>
          </a:prstGeom>
          <a:noFill/>
          <a:ln w="28575">
            <a:solidFill>
              <a:schemeClr val="tx1"/>
            </a:solidFill>
          </a:ln>
        </p:spPr>
        <p:txBody>
          <a:bodyPr wrap="none" rtlCol="0">
            <a:spAutoFit/>
          </a:bodyPr>
          <a:lstStyle/>
          <a:p>
            <a:pPr algn="ctr"/>
            <a:r>
              <a:rPr lang="en-US" sz="3600" dirty="0"/>
              <a:t>Top5 acc 85%</a:t>
            </a:r>
            <a:br>
              <a:rPr lang="en-US" sz="3600" dirty="0"/>
            </a:br>
            <a:r>
              <a:rPr lang="en-US" sz="3600" dirty="0"/>
              <a:t>✅ ✅ ✅</a:t>
            </a:r>
          </a:p>
        </p:txBody>
      </p:sp>
      <p:sp>
        <p:nvSpPr>
          <p:cNvPr id="104" name="TextBox 103">
            <a:extLst>
              <a:ext uri="{FF2B5EF4-FFF2-40B4-BE49-F238E27FC236}">
                <a16:creationId xmlns:a16="http://schemas.microsoft.com/office/drawing/2014/main" id="{1EFB9A2B-0137-AB4F-950D-144748DEAFAA}"/>
              </a:ext>
            </a:extLst>
          </p:cNvPr>
          <p:cNvSpPr txBox="1"/>
          <p:nvPr/>
        </p:nvSpPr>
        <p:spPr>
          <a:xfrm>
            <a:off x="7991811" y="6317191"/>
            <a:ext cx="4200189" cy="523220"/>
          </a:xfrm>
          <a:prstGeom prst="rect">
            <a:avLst/>
          </a:prstGeom>
          <a:noFill/>
        </p:spPr>
        <p:txBody>
          <a:bodyPr wrap="none" rtlCol="0">
            <a:spAutoFit/>
          </a:bodyPr>
          <a:lstStyle/>
          <a:p>
            <a:r>
              <a:rPr lang="en-US" sz="2800" dirty="0"/>
              <a:t>[Places dataset, Zhou 2016]</a:t>
            </a:r>
          </a:p>
        </p:txBody>
      </p:sp>
    </p:spTree>
    <p:extLst>
      <p:ext uri="{BB962C8B-B14F-4D97-AF65-F5344CB8AC3E}">
        <p14:creationId xmlns:p14="http://schemas.microsoft.com/office/powerpoint/2010/main" val="3827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0A1DA5-7A7B-9795-1D36-4A9DCFFCA950}"/>
              </a:ext>
            </a:extLst>
          </p:cNvPr>
          <p:cNvSpPr>
            <a:spLocks noGrp="1"/>
          </p:cNvSpPr>
          <p:nvPr>
            <p:ph type="title"/>
          </p:nvPr>
        </p:nvSpPr>
        <p:spPr>
          <a:xfrm>
            <a:off x="0" y="18255"/>
            <a:ext cx="12192000" cy="1325563"/>
          </a:xfrm>
        </p:spPr>
        <p:txBody>
          <a:bodyPr>
            <a:normAutofit/>
          </a:bodyPr>
          <a:lstStyle/>
          <a:p>
            <a:pPr algn="ctr"/>
            <a:r>
              <a:rPr lang="en-US" sz="6000" dirty="0"/>
              <a:t>Goal: Direct Model Editing</a:t>
            </a:r>
          </a:p>
        </p:txBody>
      </p:sp>
      <p:grpSp>
        <p:nvGrpSpPr>
          <p:cNvPr id="3" name="Group 2">
            <a:extLst>
              <a:ext uri="{FF2B5EF4-FFF2-40B4-BE49-F238E27FC236}">
                <a16:creationId xmlns:a16="http://schemas.microsoft.com/office/drawing/2014/main" id="{2283AFD1-FA2E-88F7-7EF2-8E14FA4097FC}"/>
              </a:ext>
            </a:extLst>
          </p:cNvPr>
          <p:cNvGrpSpPr/>
          <p:nvPr/>
        </p:nvGrpSpPr>
        <p:grpSpPr>
          <a:xfrm>
            <a:off x="434210" y="1809090"/>
            <a:ext cx="3717272" cy="2857500"/>
            <a:chOff x="434210" y="2151993"/>
            <a:chExt cx="3717272" cy="2857500"/>
          </a:xfrm>
        </p:grpSpPr>
        <p:pic>
          <p:nvPicPr>
            <p:cNvPr id="1026" name="Picture 2" descr="Person icon - Ikonate">
              <a:extLst>
                <a:ext uri="{FF2B5EF4-FFF2-40B4-BE49-F238E27FC236}">
                  <a16:creationId xmlns:a16="http://schemas.microsoft.com/office/drawing/2014/main" id="{DBD7591D-6AEE-5BDD-3768-495A3EBAC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10" y="2151993"/>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65" name="Right Arrow 64">
              <a:extLst>
                <a:ext uri="{FF2B5EF4-FFF2-40B4-BE49-F238E27FC236}">
                  <a16:creationId xmlns:a16="http://schemas.microsoft.com/office/drawing/2014/main" id="{75547167-C7CF-215D-B9D3-94B14594E9DB}"/>
                </a:ext>
              </a:extLst>
            </p:cNvPr>
            <p:cNvSpPr/>
            <p:nvPr/>
          </p:nvSpPr>
          <p:spPr>
            <a:xfrm>
              <a:off x="3468541" y="3429529"/>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B928410A-DF22-9474-0CD9-C68F0D49A6FE}"/>
              </a:ext>
            </a:extLst>
          </p:cNvPr>
          <p:cNvGrpSpPr/>
          <p:nvPr/>
        </p:nvGrpSpPr>
        <p:grpSpPr>
          <a:xfrm>
            <a:off x="7294036" y="2295194"/>
            <a:ext cx="2960506" cy="1889490"/>
            <a:chOff x="7294036" y="2638097"/>
            <a:chExt cx="2960506" cy="1889490"/>
          </a:xfrm>
        </p:grpSpPr>
        <p:grpSp>
          <p:nvGrpSpPr>
            <p:cNvPr id="7" name="Group 6">
              <a:extLst>
                <a:ext uri="{FF2B5EF4-FFF2-40B4-BE49-F238E27FC236}">
                  <a16:creationId xmlns:a16="http://schemas.microsoft.com/office/drawing/2014/main" id="{37401B0E-4157-8E71-C62D-845FE29A5804}"/>
                </a:ext>
              </a:extLst>
            </p:cNvPr>
            <p:cNvGrpSpPr/>
            <p:nvPr/>
          </p:nvGrpSpPr>
          <p:grpSpPr>
            <a:xfrm>
              <a:off x="8718258" y="2638097"/>
              <a:ext cx="1536284" cy="1889490"/>
              <a:chOff x="2469583" y="2428631"/>
              <a:chExt cx="3184469" cy="3916607"/>
            </a:xfrm>
          </p:grpSpPr>
          <p:sp>
            <p:nvSpPr>
              <p:cNvPr id="8" name="Shape 3011" descr="Line">
                <a:extLst>
                  <a:ext uri="{FF2B5EF4-FFF2-40B4-BE49-F238E27FC236}">
                    <a16:creationId xmlns:a16="http://schemas.microsoft.com/office/drawing/2014/main" id="{BBB340B7-7983-EEC8-0784-28A5975562D7}"/>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2" descr="Line">
                <a:extLst>
                  <a:ext uri="{FF2B5EF4-FFF2-40B4-BE49-F238E27FC236}">
                    <a16:creationId xmlns:a16="http://schemas.microsoft.com/office/drawing/2014/main" id="{D4CE4E28-43B2-A049-A5A8-CC5AF660F636}"/>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3" descr="Line">
                <a:extLst>
                  <a:ext uri="{FF2B5EF4-FFF2-40B4-BE49-F238E27FC236}">
                    <a16:creationId xmlns:a16="http://schemas.microsoft.com/office/drawing/2014/main" id="{878B71EB-EC3C-03AE-F10D-D8D77D317B57}"/>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4" descr="Line">
                <a:extLst>
                  <a:ext uri="{FF2B5EF4-FFF2-40B4-BE49-F238E27FC236}">
                    <a16:creationId xmlns:a16="http://schemas.microsoft.com/office/drawing/2014/main" id="{772F8FA3-380F-1F47-7124-C51633BA6993}"/>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5" descr="Line">
                <a:extLst>
                  <a:ext uri="{FF2B5EF4-FFF2-40B4-BE49-F238E27FC236}">
                    <a16:creationId xmlns:a16="http://schemas.microsoft.com/office/drawing/2014/main" id="{E0F50CEC-BC1C-FF67-D4CD-B67192DD8D4A}"/>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6" descr="Line">
                <a:extLst>
                  <a:ext uri="{FF2B5EF4-FFF2-40B4-BE49-F238E27FC236}">
                    <a16:creationId xmlns:a16="http://schemas.microsoft.com/office/drawing/2014/main" id="{1625F236-5861-84D6-E6AC-405E48B7ABD5}"/>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7" descr="Line">
                <a:extLst>
                  <a:ext uri="{FF2B5EF4-FFF2-40B4-BE49-F238E27FC236}">
                    <a16:creationId xmlns:a16="http://schemas.microsoft.com/office/drawing/2014/main" id="{2CE164FE-2DBA-EDF6-EB0A-2C0627B41EAE}"/>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8" descr="Line">
                <a:extLst>
                  <a:ext uri="{FF2B5EF4-FFF2-40B4-BE49-F238E27FC236}">
                    <a16:creationId xmlns:a16="http://schemas.microsoft.com/office/drawing/2014/main" id="{6631A488-3075-4A38-7ED1-67F23B200F2D}"/>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19" descr="Line">
                <a:extLst>
                  <a:ext uri="{FF2B5EF4-FFF2-40B4-BE49-F238E27FC236}">
                    <a16:creationId xmlns:a16="http://schemas.microsoft.com/office/drawing/2014/main" id="{10DE6595-18A7-96CB-27D3-D006263F8A98}"/>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0" descr="Line">
                <a:extLst>
                  <a:ext uri="{FF2B5EF4-FFF2-40B4-BE49-F238E27FC236}">
                    <a16:creationId xmlns:a16="http://schemas.microsoft.com/office/drawing/2014/main" id="{E7E2A603-2B14-0C5E-49C1-EBE9603342E3}"/>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1" descr="Line">
                <a:extLst>
                  <a:ext uri="{FF2B5EF4-FFF2-40B4-BE49-F238E27FC236}">
                    <a16:creationId xmlns:a16="http://schemas.microsoft.com/office/drawing/2014/main" id="{ABD63286-3332-320D-3A9E-470FA30DCC01}"/>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2" descr="Line">
                <a:extLst>
                  <a:ext uri="{FF2B5EF4-FFF2-40B4-BE49-F238E27FC236}">
                    <a16:creationId xmlns:a16="http://schemas.microsoft.com/office/drawing/2014/main" id="{966CD2DB-CDE4-ED3D-DD5E-0AF241FD0A7B}"/>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3" descr="Line">
                <a:extLst>
                  <a:ext uri="{FF2B5EF4-FFF2-40B4-BE49-F238E27FC236}">
                    <a16:creationId xmlns:a16="http://schemas.microsoft.com/office/drawing/2014/main" id="{F4D4D45D-2BED-AA4F-763E-DAC3F59720D2}"/>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4" descr="Line">
                <a:extLst>
                  <a:ext uri="{FF2B5EF4-FFF2-40B4-BE49-F238E27FC236}">
                    <a16:creationId xmlns:a16="http://schemas.microsoft.com/office/drawing/2014/main" id="{9609C501-6759-CD02-3693-6E597E45F7E5}"/>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5" descr="Line">
                <a:extLst>
                  <a:ext uri="{FF2B5EF4-FFF2-40B4-BE49-F238E27FC236}">
                    <a16:creationId xmlns:a16="http://schemas.microsoft.com/office/drawing/2014/main" id="{1982858F-DD31-0FE4-2875-D06AFA6DE1F0}"/>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6" descr="Line">
                <a:extLst>
                  <a:ext uri="{FF2B5EF4-FFF2-40B4-BE49-F238E27FC236}">
                    <a16:creationId xmlns:a16="http://schemas.microsoft.com/office/drawing/2014/main" id="{95500F46-CCE5-56E8-297E-58CEE97B762B}"/>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7" descr="Line">
                <a:extLst>
                  <a:ext uri="{FF2B5EF4-FFF2-40B4-BE49-F238E27FC236}">
                    <a16:creationId xmlns:a16="http://schemas.microsoft.com/office/drawing/2014/main" id="{4AB673FF-FD13-D6D6-7D4E-0B8620F632AE}"/>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8" descr="Line">
                <a:extLst>
                  <a:ext uri="{FF2B5EF4-FFF2-40B4-BE49-F238E27FC236}">
                    <a16:creationId xmlns:a16="http://schemas.microsoft.com/office/drawing/2014/main" id="{7CB5A2C6-61CE-46F8-0E2F-F07DA83D7FA0}"/>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29" descr="Line">
                <a:extLst>
                  <a:ext uri="{FF2B5EF4-FFF2-40B4-BE49-F238E27FC236}">
                    <a16:creationId xmlns:a16="http://schemas.microsoft.com/office/drawing/2014/main" id="{90FF75A3-78C3-D64B-E330-4257F55B071B}"/>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0" descr="Line">
                <a:extLst>
                  <a:ext uri="{FF2B5EF4-FFF2-40B4-BE49-F238E27FC236}">
                    <a16:creationId xmlns:a16="http://schemas.microsoft.com/office/drawing/2014/main" id="{B34B1862-5AC6-E870-7E1A-4ACD23336E57}"/>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31" descr="Line">
                <a:extLst>
                  <a:ext uri="{FF2B5EF4-FFF2-40B4-BE49-F238E27FC236}">
                    <a16:creationId xmlns:a16="http://schemas.microsoft.com/office/drawing/2014/main" id="{ACA53A3A-DD4A-28FE-F0B9-A126DBBDD482}"/>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2" descr="Line">
                <a:extLst>
                  <a:ext uri="{FF2B5EF4-FFF2-40B4-BE49-F238E27FC236}">
                    <a16:creationId xmlns:a16="http://schemas.microsoft.com/office/drawing/2014/main" id="{07990C12-E2CC-BE87-BB50-08456ADB6CAD}"/>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3" descr="Line">
                <a:extLst>
                  <a:ext uri="{FF2B5EF4-FFF2-40B4-BE49-F238E27FC236}">
                    <a16:creationId xmlns:a16="http://schemas.microsoft.com/office/drawing/2014/main" id="{FE660A88-8A8B-7F74-097D-348CBBF22195}"/>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1" name="Shape 3034" descr="Circle">
                <a:extLst>
                  <a:ext uri="{FF2B5EF4-FFF2-40B4-BE49-F238E27FC236}">
                    <a16:creationId xmlns:a16="http://schemas.microsoft.com/office/drawing/2014/main" id="{AA041260-E1D7-4FCC-4BA9-2BC1402FF8D1}"/>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5" descr="Circle">
                <a:extLst>
                  <a:ext uri="{FF2B5EF4-FFF2-40B4-BE49-F238E27FC236}">
                    <a16:creationId xmlns:a16="http://schemas.microsoft.com/office/drawing/2014/main" id="{21AAB9DD-1422-EC75-94E2-6D42EDC6BE84}"/>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3" name="Shape 3036" descr="Circle">
                <a:extLst>
                  <a:ext uri="{FF2B5EF4-FFF2-40B4-BE49-F238E27FC236}">
                    <a16:creationId xmlns:a16="http://schemas.microsoft.com/office/drawing/2014/main" id="{B70AB066-253F-BCF9-6493-A7B851CC2292}"/>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7" descr="Circle">
                <a:extLst>
                  <a:ext uri="{FF2B5EF4-FFF2-40B4-BE49-F238E27FC236}">
                    <a16:creationId xmlns:a16="http://schemas.microsoft.com/office/drawing/2014/main" id="{3D96B132-487E-9022-21C8-24BB369C54EA}"/>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8" descr="Circle">
                <a:extLst>
                  <a:ext uri="{FF2B5EF4-FFF2-40B4-BE49-F238E27FC236}">
                    <a16:creationId xmlns:a16="http://schemas.microsoft.com/office/drawing/2014/main" id="{4F03091B-AF4A-080C-2D19-74389E1C73AA}"/>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6" name="Shape 3039" descr="Line">
                <a:extLst>
                  <a:ext uri="{FF2B5EF4-FFF2-40B4-BE49-F238E27FC236}">
                    <a16:creationId xmlns:a16="http://schemas.microsoft.com/office/drawing/2014/main" id="{7C504383-BF97-56E5-FFE0-F3E743A2AE9C}"/>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40" descr="Line">
                <a:extLst>
                  <a:ext uri="{FF2B5EF4-FFF2-40B4-BE49-F238E27FC236}">
                    <a16:creationId xmlns:a16="http://schemas.microsoft.com/office/drawing/2014/main" id="{FC4CDA4D-87F3-33B7-2C23-B3943CB21703}"/>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41" descr="Line">
                <a:extLst>
                  <a:ext uri="{FF2B5EF4-FFF2-40B4-BE49-F238E27FC236}">
                    <a16:creationId xmlns:a16="http://schemas.microsoft.com/office/drawing/2014/main" id="{CCE313A4-7F73-1FD0-F009-F5DE2C8EF773}"/>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2" descr="Line">
                <a:extLst>
                  <a:ext uri="{FF2B5EF4-FFF2-40B4-BE49-F238E27FC236}">
                    <a16:creationId xmlns:a16="http://schemas.microsoft.com/office/drawing/2014/main" id="{D2D7D9CA-61B9-E220-B268-44699D420C77}"/>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0" name="Shape 3043" descr="Circle">
                <a:extLst>
                  <a:ext uri="{FF2B5EF4-FFF2-40B4-BE49-F238E27FC236}">
                    <a16:creationId xmlns:a16="http://schemas.microsoft.com/office/drawing/2014/main" id="{E5FFC2CF-0905-7900-C7EE-9C5A569DEE4A}"/>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4" descr="Circle">
                <a:extLst>
                  <a:ext uri="{FF2B5EF4-FFF2-40B4-BE49-F238E27FC236}">
                    <a16:creationId xmlns:a16="http://schemas.microsoft.com/office/drawing/2014/main" id="{36574CD0-34CE-41BA-35DB-6B49409B468D}"/>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5" descr="Circle">
                <a:extLst>
                  <a:ext uri="{FF2B5EF4-FFF2-40B4-BE49-F238E27FC236}">
                    <a16:creationId xmlns:a16="http://schemas.microsoft.com/office/drawing/2014/main" id="{FAD1D970-8625-1177-00CB-2CDB0BC64684}"/>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6" descr="Circle">
                <a:extLst>
                  <a:ext uri="{FF2B5EF4-FFF2-40B4-BE49-F238E27FC236}">
                    <a16:creationId xmlns:a16="http://schemas.microsoft.com/office/drawing/2014/main" id="{9918D708-188C-1FDE-C014-3AA2A53037A1}"/>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7" descr="Circle">
                <a:extLst>
                  <a:ext uri="{FF2B5EF4-FFF2-40B4-BE49-F238E27FC236}">
                    <a16:creationId xmlns:a16="http://schemas.microsoft.com/office/drawing/2014/main" id="{29C3501A-A74E-495A-D21A-6E39E9B8E456}"/>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8" descr="Circle">
                <a:extLst>
                  <a:ext uri="{FF2B5EF4-FFF2-40B4-BE49-F238E27FC236}">
                    <a16:creationId xmlns:a16="http://schemas.microsoft.com/office/drawing/2014/main" id="{354A33CB-ACD2-CBD0-FCD1-2539727143FE}"/>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49" descr="Circle">
                <a:extLst>
                  <a:ext uri="{FF2B5EF4-FFF2-40B4-BE49-F238E27FC236}">
                    <a16:creationId xmlns:a16="http://schemas.microsoft.com/office/drawing/2014/main" id="{C9480ABF-48EF-FB7C-5357-265E7413C55F}"/>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7" name="Shape 3050" descr="Line">
                <a:extLst>
                  <a:ext uri="{FF2B5EF4-FFF2-40B4-BE49-F238E27FC236}">
                    <a16:creationId xmlns:a16="http://schemas.microsoft.com/office/drawing/2014/main" id="{80A97ED3-D04D-5F10-881A-4CE0D326ED5A}"/>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1" descr="Line">
                <a:extLst>
                  <a:ext uri="{FF2B5EF4-FFF2-40B4-BE49-F238E27FC236}">
                    <a16:creationId xmlns:a16="http://schemas.microsoft.com/office/drawing/2014/main" id="{4666E2A9-C73A-E537-F515-2A155090B5DD}"/>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2" descr="Line">
                <a:extLst>
                  <a:ext uri="{FF2B5EF4-FFF2-40B4-BE49-F238E27FC236}">
                    <a16:creationId xmlns:a16="http://schemas.microsoft.com/office/drawing/2014/main" id="{D73FF063-A82D-ABE3-567D-BF2261FD2941}"/>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3" descr="Line">
                <a:extLst>
                  <a:ext uri="{FF2B5EF4-FFF2-40B4-BE49-F238E27FC236}">
                    <a16:creationId xmlns:a16="http://schemas.microsoft.com/office/drawing/2014/main" id="{32D93607-0253-9868-FCD4-58249AF509F6}"/>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4" descr="Line">
                <a:extLst>
                  <a:ext uri="{FF2B5EF4-FFF2-40B4-BE49-F238E27FC236}">
                    <a16:creationId xmlns:a16="http://schemas.microsoft.com/office/drawing/2014/main" id="{7FA2CA42-928E-FE53-B8D0-27F65BC5E87E}"/>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5" descr="Line">
                <a:extLst>
                  <a:ext uri="{FF2B5EF4-FFF2-40B4-BE49-F238E27FC236}">
                    <a16:creationId xmlns:a16="http://schemas.microsoft.com/office/drawing/2014/main" id="{97830B34-B1E6-4B49-D6EB-4FFDD3482279}"/>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6" descr="Line">
                <a:extLst>
                  <a:ext uri="{FF2B5EF4-FFF2-40B4-BE49-F238E27FC236}">
                    <a16:creationId xmlns:a16="http://schemas.microsoft.com/office/drawing/2014/main" id="{D461272C-74BB-1655-9745-F1B635FEFD45}"/>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7" descr="Line">
                <a:extLst>
                  <a:ext uri="{FF2B5EF4-FFF2-40B4-BE49-F238E27FC236}">
                    <a16:creationId xmlns:a16="http://schemas.microsoft.com/office/drawing/2014/main" id="{DC7D744C-D90D-34B7-8517-011F91E5F90F}"/>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8" descr="Line">
                <a:extLst>
                  <a:ext uri="{FF2B5EF4-FFF2-40B4-BE49-F238E27FC236}">
                    <a16:creationId xmlns:a16="http://schemas.microsoft.com/office/drawing/2014/main" id="{31A80C2E-AAD9-CA98-2941-64271F292882}"/>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59" descr="Line">
                <a:extLst>
                  <a:ext uri="{FF2B5EF4-FFF2-40B4-BE49-F238E27FC236}">
                    <a16:creationId xmlns:a16="http://schemas.microsoft.com/office/drawing/2014/main" id="{7BD61F03-4CBB-A4C7-BEB5-14B7C3310C7A}"/>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60" descr="Line">
                <a:extLst>
                  <a:ext uri="{FF2B5EF4-FFF2-40B4-BE49-F238E27FC236}">
                    <a16:creationId xmlns:a16="http://schemas.microsoft.com/office/drawing/2014/main" id="{30F00BC6-8EC4-804A-877D-402D6F882DE3}"/>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61" descr="Line">
                <a:extLst>
                  <a:ext uri="{FF2B5EF4-FFF2-40B4-BE49-F238E27FC236}">
                    <a16:creationId xmlns:a16="http://schemas.microsoft.com/office/drawing/2014/main" id="{D9C8F317-5BAF-6A58-2F97-F5D9058A1718}"/>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9" name="Shape 3062" descr="Circle">
                <a:extLst>
                  <a:ext uri="{FF2B5EF4-FFF2-40B4-BE49-F238E27FC236}">
                    <a16:creationId xmlns:a16="http://schemas.microsoft.com/office/drawing/2014/main" id="{27203F55-6EE1-AA40-699E-B676E97E6D0A}"/>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63" descr="Circle">
                <a:extLst>
                  <a:ext uri="{FF2B5EF4-FFF2-40B4-BE49-F238E27FC236}">
                    <a16:creationId xmlns:a16="http://schemas.microsoft.com/office/drawing/2014/main" id="{9760C440-1728-8131-BB43-B5AEF93A8A60}"/>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64" descr="Circle">
                <a:extLst>
                  <a:ext uri="{FF2B5EF4-FFF2-40B4-BE49-F238E27FC236}">
                    <a16:creationId xmlns:a16="http://schemas.microsoft.com/office/drawing/2014/main" id="{6FBEDCFF-D75D-1F74-4690-6FB3D36C0496}"/>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65" descr="Circle">
                <a:extLst>
                  <a:ext uri="{FF2B5EF4-FFF2-40B4-BE49-F238E27FC236}">
                    <a16:creationId xmlns:a16="http://schemas.microsoft.com/office/drawing/2014/main" id="{6BC1CEA9-1363-8206-4E25-92B45F73D77F}"/>
                  </a:ext>
                </a:extLst>
              </p:cNvPr>
              <p:cNvSpPr/>
              <p:nvPr/>
            </p:nvSpPr>
            <p:spPr>
              <a:xfrm>
                <a:off x="3400264" y="497476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09" descr="Circle">
                <a:extLst>
                  <a:ext uri="{FF2B5EF4-FFF2-40B4-BE49-F238E27FC236}">
                    <a16:creationId xmlns:a16="http://schemas.microsoft.com/office/drawing/2014/main" id="{CB011D1E-CD82-6C37-9A36-A6429D648A9A}"/>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4" name="Shape 3010" descr="Circle">
                <a:extLst>
                  <a:ext uri="{FF2B5EF4-FFF2-40B4-BE49-F238E27FC236}">
                    <a16:creationId xmlns:a16="http://schemas.microsoft.com/office/drawing/2014/main" id="{4CBD287E-FE58-0F1E-ED18-3001BBEC32F9}"/>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sp>
          <p:nvSpPr>
            <p:cNvPr id="66" name="Right Arrow 65">
              <a:extLst>
                <a:ext uri="{FF2B5EF4-FFF2-40B4-BE49-F238E27FC236}">
                  <a16:creationId xmlns:a16="http://schemas.microsoft.com/office/drawing/2014/main" id="{DCE047D3-8ED4-1D54-8EC0-CFAB248B3DA0}"/>
                </a:ext>
              </a:extLst>
            </p:cNvPr>
            <p:cNvSpPr/>
            <p:nvPr/>
          </p:nvSpPr>
          <p:spPr>
            <a:xfrm>
              <a:off x="7294036" y="3432946"/>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66699808-8921-E38C-F2BC-F09DDDF31CCE}"/>
              </a:ext>
            </a:extLst>
          </p:cNvPr>
          <p:cNvGrpSpPr/>
          <p:nvPr/>
        </p:nvGrpSpPr>
        <p:grpSpPr>
          <a:xfrm>
            <a:off x="4785491" y="2085315"/>
            <a:ext cx="1842026" cy="2290927"/>
            <a:chOff x="4785491" y="2428218"/>
            <a:chExt cx="1842026" cy="2290927"/>
          </a:xfrm>
        </p:grpSpPr>
        <p:sp>
          <p:nvSpPr>
            <p:cNvPr id="5" name="Can 4">
              <a:extLst>
                <a:ext uri="{FF2B5EF4-FFF2-40B4-BE49-F238E27FC236}">
                  <a16:creationId xmlns:a16="http://schemas.microsoft.com/office/drawing/2014/main" id="{466DCE78-D2CA-F88A-B4EF-CA12B139F0F7}"/>
                </a:ext>
              </a:extLst>
            </p:cNvPr>
            <p:cNvSpPr/>
            <p:nvPr/>
          </p:nvSpPr>
          <p:spPr>
            <a:xfrm>
              <a:off x="4785491" y="2428218"/>
              <a:ext cx="1804495" cy="2290927"/>
            </a:xfrm>
            <a:prstGeom prst="can">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A19753-2B69-7DC3-138E-D64F18553162}"/>
                </a:ext>
              </a:extLst>
            </p:cNvPr>
            <p:cNvSpPr txBox="1"/>
            <p:nvPr/>
          </p:nvSpPr>
          <p:spPr>
            <a:xfrm>
              <a:off x="4814841" y="2892487"/>
              <a:ext cx="1812676" cy="1754326"/>
            </a:xfrm>
            <a:prstGeom prst="rect">
              <a:avLst/>
            </a:prstGeom>
            <a:noFill/>
          </p:spPr>
          <p:txBody>
            <a:bodyPr wrap="none" rtlCol="0">
              <a:spAutoFit/>
            </a:bodyPr>
            <a:lstStyle/>
            <a:p>
              <a:pPr algn="ctr"/>
              <a:r>
                <a:rPr lang="en-US" sz="3600" dirty="0"/>
                <a:t>Millions</a:t>
              </a:r>
              <a:br>
                <a:rPr lang="en-US" sz="3600" dirty="0"/>
              </a:br>
              <a:r>
                <a:rPr lang="en-US" sz="3600" dirty="0"/>
                <a:t>of image</a:t>
              </a:r>
            </a:p>
            <a:p>
              <a:pPr algn="ctr"/>
              <a:r>
                <a:rPr lang="en-US" sz="3600" dirty="0"/>
                <a:t>captions</a:t>
              </a:r>
            </a:p>
          </p:txBody>
        </p:sp>
      </p:grpSp>
      <p:sp>
        <p:nvSpPr>
          <p:cNvPr id="68" name="TextBox 67">
            <a:extLst>
              <a:ext uri="{FF2B5EF4-FFF2-40B4-BE49-F238E27FC236}">
                <a16:creationId xmlns:a16="http://schemas.microsoft.com/office/drawing/2014/main" id="{CA321C74-10A9-E8E8-1432-5AB6D6961CE5}"/>
              </a:ext>
            </a:extLst>
          </p:cNvPr>
          <p:cNvSpPr txBox="1"/>
          <p:nvPr/>
        </p:nvSpPr>
        <p:spPr>
          <a:xfrm>
            <a:off x="2803721" y="4049502"/>
            <a:ext cx="2118722" cy="954107"/>
          </a:xfrm>
          <a:prstGeom prst="rect">
            <a:avLst/>
          </a:prstGeom>
          <a:noFill/>
        </p:spPr>
        <p:txBody>
          <a:bodyPr wrap="none" rtlCol="0">
            <a:spAutoFit/>
          </a:bodyPr>
          <a:lstStyle/>
          <a:p>
            <a:pPr algn="ctr"/>
            <a:r>
              <a:rPr lang="en-US" sz="2800" dirty="0"/>
              <a:t>Extensive</a:t>
            </a:r>
            <a:br>
              <a:rPr lang="en-US" sz="2800" dirty="0"/>
            </a:br>
            <a:r>
              <a:rPr lang="en-US" sz="2800" dirty="0"/>
              <a:t>data curation</a:t>
            </a:r>
          </a:p>
        </p:txBody>
      </p:sp>
      <p:sp>
        <p:nvSpPr>
          <p:cNvPr id="69" name="TextBox 68">
            <a:extLst>
              <a:ext uri="{FF2B5EF4-FFF2-40B4-BE49-F238E27FC236}">
                <a16:creationId xmlns:a16="http://schemas.microsoft.com/office/drawing/2014/main" id="{A55C3389-6448-59E1-C546-0CC96D1F3558}"/>
              </a:ext>
            </a:extLst>
          </p:cNvPr>
          <p:cNvSpPr txBox="1"/>
          <p:nvPr/>
        </p:nvSpPr>
        <p:spPr>
          <a:xfrm>
            <a:off x="6337533" y="4049501"/>
            <a:ext cx="2676309" cy="954107"/>
          </a:xfrm>
          <a:prstGeom prst="rect">
            <a:avLst/>
          </a:prstGeom>
          <a:noFill/>
        </p:spPr>
        <p:txBody>
          <a:bodyPr wrap="none" rtlCol="0">
            <a:spAutoFit/>
          </a:bodyPr>
          <a:lstStyle/>
          <a:p>
            <a:pPr algn="ctr"/>
            <a:r>
              <a:rPr lang="en-US" sz="2800" dirty="0"/>
              <a:t>Days or</a:t>
            </a:r>
            <a:br>
              <a:rPr lang="en-US" sz="2800" dirty="0"/>
            </a:br>
            <a:r>
              <a:rPr lang="en-US" sz="2800" dirty="0"/>
              <a:t>weeks of training</a:t>
            </a:r>
          </a:p>
        </p:txBody>
      </p:sp>
      <p:sp>
        <p:nvSpPr>
          <p:cNvPr id="71" name="TextBox 70">
            <a:extLst>
              <a:ext uri="{FF2B5EF4-FFF2-40B4-BE49-F238E27FC236}">
                <a16:creationId xmlns:a16="http://schemas.microsoft.com/office/drawing/2014/main" id="{6770DBD9-8586-5CB1-DBB6-FC2F1404CD09}"/>
              </a:ext>
            </a:extLst>
          </p:cNvPr>
          <p:cNvSpPr txBox="1"/>
          <p:nvPr/>
        </p:nvSpPr>
        <p:spPr>
          <a:xfrm>
            <a:off x="4376107" y="3726368"/>
            <a:ext cx="2790829" cy="1200329"/>
          </a:xfrm>
          <a:prstGeom prst="rect">
            <a:avLst/>
          </a:prstGeom>
          <a:noFill/>
        </p:spPr>
        <p:txBody>
          <a:bodyPr wrap="none" rtlCol="0">
            <a:spAutoFit/>
          </a:bodyPr>
          <a:lstStyle/>
          <a:p>
            <a:pPr algn="ctr"/>
            <a:r>
              <a:rPr lang="en-US" sz="3600" dirty="0"/>
              <a:t>Direct</a:t>
            </a:r>
            <a:br>
              <a:rPr lang="en-US" sz="3600" dirty="0"/>
            </a:br>
            <a:r>
              <a:rPr lang="en-US" sz="3600" dirty="0"/>
              <a:t>Model Editing</a:t>
            </a:r>
          </a:p>
        </p:txBody>
      </p:sp>
    </p:spTree>
    <p:extLst>
      <p:ext uri="{BB962C8B-B14F-4D97-AF65-F5344CB8AC3E}">
        <p14:creationId xmlns:p14="http://schemas.microsoft.com/office/powerpoint/2010/main" val="389214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hidden"/>
                                      </p:to>
                                    </p:set>
                                  </p:childTnLst>
                                </p:cTn>
                              </p:par>
                            </p:childTnLst>
                          </p:cTn>
                        </p:par>
                        <p:par>
                          <p:cTn id="11" fill="hold">
                            <p:stCondLst>
                              <p:cond delay="0"/>
                            </p:stCondLst>
                            <p:childTnLst>
                              <p:par>
                                <p:cTn id="12" presetID="0" presetClass="path" presetSubtype="0" accel="50000" decel="50000" fill="hold" nodeType="afterEffect">
                                  <p:stCondLst>
                                    <p:cond delay="0"/>
                                  </p:stCondLst>
                                  <p:childTnLst>
                                    <p:animMotion origin="layout" path="M -1.45833E-6 -3.7037E-6 L -0.15286 0.00162 " pathEditMode="relative" rAng="0" ptsTypes="AA">
                                      <p:cBhvr>
                                        <p:cTn id="13" dur="2000" fill="hold"/>
                                        <p:tgtEl>
                                          <p:spTgt spid="67"/>
                                        </p:tgtEl>
                                        <p:attrNameLst>
                                          <p:attrName>ppt_x</p:attrName>
                                          <p:attrName>ppt_y</p:attrName>
                                        </p:attrNameLst>
                                      </p:cBhvr>
                                      <p:rCtr x="-7643" y="69"/>
                                    </p:animMotion>
                                  </p:childTnLst>
                                </p:cTn>
                              </p:par>
                              <p:par>
                                <p:cTn id="14" presetID="0" presetClass="path" presetSubtype="0" accel="50000" decel="50000" fill="hold" nodeType="withEffect">
                                  <p:stCondLst>
                                    <p:cond delay="0"/>
                                  </p:stCondLst>
                                  <p:childTnLst>
                                    <p:animMotion origin="layout" path="M -8.33333E-7 -2.22222E-6 L 0.16081 0.00185 " pathEditMode="relative" rAng="0" ptsTypes="AA">
                                      <p:cBhvr>
                                        <p:cTn id="15" dur="2000" fill="hold"/>
                                        <p:tgtEl>
                                          <p:spTgt spid="3"/>
                                        </p:tgtEl>
                                        <p:attrNameLst>
                                          <p:attrName>ppt_x</p:attrName>
                                          <p:attrName>ppt_y</p:attrName>
                                        </p:attrNameLst>
                                      </p:cBhvr>
                                      <p:rCtr x="8034" y="93"/>
                                    </p:animMotion>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082E8EFD-B78D-D043-B232-0460A126FE63}"/>
              </a:ext>
            </a:extLst>
          </p:cNvPr>
          <p:cNvGrpSpPr/>
          <p:nvPr/>
        </p:nvGrpSpPr>
        <p:grpSpPr>
          <a:xfrm>
            <a:off x="3042671" y="1914262"/>
            <a:ext cx="3184469" cy="3916607"/>
            <a:chOff x="2469583" y="2428631"/>
            <a:chExt cx="3184469" cy="3916607"/>
          </a:xfrm>
        </p:grpSpPr>
        <p:sp>
          <p:nvSpPr>
            <p:cNvPr id="4" name="Shape 3011" descr="Line">
              <a:extLst>
                <a:ext uri="{FF2B5EF4-FFF2-40B4-BE49-F238E27FC236}">
                  <a16:creationId xmlns:a16="http://schemas.microsoft.com/office/drawing/2014/main" id="{98CE32E0-8BAF-B340-AFD0-118ACC95F65F}"/>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 name="Shape 3012" descr="Line">
              <a:extLst>
                <a:ext uri="{FF2B5EF4-FFF2-40B4-BE49-F238E27FC236}">
                  <a16:creationId xmlns:a16="http://schemas.microsoft.com/office/drawing/2014/main" id="{7DE1ED8D-0C32-074C-B51F-E7FF003C38FF}"/>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 name="Shape 3013" descr="Line">
              <a:extLst>
                <a:ext uri="{FF2B5EF4-FFF2-40B4-BE49-F238E27FC236}">
                  <a16:creationId xmlns:a16="http://schemas.microsoft.com/office/drawing/2014/main" id="{74BC58A5-0A9E-0A4E-AF91-E7BF1DFDFF40}"/>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 name="Shape 3014" descr="Line">
              <a:extLst>
                <a:ext uri="{FF2B5EF4-FFF2-40B4-BE49-F238E27FC236}">
                  <a16:creationId xmlns:a16="http://schemas.microsoft.com/office/drawing/2014/main" id="{94197F09-1F9B-2D42-9ED4-F01A5FCB3CBF}"/>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 name="Shape 3015" descr="Line">
              <a:extLst>
                <a:ext uri="{FF2B5EF4-FFF2-40B4-BE49-F238E27FC236}">
                  <a16:creationId xmlns:a16="http://schemas.microsoft.com/office/drawing/2014/main" id="{BEDECC4E-386D-0E4F-9246-BDA0D587A6AA}"/>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6" descr="Line">
              <a:extLst>
                <a:ext uri="{FF2B5EF4-FFF2-40B4-BE49-F238E27FC236}">
                  <a16:creationId xmlns:a16="http://schemas.microsoft.com/office/drawing/2014/main" id="{80350FF0-90B6-1342-A2C4-C531E9FAB9F2}"/>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7" descr="Line">
              <a:extLst>
                <a:ext uri="{FF2B5EF4-FFF2-40B4-BE49-F238E27FC236}">
                  <a16:creationId xmlns:a16="http://schemas.microsoft.com/office/drawing/2014/main" id="{DDC72142-CECF-E149-9C46-0FA07D292BFB}"/>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8" descr="Line">
              <a:extLst>
                <a:ext uri="{FF2B5EF4-FFF2-40B4-BE49-F238E27FC236}">
                  <a16:creationId xmlns:a16="http://schemas.microsoft.com/office/drawing/2014/main" id="{2C1EEB58-311C-904D-BB55-311E5E5D9D1B}"/>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9" descr="Line">
              <a:extLst>
                <a:ext uri="{FF2B5EF4-FFF2-40B4-BE49-F238E27FC236}">
                  <a16:creationId xmlns:a16="http://schemas.microsoft.com/office/drawing/2014/main" id="{726FF6A8-A68D-004C-8A9F-A83518581967}"/>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20" descr="Line">
              <a:extLst>
                <a:ext uri="{FF2B5EF4-FFF2-40B4-BE49-F238E27FC236}">
                  <a16:creationId xmlns:a16="http://schemas.microsoft.com/office/drawing/2014/main" id="{DCD31D9D-D325-F241-AAB6-87C910A2912D}"/>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21" descr="Line">
              <a:extLst>
                <a:ext uri="{FF2B5EF4-FFF2-40B4-BE49-F238E27FC236}">
                  <a16:creationId xmlns:a16="http://schemas.microsoft.com/office/drawing/2014/main" id="{8E0FBD06-023A-4C4F-8870-F8675C8CFB12}"/>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22" descr="Line">
              <a:extLst>
                <a:ext uri="{FF2B5EF4-FFF2-40B4-BE49-F238E27FC236}">
                  <a16:creationId xmlns:a16="http://schemas.microsoft.com/office/drawing/2014/main" id="{F46C1ADA-7102-474C-ADD9-53085E723FB6}"/>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23" descr="Line">
              <a:extLst>
                <a:ext uri="{FF2B5EF4-FFF2-40B4-BE49-F238E27FC236}">
                  <a16:creationId xmlns:a16="http://schemas.microsoft.com/office/drawing/2014/main" id="{DEC1B52B-BC70-884E-89DB-A45BBE25DB67}"/>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4" descr="Line">
              <a:extLst>
                <a:ext uri="{FF2B5EF4-FFF2-40B4-BE49-F238E27FC236}">
                  <a16:creationId xmlns:a16="http://schemas.microsoft.com/office/drawing/2014/main" id="{B94D8FBA-35B5-8B46-B24A-A57C3655C7F2}"/>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5" descr="Line">
              <a:extLst>
                <a:ext uri="{FF2B5EF4-FFF2-40B4-BE49-F238E27FC236}">
                  <a16:creationId xmlns:a16="http://schemas.microsoft.com/office/drawing/2014/main" id="{9920BE4F-05FE-FE4A-AE24-489D113982C2}"/>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6" descr="Line">
              <a:extLst>
                <a:ext uri="{FF2B5EF4-FFF2-40B4-BE49-F238E27FC236}">
                  <a16:creationId xmlns:a16="http://schemas.microsoft.com/office/drawing/2014/main" id="{44778B00-6373-2F43-8B44-CF45C0B1EAEE}"/>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7" descr="Line">
              <a:extLst>
                <a:ext uri="{FF2B5EF4-FFF2-40B4-BE49-F238E27FC236}">
                  <a16:creationId xmlns:a16="http://schemas.microsoft.com/office/drawing/2014/main" id="{14811B58-C306-FB4C-82A1-B9D0BEE5C5E2}"/>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8" descr="Line">
              <a:extLst>
                <a:ext uri="{FF2B5EF4-FFF2-40B4-BE49-F238E27FC236}">
                  <a16:creationId xmlns:a16="http://schemas.microsoft.com/office/drawing/2014/main" id="{DB5361C4-F9BC-EC4A-BBF6-8A9BFFDD84F3}"/>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9" descr="Line">
              <a:extLst>
                <a:ext uri="{FF2B5EF4-FFF2-40B4-BE49-F238E27FC236}">
                  <a16:creationId xmlns:a16="http://schemas.microsoft.com/office/drawing/2014/main" id="{5F611158-7BE6-3042-AEF4-8DC7F0D202D1}"/>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30" descr="Line">
              <a:extLst>
                <a:ext uri="{FF2B5EF4-FFF2-40B4-BE49-F238E27FC236}">
                  <a16:creationId xmlns:a16="http://schemas.microsoft.com/office/drawing/2014/main" id="{CB2A281C-E5DC-9942-A4A8-B827C86AF235}"/>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31" descr="Line">
              <a:extLst>
                <a:ext uri="{FF2B5EF4-FFF2-40B4-BE49-F238E27FC236}">
                  <a16:creationId xmlns:a16="http://schemas.microsoft.com/office/drawing/2014/main" id="{23492101-FC29-6F48-B1AD-5BEE8475CC82}"/>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32" descr="Line">
              <a:extLst>
                <a:ext uri="{FF2B5EF4-FFF2-40B4-BE49-F238E27FC236}">
                  <a16:creationId xmlns:a16="http://schemas.microsoft.com/office/drawing/2014/main" id="{A548402B-E4BC-6D4B-A134-EFACC7BA074E}"/>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33" descr="Line">
              <a:extLst>
                <a:ext uri="{FF2B5EF4-FFF2-40B4-BE49-F238E27FC236}">
                  <a16:creationId xmlns:a16="http://schemas.microsoft.com/office/drawing/2014/main" id="{6FD316C1-BE0B-CA42-8A93-61AC6379356E}"/>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4" descr="Circle">
              <a:extLst>
                <a:ext uri="{FF2B5EF4-FFF2-40B4-BE49-F238E27FC236}">
                  <a16:creationId xmlns:a16="http://schemas.microsoft.com/office/drawing/2014/main" id="{754BED08-FAED-A54A-92D9-1D8429BABE82}"/>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28" name="Shape 3035" descr="Circle">
              <a:extLst>
                <a:ext uri="{FF2B5EF4-FFF2-40B4-BE49-F238E27FC236}">
                  <a16:creationId xmlns:a16="http://schemas.microsoft.com/office/drawing/2014/main" id="{33B9BB3D-E698-5940-BF69-B2F57CC5CB51}"/>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29" name="Shape 3036" descr="Circle">
              <a:extLst>
                <a:ext uri="{FF2B5EF4-FFF2-40B4-BE49-F238E27FC236}">
                  <a16:creationId xmlns:a16="http://schemas.microsoft.com/office/drawing/2014/main" id="{380765F6-7151-2646-82A1-507E81A9B155}"/>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0" name="Shape 3037" descr="Circle">
              <a:extLst>
                <a:ext uri="{FF2B5EF4-FFF2-40B4-BE49-F238E27FC236}">
                  <a16:creationId xmlns:a16="http://schemas.microsoft.com/office/drawing/2014/main" id="{358C26A3-4C82-084F-AD3F-7CE146FAF8DC}"/>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1" name="Shape 3038" descr="Circle">
              <a:extLst>
                <a:ext uri="{FF2B5EF4-FFF2-40B4-BE49-F238E27FC236}">
                  <a16:creationId xmlns:a16="http://schemas.microsoft.com/office/drawing/2014/main" id="{7F3A8501-DC24-184A-8DA5-ABB00811EC04}"/>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9" descr="Line">
              <a:extLst>
                <a:ext uri="{FF2B5EF4-FFF2-40B4-BE49-F238E27FC236}">
                  <a16:creationId xmlns:a16="http://schemas.microsoft.com/office/drawing/2014/main" id="{A1B10DCD-9298-7B40-AFA2-E08682F91C74}"/>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3" name="Shape 3040" descr="Line">
              <a:extLst>
                <a:ext uri="{FF2B5EF4-FFF2-40B4-BE49-F238E27FC236}">
                  <a16:creationId xmlns:a16="http://schemas.microsoft.com/office/drawing/2014/main" id="{6D5FAA90-311B-334F-8B03-67CF78824D7C}"/>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4" name="Shape 3041" descr="Line">
              <a:extLst>
                <a:ext uri="{FF2B5EF4-FFF2-40B4-BE49-F238E27FC236}">
                  <a16:creationId xmlns:a16="http://schemas.microsoft.com/office/drawing/2014/main" id="{6D9CA8E8-49FA-4840-87C5-B1BED04798AF}"/>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5" name="Shape 3042" descr="Line">
              <a:extLst>
                <a:ext uri="{FF2B5EF4-FFF2-40B4-BE49-F238E27FC236}">
                  <a16:creationId xmlns:a16="http://schemas.microsoft.com/office/drawing/2014/main" id="{0DED7C98-6AE5-7744-9221-323293A0D7E1}"/>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43" descr="Circle">
              <a:extLst>
                <a:ext uri="{FF2B5EF4-FFF2-40B4-BE49-F238E27FC236}">
                  <a16:creationId xmlns:a16="http://schemas.microsoft.com/office/drawing/2014/main" id="{92BAA5E5-404D-0046-8384-2FC60C587EBD}"/>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7" name="Shape 3044" descr="Circle">
              <a:extLst>
                <a:ext uri="{FF2B5EF4-FFF2-40B4-BE49-F238E27FC236}">
                  <a16:creationId xmlns:a16="http://schemas.microsoft.com/office/drawing/2014/main" id="{39599821-9785-F543-81CF-3990A8CF15C9}"/>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8" name="Shape 3045" descr="Circle">
              <a:extLst>
                <a:ext uri="{FF2B5EF4-FFF2-40B4-BE49-F238E27FC236}">
                  <a16:creationId xmlns:a16="http://schemas.microsoft.com/office/drawing/2014/main" id="{A3D32767-B8FB-3244-8B56-95D953C62397}"/>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9" name="Shape 3046" descr="Circle">
              <a:extLst>
                <a:ext uri="{FF2B5EF4-FFF2-40B4-BE49-F238E27FC236}">
                  <a16:creationId xmlns:a16="http://schemas.microsoft.com/office/drawing/2014/main" id="{113815AB-4D98-D543-9671-AB8DDADC7915}"/>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0" name="Shape 3047" descr="Circle">
              <a:extLst>
                <a:ext uri="{FF2B5EF4-FFF2-40B4-BE49-F238E27FC236}">
                  <a16:creationId xmlns:a16="http://schemas.microsoft.com/office/drawing/2014/main" id="{E292D4BC-3C08-C047-B6D3-333BA8809FFA}"/>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8" descr="Circle">
              <a:extLst>
                <a:ext uri="{FF2B5EF4-FFF2-40B4-BE49-F238E27FC236}">
                  <a16:creationId xmlns:a16="http://schemas.microsoft.com/office/drawing/2014/main" id="{151A10FC-15C8-2347-99D5-44DCA463E9D2}"/>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9" descr="Circle">
              <a:extLst>
                <a:ext uri="{FF2B5EF4-FFF2-40B4-BE49-F238E27FC236}">
                  <a16:creationId xmlns:a16="http://schemas.microsoft.com/office/drawing/2014/main" id="{A878AE8A-6A9D-E042-9EF2-4AC0483F3EB0}"/>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50" descr="Line">
              <a:extLst>
                <a:ext uri="{FF2B5EF4-FFF2-40B4-BE49-F238E27FC236}">
                  <a16:creationId xmlns:a16="http://schemas.microsoft.com/office/drawing/2014/main" id="{4047E6F8-50D4-F140-AAFB-BF320778DD37}"/>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4" name="Shape 3051" descr="Line">
              <a:extLst>
                <a:ext uri="{FF2B5EF4-FFF2-40B4-BE49-F238E27FC236}">
                  <a16:creationId xmlns:a16="http://schemas.microsoft.com/office/drawing/2014/main" id="{0F6D8BF6-88CA-644D-9BFD-E196795A2AE5}"/>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5" name="Shape 3052" descr="Line">
              <a:extLst>
                <a:ext uri="{FF2B5EF4-FFF2-40B4-BE49-F238E27FC236}">
                  <a16:creationId xmlns:a16="http://schemas.microsoft.com/office/drawing/2014/main" id="{E0385232-B394-5A4B-8BBD-50234F379E6C}"/>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6" name="Shape 3053" descr="Line">
              <a:extLst>
                <a:ext uri="{FF2B5EF4-FFF2-40B4-BE49-F238E27FC236}">
                  <a16:creationId xmlns:a16="http://schemas.microsoft.com/office/drawing/2014/main" id="{52272DF2-CACA-E344-B66E-E8684A616636}"/>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7" name="Shape 3054" descr="Line">
              <a:extLst>
                <a:ext uri="{FF2B5EF4-FFF2-40B4-BE49-F238E27FC236}">
                  <a16:creationId xmlns:a16="http://schemas.microsoft.com/office/drawing/2014/main" id="{F8A6AB06-247D-F043-B434-8A31E3BEA6D7}"/>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5" descr="Line">
              <a:extLst>
                <a:ext uri="{FF2B5EF4-FFF2-40B4-BE49-F238E27FC236}">
                  <a16:creationId xmlns:a16="http://schemas.microsoft.com/office/drawing/2014/main" id="{87323AC4-F74D-0946-89E9-017791F203C7}"/>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6" descr="Line">
              <a:extLst>
                <a:ext uri="{FF2B5EF4-FFF2-40B4-BE49-F238E27FC236}">
                  <a16:creationId xmlns:a16="http://schemas.microsoft.com/office/drawing/2014/main" id="{636D7F07-BE1E-FA4A-9AE0-698F57995287}"/>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7" descr="Line">
              <a:extLst>
                <a:ext uri="{FF2B5EF4-FFF2-40B4-BE49-F238E27FC236}">
                  <a16:creationId xmlns:a16="http://schemas.microsoft.com/office/drawing/2014/main" id="{036C4A20-1EED-2D43-9E9E-BE87491DF657}"/>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8" descr="Line">
              <a:extLst>
                <a:ext uri="{FF2B5EF4-FFF2-40B4-BE49-F238E27FC236}">
                  <a16:creationId xmlns:a16="http://schemas.microsoft.com/office/drawing/2014/main" id="{C66B11F3-D02D-8640-AD94-FC070FCB1D16}"/>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9" descr="Line">
              <a:extLst>
                <a:ext uri="{FF2B5EF4-FFF2-40B4-BE49-F238E27FC236}">
                  <a16:creationId xmlns:a16="http://schemas.microsoft.com/office/drawing/2014/main" id="{5E9781C0-926A-984E-8145-487E5618B649}"/>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60" descr="Line">
              <a:extLst>
                <a:ext uri="{FF2B5EF4-FFF2-40B4-BE49-F238E27FC236}">
                  <a16:creationId xmlns:a16="http://schemas.microsoft.com/office/drawing/2014/main" id="{C620A5F4-FA88-1A47-8010-F7D6016A7266}"/>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61" descr="Line">
              <a:extLst>
                <a:ext uri="{FF2B5EF4-FFF2-40B4-BE49-F238E27FC236}">
                  <a16:creationId xmlns:a16="http://schemas.microsoft.com/office/drawing/2014/main" id="{49371618-3782-BF4A-817E-D29F5F829C28}"/>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62" descr="Circle">
              <a:extLst>
                <a:ext uri="{FF2B5EF4-FFF2-40B4-BE49-F238E27FC236}">
                  <a16:creationId xmlns:a16="http://schemas.microsoft.com/office/drawing/2014/main" id="{B41A2EBE-DED4-5842-A31A-E36DAB0B3C98}"/>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6" name="Shape 3063" descr="Circle">
              <a:extLst>
                <a:ext uri="{FF2B5EF4-FFF2-40B4-BE49-F238E27FC236}">
                  <a16:creationId xmlns:a16="http://schemas.microsoft.com/office/drawing/2014/main" id="{967515E8-F782-0E47-A8B1-ED724AC94051}"/>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7" name="Shape 3064" descr="Circle">
              <a:extLst>
                <a:ext uri="{FF2B5EF4-FFF2-40B4-BE49-F238E27FC236}">
                  <a16:creationId xmlns:a16="http://schemas.microsoft.com/office/drawing/2014/main" id="{A0DC39EA-D5EA-114B-84B8-195DD5C708AD}"/>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8" name="Shape 3065" descr="Circle">
              <a:extLst>
                <a:ext uri="{FF2B5EF4-FFF2-40B4-BE49-F238E27FC236}">
                  <a16:creationId xmlns:a16="http://schemas.microsoft.com/office/drawing/2014/main" id="{9752D31E-FE0F-8247-ADE5-3515140C35E3}"/>
                </a:ext>
              </a:extLst>
            </p:cNvPr>
            <p:cNvSpPr/>
            <p:nvPr/>
          </p:nvSpPr>
          <p:spPr>
            <a:xfrm>
              <a:off x="3400264" y="497476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09" descr="Circle">
              <a:extLst>
                <a:ext uri="{FF2B5EF4-FFF2-40B4-BE49-F238E27FC236}">
                  <a16:creationId xmlns:a16="http://schemas.microsoft.com/office/drawing/2014/main" id="{CC08AADD-271F-8E4B-8F2A-12EFF3AED429}"/>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10" descr="Circle">
              <a:extLst>
                <a:ext uri="{FF2B5EF4-FFF2-40B4-BE49-F238E27FC236}">
                  <a16:creationId xmlns:a16="http://schemas.microsoft.com/office/drawing/2014/main" id="{3BECA3CF-4E35-5943-A5A5-6B5372D4647D}"/>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grpSp>
        <p:nvGrpSpPr>
          <p:cNvPr id="78" name="Group 77">
            <a:extLst>
              <a:ext uri="{FF2B5EF4-FFF2-40B4-BE49-F238E27FC236}">
                <a16:creationId xmlns:a16="http://schemas.microsoft.com/office/drawing/2014/main" id="{5950751A-F0D9-3741-837F-B53527E03765}"/>
              </a:ext>
            </a:extLst>
          </p:cNvPr>
          <p:cNvGrpSpPr/>
          <p:nvPr/>
        </p:nvGrpSpPr>
        <p:grpSpPr>
          <a:xfrm>
            <a:off x="569538" y="2576019"/>
            <a:ext cx="2185027" cy="2593093"/>
            <a:chOff x="10738" y="2970858"/>
            <a:chExt cx="2185027" cy="2593093"/>
          </a:xfrm>
        </p:grpSpPr>
        <p:sp>
          <p:nvSpPr>
            <p:cNvPr id="59" name="Shape 3066" descr="Random vector">
              <a:extLst>
                <a:ext uri="{FF2B5EF4-FFF2-40B4-BE49-F238E27FC236}">
                  <a16:creationId xmlns:a16="http://schemas.microsoft.com/office/drawing/2014/main" id="{90E4E733-C37E-224B-B490-500F4A8E7515}"/>
                </a:ext>
              </a:extLst>
            </p:cNvPr>
            <p:cNvSpPr/>
            <p:nvPr/>
          </p:nvSpPr>
          <p:spPr>
            <a:xfrm>
              <a:off x="79928" y="2970858"/>
              <a:ext cx="2115837"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Random vector</a:t>
              </a:r>
              <a:endParaRPr sz="2600" dirty="0">
                <a:latin typeface="Calibri" panose="020F0502020204030204" pitchFamily="34" charset="0"/>
                <a:cs typeface="Calibri" panose="020F0502020204030204" pitchFamily="34" charset="0"/>
              </a:endParaRPr>
            </a:p>
          </p:txBody>
        </p:sp>
        <p:grpSp>
          <p:nvGrpSpPr>
            <p:cNvPr id="66" name="Group 65">
              <a:extLst>
                <a:ext uri="{FF2B5EF4-FFF2-40B4-BE49-F238E27FC236}">
                  <a16:creationId xmlns:a16="http://schemas.microsoft.com/office/drawing/2014/main" id="{1C5F82E8-0EB7-4647-9323-458B6E566232}"/>
                </a:ext>
              </a:extLst>
            </p:cNvPr>
            <p:cNvGrpSpPr/>
            <p:nvPr/>
          </p:nvGrpSpPr>
          <p:grpSpPr>
            <a:xfrm>
              <a:off x="1060514" y="3600541"/>
              <a:ext cx="154666" cy="1350932"/>
              <a:chOff x="645387" y="4776829"/>
              <a:chExt cx="188843" cy="1350932"/>
            </a:xfrm>
          </p:grpSpPr>
          <p:sp>
            <p:nvSpPr>
              <p:cNvPr id="67" name="Rectangle 66">
                <a:extLst>
                  <a:ext uri="{FF2B5EF4-FFF2-40B4-BE49-F238E27FC236}">
                    <a16:creationId xmlns:a16="http://schemas.microsoft.com/office/drawing/2014/main" id="{B41FAEE0-EF62-ED41-9808-7EEEEE25F747}"/>
                  </a:ext>
                </a:extLst>
              </p:cNvPr>
              <p:cNvSpPr/>
              <p:nvPr/>
            </p:nvSpPr>
            <p:spPr>
              <a:xfrm>
                <a:off x="645387" y="4776829"/>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9E54FD80-D73C-F443-AD03-9A1E2BBCCE6D}"/>
                  </a:ext>
                </a:extLst>
              </p:cNvPr>
              <p:cNvSpPr/>
              <p:nvPr/>
            </p:nvSpPr>
            <p:spPr>
              <a:xfrm>
                <a:off x="645387" y="4970240"/>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B60ACDF4-A498-9448-9711-898D5B0B4833}"/>
                  </a:ext>
                </a:extLst>
              </p:cNvPr>
              <p:cNvSpPr/>
              <p:nvPr/>
            </p:nvSpPr>
            <p:spPr>
              <a:xfrm>
                <a:off x="645387" y="5163651"/>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1E54DA2F-2E10-A54B-A963-91DE1A75FF72}"/>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D1754007-C1B7-EF4C-B368-50616226BD64}"/>
                  </a:ext>
                </a:extLst>
              </p:cNvPr>
              <p:cNvSpPr/>
              <p:nvPr/>
            </p:nvSpPr>
            <p:spPr>
              <a:xfrm>
                <a:off x="645387" y="5550473"/>
                <a:ext cx="188843" cy="190464"/>
              </a:xfrm>
              <a:prstGeom prst="rect">
                <a:avLst/>
              </a:prstGeom>
              <a:solidFill>
                <a:schemeClr val="bg1">
                  <a:lumMod val="65000"/>
                  <a:lumOff val="3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8D9E6AB1-FED9-544B-8780-DBE2D5DB29E9}"/>
                  </a:ext>
                </a:extLst>
              </p:cNvPr>
              <p:cNvSpPr/>
              <p:nvPr/>
            </p:nvSpPr>
            <p:spPr>
              <a:xfrm>
                <a:off x="645387" y="5743884"/>
                <a:ext cx="188843" cy="190464"/>
              </a:xfrm>
              <a:prstGeom prst="rect">
                <a:avLst/>
              </a:prstGeom>
              <a:solidFill>
                <a:schemeClr val="tx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284BAD21-527A-9748-9F42-ADA79121EE7A}"/>
                  </a:ext>
                </a:extLst>
              </p:cNvPr>
              <p:cNvSpPr/>
              <p:nvPr/>
            </p:nvSpPr>
            <p:spPr>
              <a:xfrm>
                <a:off x="645387" y="5937297"/>
                <a:ext cx="188843" cy="190464"/>
              </a:xfrm>
              <a:prstGeom prst="rect">
                <a:avLst/>
              </a:prstGeom>
              <a:solidFill>
                <a:schemeClr val="bg1">
                  <a:lumMod val="85000"/>
                  <a:lumOff val="1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4" name="Right Arrow 73">
              <a:extLst>
                <a:ext uri="{FF2B5EF4-FFF2-40B4-BE49-F238E27FC236}">
                  <a16:creationId xmlns:a16="http://schemas.microsoft.com/office/drawing/2014/main" id="{4314A274-4CD3-2645-83D6-12D39E993291}"/>
                </a:ext>
              </a:extLst>
            </p:cNvPr>
            <p:cNvSpPr/>
            <p:nvPr/>
          </p:nvSpPr>
          <p:spPr>
            <a:xfrm>
              <a:off x="1500664" y="4077241"/>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Shape 3066" descr="Random vector">
              <a:extLst>
                <a:ext uri="{FF2B5EF4-FFF2-40B4-BE49-F238E27FC236}">
                  <a16:creationId xmlns:a16="http://schemas.microsoft.com/office/drawing/2014/main" id="{D4B9F2D9-26D5-AD4F-9F90-ED34627DFF8D}"/>
                </a:ext>
              </a:extLst>
            </p:cNvPr>
            <p:cNvSpPr/>
            <p:nvPr/>
          </p:nvSpPr>
          <p:spPr>
            <a:xfrm>
              <a:off x="10738" y="5112545"/>
              <a:ext cx="2176878"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512 dimensions</a:t>
              </a:r>
              <a:endParaRPr sz="2600" dirty="0">
                <a:latin typeface="Calibri" panose="020F0502020204030204" pitchFamily="34" charset="0"/>
                <a:cs typeface="Calibri" panose="020F0502020204030204" pitchFamily="34" charset="0"/>
              </a:endParaRPr>
            </a:p>
          </p:txBody>
        </p:sp>
      </p:grpSp>
      <p:pic>
        <p:nvPicPr>
          <p:cNvPr id="79" name="Picture 78">
            <a:extLst>
              <a:ext uri="{FF2B5EF4-FFF2-40B4-BE49-F238E27FC236}">
                <a16:creationId xmlns:a16="http://schemas.microsoft.com/office/drawing/2014/main" id="{74981506-3121-4446-8CFC-A95053581601}"/>
              </a:ext>
            </a:extLst>
          </p:cNvPr>
          <p:cNvPicPr>
            <a:picLocks/>
          </p:cNvPicPr>
          <p:nvPr/>
        </p:nvPicPr>
        <p:blipFill>
          <a:blip r:embed="rId4"/>
          <a:srcRect/>
          <a:stretch/>
        </p:blipFill>
        <p:spPr>
          <a:xfrm>
            <a:off x="7461667" y="2107267"/>
            <a:ext cx="3520440" cy="3520440"/>
          </a:xfrm>
          <a:prstGeom prst="rect">
            <a:avLst/>
          </a:prstGeom>
        </p:spPr>
      </p:pic>
      <p:grpSp>
        <p:nvGrpSpPr>
          <p:cNvPr id="63" name="Group 62">
            <a:extLst>
              <a:ext uri="{FF2B5EF4-FFF2-40B4-BE49-F238E27FC236}">
                <a16:creationId xmlns:a16="http://schemas.microsoft.com/office/drawing/2014/main" id="{C3364F3E-22D2-B842-B5CA-B0C004C4E59A}"/>
              </a:ext>
            </a:extLst>
          </p:cNvPr>
          <p:cNvGrpSpPr/>
          <p:nvPr/>
        </p:nvGrpSpPr>
        <p:grpSpPr>
          <a:xfrm>
            <a:off x="6497949" y="1644048"/>
            <a:ext cx="4621694" cy="2435185"/>
            <a:chOff x="5939149" y="1415448"/>
            <a:chExt cx="4621694" cy="2435185"/>
          </a:xfrm>
        </p:grpSpPr>
        <p:sp>
          <p:nvSpPr>
            <p:cNvPr id="76" name="Right Arrow 75">
              <a:extLst>
                <a:ext uri="{FF2B5EF4-FFF2-40B4-BE49-F238E27FC236}">
                  <a16:creationId xmlns:a16="http://schemas.microsoft.com/office/drawing/2014/main" id="{18017F6E-FE3B-C34C-956D-0C434FDBFFE5}"/>
                </a:ext>
              </a:extLst>
            </p:cNvPr>
            <p:cNvSpPr/>
            <p:nvPr/>
          </p:nvSpPr>
          <p:spPr>
            <a:xfrm>
              <a:off x="5939149" y="3437297"/>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Shape 3066" descr="Random vector">
              <a:extLst>
                <a:ext uri="{FF2B5EF4-FFF2-40B4-BE49-F238E27FC236}">
                  <a16:creationId xmlns:a16="http://schemas.microsoft.com/office/drawing/2014/main" id="{297AEF3F-0818-FA48-9A69-9B13BBD166FF}"/>
                </a:ext>
              </a:extLst>
            </p:cNvPr>
            <p:cNvSpPr/>
            <p:nvPr/>
          </p:nvSpPr>
          <p:spPr>
            <a:xfrm>
              <a:off x="6800005" y="1415448"/>
              <a:ext cx="3760838"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Random</a:t>
              </a:r>
              <a:r>
                <a:rPr lang="en-US" altLang="zh-CN" sz="2600" dirty="0">
                  <a:latin typeface="Calibri" panose="020F0502020204030204" pitchFamily="34" charset="0"/>
                  <a:cs typeface="Calibri" panose="020F0502020204030204" pitchFamily="34" charset="0"/>
                </a:rPr>
                <a:t>ly</a:t>
              </a:r>
              <a:r>
                <a:rPr lang="en-US" sz="2600" dirty="0">
                  <a:latin typeface="Calibri" panose="020F0502020204030204" pitchFamily="34" charset="0"/>
                  <a:cs typeface="Calibri" panose="020F0502020204030204" pitchFamily="34" charset="0"/>
                </a:rPr>
                <a:t> generated image</a:t>
              </a:r>
              <a:endParaRPr sz="2600" dirty="0">
                <a:latin typeface="Calibri" panose="020F0502020204030204" pitchFamily="34" charset="0"/>
                <a:cs typeface="Calibri" panose="020F0502020204030204" pitchFamily="34" charset="0"/>
              </a:endParaRPr>
            </a:p>
          </p:txBody>
        </p:sp>
      </p:grpSp>
      <p:pic>
        <p:nvPicPr>
          <p:cNvPr id="84" name="Picture 83">
            <a:extLst>
              <a:ext uri="{FF2B5EF4-FFF2-40B4-BE49-F238E27FC236}">
                <a16:creationId xmlns:a16="http://schemas.microsoft.com/office/drawing/2014/main" id="{235D4D08-8607-A945-B145-71DD7551FA18}"/>
              </a:ext>
            </a:extLst>
          </p:cNvPr>
          <p:cNvPicPr>
            <a:picLocks/>
          </p:cNvPicPr>
          <p:nvPr/>
        </p:nvPicPr>
        <p:blipFill>
          <a:blip r:embed="rId5"/>
          <a:srcRect/>
          <a:stretch/>
        </p:blipFill>
        <p:spPr>
          <a:xfrm>
            <a:off x="7461667" y="2107267"/>
            <a:ext cx="3520440" cy="3520440"/>
          </a:xfrm>
          <a:prstGeom prst="rect">
            <a:avLst/>
          </a:prstGeom>
        </p:spPr>
      </p:pic>
      <p:grpSp>
        <p:nvGrpSpPr>
          <p:cNvPr id="90" name="Group 89">
            <a:extLst>
              <a:ext uri="{FF2B5EF4-FFF2-40B4-BE49-F238E27FC236}">
                <a16:creationId xmlns:a16="http://schemas.microsoft.com/office/drawing/2014/main" id="{136BA84A-5750-854E-A373-09D0EB5F7A74}"/>
              </a:ext>
            </a:extLst>
          </p:cNvPr>
          <p:cNvGrpSpPr/>
          <p:nvPr/>
        </p:nvGrpSpPr>
        <p:grpSpPr>
          <a:xfrm>
            <a:off x="1626103" y="3197099"/>
            <a:ext cx="154667" cy="1350932"/>
            <a:chOff x="645386" y="4776829"/>
            <a:chExt cx="188844" cy="1350932"/>
          </a:xfrm>
        </p:grpSpPr>
        <p:sp>
          <p:nvSpPr>
            <p:cNvPr id="93" name="Rectangle 92">
              <a:extLst>
                <a:ext uri="{FF2B5EF4-FFF2-40B4-BE49-F238E27FC236}">
                  <a16:creationId xmlns:a16="http://schemas.microsoft.com/office/drawing/2014/main" id="{461EC115-1C1A-A44E-B578-6A9F2F72E968}"/>
                </a:ext>
              </a:extLst>
            </p:cNvPr>
            <p:cNvSpPr/>
            <p:nvPr/>
          </p:nvSpPr>
          <p:spPr>
            <a:xfrm>
              <a:off x="645387" y="4776829"/>
              <a:ext cx="188843" cy="190464"/>
            </a:xfrm>
            <a:prstGeom prst="rect">
              <a:avLst/>
            </a:prstGeom>
            <a:solidFill>
              <a:schemeClr val="bg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6DB5912C-688A-C949-A477-4A39D4ACB1E8}"/>
                </a:ext>
              </a:extLst>
            </p:cNvPr>
            <p:cNvSpPr/>
            <p:nvPr/>
          </p:nvSpPr>
          <p:spPr>
            <a:xfrm>
              <a:off x="645387" y="4970240"/>
              <a:ext cx="188843" cy="190464"/>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FD1A74CD-C007-114C-8D36-993549E2CB24}"/>
                </a:ext>
              </a:extLst>
            </p:cNvPr>
            <p:cNvSpPr/>
            <p:nvPr/>
          </p:nvSpPr>
          <p:spPr>
            <a:xfrm>
              <a:off x="645387" y="5163651"/>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F85938D4-EF0D-BE4C-B951-58D1BC600426}"/>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E39849B3-A793-2B48-B5F6-2F8A6E294507}"/>
                </a:ext>
              </a:extLst>
            </p:cNvPr>
            <p:cNvSpPr/>
            <p:nvPr/>
          </p:nvSpPr>
          <p:spPr>
            <a:xfrm>
              <a:off x="645386" y="5550473"/>
              <a:ext cx="188843" cy="190464"/>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8CC6582A-A7BE-DA46-8C14-A236220722F2}"/>
                </a:ext>
              </a:extLst>
            </p:cNvPr>
            <p:cNvSpPr/>
            <p:nvPr/>
          </p:nvSpPr>
          <p:spPr>
            <a:xfrm>
              <a:off x="645387" y="5743884"/>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8C890E1C-DD53-624B-9CF2-C9DFEF71E7D6}"/>
                </a:ext>
              </a:extLst>
            </p:cNvPr>
            <p:cNvSpPr/>
            <p:nvPr/>
          </p:nvSpPr>
          <p:spPr>
            <a:xfrm>
              <a:off x="645387" y="5937297"/>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 name="Group 115">
            <a:extLst>
              <a:ext uri="{FF2B5EF4-FFF2-40B4-BE49-F238E27FC236}">
                <a16:creationId xmlns:a16="http://schemas.microsoft.com/office/drawing/2014/main" id="{4AACF162-437C-7947-AB44-BE36A5E96F74}"/>
              </a:ext>
            </a:extLst>
          </p:cNvPr>
          <p:cNvGrpSpPr/>
          <p:nvPr/>
        </p:nvGrpSpPr>
        <p:grpSpPr>
          <a:xfrm>
            <a:off x="1626102" y="3197099"/>
            <a:ext cx="154666" cy="1350932"/>
            <a:chOff x="690023" y="1132407"/>
            <a:chExt cx="154666" cy="1350932"/>
          </a:xfrm>
        </p:grpSpPr>
        <p:sp>
          <p:nvSpPr>
            <p:cNvPr id="117" name="Rectangle 116">
              <a:extLst>
                <a:ext uri="{FF2B5EF4-FFF2-40B4-BE49-F238E27FC236}">
                  <a16:creationId xmlns:a16="http://schemas.microsoft.com/office/drawing/2014/main" id="{26B8C63E-CE54-A948-9B9C-E2809A8FA986}"/>
                </a:ext>
              </a:extLst>
            </p:cNvPr>
            <p:cNvSpPr/>
            <p:nvPr/>
          </p:nvSpPr>
          <p:spPr>
            <a:xfrm>
              <a:off x="690023" y="1132407"/>
              <a:ext cx="154666" cy="190464"/>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DF267D7B-0488-D94D-A6AF-A6910FA1DD62}"/>
                </a:ext>
              </a:extLst>
            </p:cNvPr>
            <p:cNvSpPr/>
            <p:nvPr/>
          </p:nvSpPr>
          <p:spPr>
            <a:xfrm>
              <a:off x="690023" y="1325818"/>
              <a:ext cx="154666" cy="190464"/>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675846B1-3A99-CB49-94FE-2884886538F3}"/>
                </a:ext>
              </a:extLst>
            </p:cNvPr>
            <p:cNvSpPr/>
            <p:nvPr/>
          </p:nvSpPr>
          <p:spPr>
            <a:xfrm>
              <a:off x="690023" y="1519229"/>
              <a:ext cx="154666" cy="190464"/>
            </a:xfrm>
            <a:prstGeom prst="rect">
              <a:avLst/>
            </a:prstGeom>
            <a:solidFill>
              <a:schemeClr val="tx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3ADDAFED-E003-4945-929F-8A40EBA4E125}"/>
                </a:ext>
              </a:extLst>
            </p:cNvPr>
            <p:cNvSpPr/>
            <p:nvPr/>
          </p:nvSpPr>
          <p:spPr>
            <a:xfrm>
              <a:off x="690023" y="1712640"/>
              <a:ext cx="154666" cy="190464"/>
            </a:xfrm>
            <a:prstGeom prst="rect">
              <a:avLst/>
            </a:prstGeom>
            <a:solidFill>
              <a:schemeClr val="tx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6F312DC7-47E7-2343-8667-9980CA3619C2}"/>
                </a:ext>
              </a:extLst>
            </p:cNvPr>
            <p:cNvSpPr/>
            <p:nvPr/>
          </p:nvSpPr>
          <p:spPr>
            <a:xfrm>
              <a:off x="690023" y="1906051"/>
              <a:ext cx="154666"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090B5ED4-8400-0242-B029-EB2206192BF6}"/>
                </a:ext>
              </a:extLst>
            </p:cNvPr>
            <p:cNvSpPr/>
            <p:nvPr/>
          </p:nvSpPr>
          <p:spPr>
            <a:xfrm>
              <a:off x="690023" y="2099462"/>
              <a:ext cx="154666" cy="190464"/>
            </a:xfrm>
            <a:prstGeom prst="rect">
              <a:avLst/>
            </a:prstGeom>
            <a:solidFill>
              <a:schemeClr val="tx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7771BC3A-7150-F441-9964-2068EF5791F5}"/>
                </a:ext>
              </a:extLst>
            </p:cNvPr>
            <p:cNvSpPr/>
            <p:nvPr/>
          </p:nvSpPr>
          <p:spPr>
            <a:xfrm>
              <a:off x="690023" y="2292875"/>
              <a:ext cx="154666" cy="190464"/>
            </a:xfrm>
            <a:prstGeom prst="rect">
              <a:avLst/>
            </a:prstGeom>
            <a:solidFill>
              <a:schemeClr val="bg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4" name="Picture 123">
            <a:extLst>
              <a:ext uri="{FF2B5EF4-FFF2-40B4-BE49-F238E27FC236}">
                <a16:creationId xmlns:a16="http://schemas.microsoft.com/office/drawing/2014/main" id="{A646C217-6CDB-0F41-981D-499D6C2F7E90}"/>
              </a:ext>
            </a:extLst>
          </p:cNvPr>
          <p:cNvPicPr>
            <a:picLocks/>
          </p:cNvPicPr>
          <p:nvPr/>
        </p:nvPicPr>
        <p:blipFill>
          <a:blip r:embed="rId6"/>
          <a:srcRect/>
          <a:stretch/>
        </p:blipFill>
        <p:spPr>
          <a:xfrm>
            <a:off x="7461667" y="2107267"/>
            <a:ext cx="3510495" cy="3510495"/>
          </a:xfrm>
          <a:prstGeom prst="rect">
            <a:avLst/>
          </a:prstGeom>
        </p:spPr>
      </p:pic>
      <p:sp>
        <p:nvSpPr>
          <p:cNvPr id="101" name="Title 1">
            <a:extLst>
              <a:ext uri="{FF2B5EF4-FFF2-40B4-BE49-F238E27FC236}">
                <a16:creationId xmlns:a16="http://schemas.microsoft.com/office/drawing/2014/main" id="{534C9470-87B3-DB49-9A99-1C9995101443}"/>
              </a:ext>
            </a:extLst>
          </p:cNvPr>
          <p:cNvSpPr>
            <a:spLocks noGrp="1"/>
          </p:cNvSpPr>
          <p:nvPr>
            <p:ph type="title"/>
          </p:nvPr>
        </p:nvSpPr>
        <p:spPr>
          <a:xfrm>
            <a:off x="-8647" y="5491"/>
            <a:ext cx="12192000" cy="1325563"/>
          </a:xfrm>
        </p:spPr>
        <p:txBody>
          <a:bodyPr>
            <a:noAutofit/>
          </a:bodyPr>
          <a:lstStyle/>
          <a:p>
            <a:pPr algn="ctr"/>
            <a:r>
              <a:rPr lang="en-US" sz="6000" dirty="0"/>
              <a:t>Using a GAN Generator</a:t>
            </a:r>
          </a:p>
        </p:txBody>
      </p:sp>
      <p:sp>
        <p:nvSpPr>
          <p:cNvPr id="100" name="TextBox 99">
            <a:extLst>
              <a:ext uri="{FF2B5EF4-FFF2-40B4-BE49-F238E27FC236}">
                <a16:creationId xmlns:a16="http://schemas.microsoft.com/office/drawing/2014/main" id="{D1B1CBA4-FECF-9A45-B5BF-ECCF2DD0835F}"/>
              </a:ext>
            </a:extLst>
          </p:cNvPr>
          <p:cNvSpPr txBox="1"/>
          <p:nvPr/>
        </p:nvSpPr>
        <p:spPr>
          <a:xfrm>
            <a:off x="6686550" y="6365557"/>
            <a:ext cx="5505450" cy="492443"/>
          </a:xfrm>
          <a:prstGeom prst="rect">
            <a:avLst/>
          </a:prstGeom>
          <a:noFill/>
        </p:spPr>
        <p:txBody>
          <a:bodyPr wrap="square" rtlCol="0">
            <a:spAutoFit/>
          </a:bodyPr>
          <a:lstStyle/>
          <a:p>
            <a:pPr algn="r"/>
            <a:r>
              <a:rPr lang="en-US" sz="2600" dirty="0" err="1"/>
              <a:t>StyleGAN</a:t>
            </a:r>
            <a:r>
              <a:rPr lang="en-US" sz="2600" dirty="0"/>
              <a:t> v2 [</a:t>
            </a:r>
            <a:r>
              <a:rPr lang="en-US" sz="2600" dirty="0" err="1"/>
              <a:t>Karras</a:t>
            </a:r>
            <a:r>
              <a:rPr lang="en-US" sz="2600" dirty="0"/>
              <a:t>, et al. CVPR 2020]</a:t>
            </a:r>
          </a:p>
        </p:txBody>
      </p:sp>
      <p:sp>
        <p:nvSpPr>
          <p:cNvPr id="2" name="Slide Number Placeholder 1">
            <a:extLst>
              <a:ext uri="{FF2B5EF4-FFF2-40B4-BE49-F238E27FC236}">
                <a16:creationId xmlns:a16="http://schemas.microsoft.com/office/drawing/2014/main" id="{E1BDB763-63FF-1248-BC06-1D06897DDB2E}"/>
              </a:ext>
            </a:extLst>
          </p:cNvPr>
          <p:cNvSpPr>
            <a:spLocks noGrp="1"/>
          </p:cNvSpPr>
          <p:nvPr>
            <p:ph type="sldNum" sz="quarter" idx="12"/>
          </p:nvPr>
        </p:nvSpPr>
        <p:spPr/>
        <p:txBody>
          <a:bodyPr/>
          <a:lstStyle/>
          <a:p>
            <a:fld id="{1C5BAF6F-9C19-C542-80D4-E4BC724303C8}" type="slidenum">
              <a:rPr lang="en-US" smtClean="0"/>
              <a:t>31</a:t>
            </a:fld>
            <a:endParaRPr lang="en-US"/>
          </a:p>
        </p:txBody>
      </p:sp>
    </p:spTree>
    <p:custDataLst>
      <p:tags r:id="rId1"/>
    </p:custDataLst>
    <p:extLst>
      <p:ext uri="{BB962C8B-B14F-4D97-AF65-F5344CB8AC3E}">
        <p14:creationId xmlns:p14="http://schemas.microsoft.com/office/powerpoint/2010/main" val="313054952"/>
      </p:ext>
    </p:extLst>
  </p:cSld>
  <p:clrMapOvr>
    <a:masterClrMapping/>
  </p:clrMapOvr>
  <mc:AlternateContent xmlns:mc="http://schemas.openxmlformats.org/markup-compatibility/2006" xmlns:p14="http://schemas.microsoft.com/office/powerpoint/2010/main">
    <mc:Choice Requires="p14">
      <p:transition spd="slow" p14:dur="2000" advTm="22442"/>
    </mc:Choice>
    <mc:Fallback xmlns="">
      <p:transition spd="slow" advTm="224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B739-D9AF-EB37-D42F-B6FEDF7FD0F3}"/>
              </a:ext>
            </a:extLst>
          </p:cNvPr>
          <p:cNvSpPr>
            <a:spLocks noGrp="1"/>
          </p:cNvSpPr>
          <p:nvPr>
            <p:ph type="title"/>
          </p:nvPr>
        </p:nvSpPr>
        <p:spPr>
          <a:xfrm>
            <a:off x="0" y="-17035"/>
            <a:ext cx="12192000" cy="1325563"/>
          </a:xfrm>
        </p:spPr>
        <p:txBody>
          <a:bodyPr>
            <a:normAutofit/>
          </a:bodyPr>
          <a:lstStyle/>
          <a:p>
            <a:pPr algn="ctr"/>
            <a:r>
              <a:rPr lang="en-US" sz="5400" dirty="0"/>
              <a:t>Learning the network’s own language</a:t>
            </a:r>
          </a:p>
        </p:txBody>
      </p:sp>
      <p:grpSp>
        <p:nvGrpSpPr>
          <p:cNvPr id="13" name="Group 12">
            <a:extLst>
              <a:ext uri="{FF2B5EF4-FFF2-40B4-BE49-F238E27FC236}">
                <a16:creationId xmlns:a16="http://schemas.microsoft.com/office/drawing/2014/main" id="{9ECBD6F8-66F2-210F-6971-ED3CDB3F5023}"/>
              </a:ext>
            </a:extLst>
          </p:cNvPr>
          <p:cNvGrpSpPr/>
          <p:nvPr/>
        </p:nvGrpSpPr>
        <p:grpSpPr>
          <a:xfrm>
            <a:off x="3042671" y="1914262"/>
            <a:ext cx="3184469" cy="3916607"/>
            <a:chOff x="2469583" y="2428631"/>
            <a:chExt cx="3184469" cy="3916607"/>
          </a:xfrm>
        </p:grpSpPr>
        <p:sp>
          <p:nvSpPr>
            <p:cNvPr id="14" name="Shape 3011" descr="Line">
              <a:extLst>
                <a:ext uri="{FF2B5EF4-FFF2-40B4-BE49-F238E27FC236}">
                  <a16:creationId xmlns:a16="http://schemas.microsoft.com/office/drawing/2014/main" id="{B60E51CD-6491-0DCE-4841-905E11672E08}"/>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2" descr="Line">
              <a:extLst>
                <a:ext uri="{FF2B5EF4-FFF2-40B4-BE49-F238E27FC236}">
                  <a16:creationId xmlns:a16="http://schemas.microsoft.com/office/drawing/2014/main" id="{74911961-97C3-40F3-D835-42A3B618BB75}"/>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13" descr="Line">
              <a:extLst>
                <a:ext uri="{FF2B5EF4-FFF2-40B4-BE49-F238E27FC236}">
                  <a16:creationId xmlns:a16="http://schemas.microsoft.com/office/drawing/2014/main" id="{A99835F9-0E32-6906-A676-D2FF24DFFBE1}"/>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14" descr="Line">
              <a:extLst>
                <a:ext uri="{FF2B5EF4-FFF2-40B4-BE49-F238E27FC236}">
                  <a16:creationId xmlns:a16="http://schemas.microsoft.com/office/drawing/2014/main" id="{2ADD159E-1B7A-515D-64CB-E1FA833D2416}"/>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15" descr="Line">
              <a:extLst>
                <a:ext uri="{FF2B5EF4-FFF2-40B4-BE49-F238E27FC236}">
                  <a16:creationId xmlns:a16="http://schemas.microsoft.com/office/drawing/2014/main" id="{8C96EDD8-8C10-E5AD-0E5D-F19E1932887B}"/>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16" descr="Line">
              <a:extLst>
                <a:ext uri="{FF2B5EF4-FFF2-40B4-BE49-F238E27FC236}">
                  <a16:creationId xmlns:a16="http://schemas.microsoft.com/office/drawing/2014/main" id="{7F442E84-D9D6-5E60-A3BE-69D255848ACC}"/>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17" descr="Line">
              <a:extLst>
                <a:ext uri="{FF2B5EF4-FFF2-40B4-BE49-F238E27FC236}">
                  <a16:creationId xmlns:a16="http://schemas.microsoft.com/office/drawing/2014/main" id="{649D6E1C-E86D-9C72-8E2A-2522023DCB45}"/>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18" descr="Line">
              <a:extLst>
                <a:ext uri="{FF2B5EF4-FFF2-40B4-BE49-F238E27FC236}">
                  <a16:creationId xmlns:a16="http://schemas.microsoft.com/office/drawing/2014/main" id="{F9384D5E-3AA1-5503-11DC-1710AA515D0A}"/>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19" descr="Line">
              <a:extLst>
                <a:ext uri="{FF2B5EF4-FFF2-40B4-BE49-F238E27FC236}">
                  <a16:creationId xmlns:a16="http://schemas.microsoft.com/office/drawing/2014/main" id="{8E21F22B-68BD-B2F8-DDC6-4545FFCF7854}"/>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0" descr="Line">
              <a:extLst>
                <a:ext uri="{FF2B5EF4-FFF2-40B4-BE49-F238E27FC236}">
                  <a16:creationId xmlns:a16="http://schemas.microsoft.com/office/drawing/2014/main" id="{6B2340FF-CB53-2C6B-3734-52BE1E79ED8D}"/>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1" descr="Line">
              <a:extLst>
                <a:ext uri="{FF2B5EF4-FFF2-40B4-BE49-F238E27FC236}">
                  <a16:creationId xmlns:a16="http://schemas.microsoft.com/office/drawing/2014/main" id="{56DDE402-F473-2E13-9E7E-B1AAFD61679F}"/>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2" descr="Line">
              <a:extLst>
                <a:ext uri="{FF2B5EF4-FFF2-40B4-BE49-F238E27FC236}">
                  <a16:creationId xmlns:a16="http://schemas.microsoft.com/office/drawing/2014/main" id="{7BD68AB7-0A56-65F5-AC37-B1CE133FE26F}"/>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23" descr="Line">
              <a:extLst>
                <a:ext uri="{FF2B5EF4-FFF2-40B4-BE49-F238E27FC236}">
                  <a16:creationId xmlns:a16="http://schemas.microsoft.com/office/drawing/2014/main" id="{E0F357B3-327C-5523-2D01-541CC21D3C5E}"/>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24" descr="Line">
              <a:extLst>
                <a:ext uri="{FF2B5EF4-FFF2-40B4-BE49-F238E27FC236}">
                  <a16:creationId xmlns:a16="http://schemas.microsoft.com/office/drawing/2014/main" id="{6869A19C-9038-3F60-99EE-A07BD2C266D9}"/>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25" descr="Line">
              <a:extLst>
                <a:ext uri="{FF2B5EF4-FFF2-40B4-BE49-F238E27FC236}">
                  <a16:creationId xmlns:a16="http://schemas.microsoft.com/office/drawing/2014/main" id="{915BFF0C-2B4E-2BE6-CF9A-BA1E23A2A069}"/>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26" descr="Line">
              <a:extLst>
                <a:ext uri="{FF2B5EF4-FFF2-40B4-BE49-F238E27FC236}">
                  <a16:creationId xmlns:a16="http://schemas.microsoft.com/office/drawing/2014/main" id="{524D2884-55ED-E6AF-3593-7B5EB6FB252B}"/>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27" descr="Line">
              <a:extLst>
                <a:ext uri="{FF2B5EF4-FFF2-40B4-BE49-F238E27FC236}">
                  <a16:creationId xmlns:a16="http://schemas.microsoft.com/office/drawing/2014/main" id="{17542224-85D6-2972-0860-7578DE64D91F}"/>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1" name="Shape 3028" descr="Line">
              <a:extLst>
                <a:ext uri="{FF2B5EF4-FFF2-40B4-BE49-F238E27FC236}">
                  <a16:creationId xmlns:a16="http://schemas.microsoft.com/office/drawing/2014/main" id="{76AB9F84-220A-FB1B-1958-4B57CA9CC10B}"/>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2" name="Shape 3029" descr="Line">
              <a:extLst>
                <a:ext uri="{FF2B5EF4-FFF2-40B4-BE49-F238E27FC236}">
                  <a16:creationId xmlns:a16="http://schemas.microsoft.com/office/drawing/2014/main" id="{33A0E959-C28A-18E3-EE66-9F1CBD224336}"/>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3" name="Shape 3030" descr="Line">
              <a:extLst>
                <a:ext uri="{FF2B5EF4-FFF2-40B4-BE49-F238E27FC236}">
                  <a16:creationId xmlns:a16="http://schemas.microsoft.com/office/drawing/2014/main" id="{1CAF30DA-6C07-4C58-3C66-2997B6C391F5}"/>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4" name="Shape 3031" descr="Line">
              <a:extLst>
                <a:ext uri="{FF2B5EF4-FFF2-40B4-BE49-F238E27FC236}">
                  <a16:creationId xmlns:a16="http://schemas.microsoft.com/office/drawing/2014/main" id="{08061F41-BAD2-B93C-C8E6-2AC74482F6FA}"/>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5" name="Shape 3032" descr="Line">
              <a:extLst>
                <a:ext uri="{FF2B5EF4-FFF2-40B4-BE49-F238E27FC236}">
                  <a16:creationId xmlns:a16="http://schemas.microsoft.com/office/drawing/2014/main" id="{49A062DA-7102-73F9-743A-291A2876B60F}"/>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33" descr="Line">
              <a:extLst>
                <a:ext uri="{FF2B5EF4-FFF2-40B4-BE49-F238E27FC236}">
                  <a16:creationId xmlns:a16="http://schemas.microsoft.com/office/drawing/2014/main" id="{C0AB35E5-0CEC-A359-05E3-8EB5A0560B1E}"/>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34" descr="Circle">
              <a:extLst>
                <a:ext uri="{FF2B5EF4-FFF2-40B4-BE49-F238E27FC236}">
                  <a16:creationId xmlns:a16="http://schemas.microsoft.com/office/drawing/2014/main" id="{EFE70F98-A455-2E62-BD30-D2C8016A69F7}"/>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8" name="Shape 3035" descr="Circle">
              <a:extLst>
                <a:ext uri="{FF2B5EF4-FFF2-40B4-BE49-F238E27FC236}">
                  <a16:creationId xmlns:a16="http://schemas.microsoft.com/office/drawing/2014/main" id="{1F572249-AD8B-0E23-D85F-7097074FBEBD}"/>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9" name="Shape 3036" descr="Circle">
              <a:extLst>
                <a:ext uri="{FF2B5EF4-FFF2-40B4-BE49-F238E27FC236}">
                  <a16:creationId xmlns:a16="http://schemas.microsoft.com/office/drawing/2014/main" id="{29BF9AAA-DD80-F021-9DE3-8FEAB9E8E825}"/>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0" name="Shape 3037" descr="Circle">
              <a:extLst>
                <a:ext uri="{FF2B5EF4-FFF2-40B4-BE49-F238E27FC236}">
                  <a16:creationId xmlns:a16="http://schemas.microsoft.com/office/drawing/2014/main" id="{1A8A978E-2FF7-B8FE-E8DD-102224DB6544}"/>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38" descr="Circle">
              <a:extLst>
                <a:ext uri="{FF2B5EF4-FFF2-40B4-BE49-F238E27FC236}">
                  <a16:creationId xmlns:a16="http://schemas.microsoft.com/office/drawing/2014/main" id="{255EB1F0-8872-3BA3-9CA5-58195CDAF8F8}"/>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39" descr="Line">
              <a:extLst>
                <a:ext uri="{FF2B5EF4-FFF2-40B4-BE49-F238E27FC236}">
                  <a16:creationId xmlns:a16="http://schemas.microsoft.com/office/drawing/2014/main" id="{CF822771-2197-B8E0-AD71-5639046472F4}"/>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3" name="Shape 3040" descr="Line">
              <a:extLst>
                <a:ext uri="{FF2B5EF4-FFF2-40B4-BE49-F238E27FC236}">
                  <a16:creationId xmlns:a16="http://schemas.microsoft.com/office/drawing/2014/main" id="{57526F00-FD1C-B3A8-386E-0EE00BE770D7}"/>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4" name="Shape 3041" descr="Line">
              <a:extLst>
                <a:ext uri="{FF2B5EF4-FFF2-40B4-BE49-F238E27FC236}">
                  <a16:creationId xmlns:a16="http://schemas.microsoft.com/office/drawing/2014/main" id="{BD5583A4-AA29-677D-2E71-562818FD29AA}"/>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5" name="Shape 3042" descr="Line">
              <a:extLst>
                <a:ext uri="{FF2B5EF4-FFF2-40B4-BE49-F238E27FC236}">
                  <a16:creationId xmlns:a16="http://schemas.microsoft.com/office/drawing/2014/main" id="{319E9198-DDF7-2A21-EDD1-4BDED167CE4D}"/>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6" name="Shape 3043" descr="Circle">
              <a:extLst>
                <a:ext uri="{FF2B5EF4-FFF2-40B4-BE49-F238E27FC236}">
                  <a16:creationId xmlns:a16="http://schemas.microsoft.com/office/drawing/2014/main" id="{1729B0E2-DC89-E566-AC33-611D7855967E}"/>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7" name="Shape 3044" descr="Circle">
              <a:extLst>
                <a:ext uri="{FF2B5EF4-FFF2-40B4-BE49-F238E27FC236}">
                  <a16:creationId xmlns:a16="http://schemas.microsoft.com/office/drawing/2014/main" id="{EBE241C2-29ED-C869-702D-C354CB626534}"/>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8" name="Shape 3045" descr="Circle">
              <a:extLst>
                <a:ext uri="{FF2B5EF4-FFF2-40B4-BE49-F238E27FC236}">
                  <a16:creationId xmlns:a16="http://schemas.microsoft.com/office/drawing/2014/main" id="{49661B93-1352-5BE8-1A60-A3A506EA3D6C}"/>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9" name="Shape 3046" descr="Circle">
              <a:extLst>
                <a:ext uri="{FF2B5EF4-FFF2-40B4-BE49-F238E27FC236}">
                  <a16:creationId xmlns:a16="http://schemas.microsoft.com/office/drawing/2014/main" id="{93B8652F-11D2-138A-9E6F-120513ED3090}"/>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0" name="Shape 3047" descr="Circle">
              <a:extLst>
                <a:ext uri="{FF2B5EF4-FFF2-40B4-BE49-F238E27FC236}">
                  <a16:creationId xmlns:a16="http://schemas.microsoft.com/office/drawing/2014/main" id="{B016E3BD-927D-7ED8-CD82-B1D4CEBF070B}"/>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1" name="Shape 3048" descr="Circle">
              <a:extLst>
                <a:ext uri="{FF2B5EF4-FFF2-40B4-BE49-F238E27FC236}">
                  <a16:creationId xmlns:a16="http://schemas.microsoft.com/office/drawing/2014/main" id="{AF36E3F2-99C2-9A7B-7579-615F3D89491D}"/>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2" name="Shape 3049" descr="Circle">
              <a:extLst>
                <a:ext uri="{FF2B5EF4-FFF2-40B4-BE49-F238E27FC236}">
                  <a16:creationId xmlns:a16="http://schemas.microsoft.com/office/drawing/2014/main" id="{179C6AFB-4115-AAA4-E6BA-A926A4B18627}"/>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3" name="Shape 3050" descr="Line">
              <a:extLst>
                <a:ext uri="{FF2B5EF4-FFF2-40B4-BE49-F238E27FC236}">
                  <a16:creationId xmlns:a16="http://schemas.microsoft.com/office/drawing/2014/main" id="{28A6A7EE-623D-3F7D-7F57-F6FE2BCBAF29}"/>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1" descr="Line">
              <a:extLst>
                <a:ext uri="{FF2B5EF4-FFF2-40B4-BE49-F238E27FC236}">
                  <a16:creationId xmlns:a16="http://schemas.microsoft.com/office/drawing/2014/main" id="{41CAEA5F-F5CB-5325-28E3-70CCA2F2D73A}"/>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2" descr="Line">
              <a:extLst>
                <a:ext uri="{FF2B5EF4-FFF2-40B4-BE49-F238E27FC236}">
                  <a16:creationId xmlns:a16="http://schemas.microsoft.com/office/drawing/2014/main" id="{74AB3F9D-30DB-808E-D8F6-108E0D401115}"/>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53" descr="Line">
              <a:extLst>
                <a:ext uri="{FF2B5EF4-FFF2-40B4-BE49-F238E27FC236}">
                  <a16:creationId xmlns:a16="http://schemas.microsoft.com/office/drawing/2014/main" id="{1992A236-E79C-BFD8-2CE1-A380EA6939A0}"/>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54" descr="Line">
              <a:extLst>
                <a:ext uri="{FF2B5EF4-FFF2-40B4-BE49-F238E27FC236}">
                  <a16:creationId xmlns:a16="http://schemas.microsoft.com/office/drawing/2014/main" id="{0DE2E9AD-C5D2-46DB-2609-22D3719BE613}"/>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55" descr="Line">
              <a:extLst>
                <a:ext uri="{FF2B5EF4-FFF2-40B4-BE49-F238E27FC236}">
                  <a16:creationId xmlns:a16="http://schemas.microsoft.com/office/drawing/2014/main" id="{EA3AC289-AF7D-7216-DA67-340972ADA8EA}"/>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9" name="Shape 3056" descr="Line">
              <a:extLst>
                <a:ext uri="{FF2B5EF4-FFF2-40B4-BE49-F238E27FC236}">
                  <a16:creationId xmlns:a16="http://schemas.microsoft.com/office/drawing/2014/main" id="{3CA56B58-43D8-BDD8-1061-2F0BDF35AF3C}"/>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0" name="Shape 3057" descr="Line">
              <a:extLst>
                <a:ext uri="{FF2B5EF4-FFF2-40B4-BE49-F238E27FC236}">
                  <a16:creationId xmlns:a16="http://schemas.microsoft.com/office/drawing/2014/main" id="{8C90B120-259A-54B3-375B-49F9F504606A}"/>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1" name="Shape 3058" descr="Line">
              <a:extLst>
                <a:ext uri="{FF2B5EF4-FFF2-40B4-BE49-F238E27FC236}">
                  <a16:creationId xmlns:a16="http://schemas.microsoft.com/office/drawing/2014/main" id="{DD9EBD45-2285-306A-E4FF-A044E259EDF6}"/>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2" name="Shape 3059" descr="Line">
              <a:extLst>
                <a:ext uri="{FF2B5EF4-FFF2-40B4-BE49-F238E27FC236}">
                  <a16:creationId xmlns:a16="http://schemas.microsoft.com/office/drawing/2014/main" id="{F9C6F259-2E9E-3783-5746-B64ACDF51FD8}"/>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3" name="Shape 3060" descr="Line">
              <a:extLst>
                <a:ext uri="{FF2B5EF4-FFF2-40B4-BE49-F238E27FC236}">
                  <a16:creationId xmlns:a16="http://schemas.microsoft.com/office/drawing/2014/main" id="{919FDA8B-20B1-3265-F4C3-CE7C82DC5B2A}"/>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4" name="Shape 3061" descr="Line">
              <a:extLst>
                <a:ext uri="{FF2B5EF4-FFF2-40B4-BE49-F238E27FC236}">
                  <a16:creationId xmlns:a16="http://schemas.microsoft.com/office/drawing/2014/main" id="{2B83EEEA-FFAC-8D8D-44B9-EEE05E04D8C9}"/>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5" name="Shape 3062" descr="Circle">
              <a:extLst>
                <a:ext uri="{FF2B5EF4-FFF2-40B4-BE49-F238E27FC236}">
                  <a16:creationId xmlns:a16="http://schemas.microsoft.com/office/drawing/2014/main" id="{4E41EDA5-2BB4-AF35-0665-D9881C6927C8}"/>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6" name="Shape 3063" descr="Circle">
              <a:extLst>
                <a:ext uri="{FF2B5EF4-FFF2-40B4-BE49-F238E27FC236}">
                  <a16:creationId xmlns:a16="http://schemas.microsoft.com/office/drawing/2014/main" id="{D72358E1-2238-0EFE-5716-0295F424227E}"/>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7" name="Shape 3064" descr="Circle">
              <a:extLst>
                <a:ext uri="{FF2B5EF4-FFF2-40B4-BE49-F238E27FC236}">
                  <a16:creationId xmlns:a16="http://schemas.microsoft.com/office/drawing/2014/main" id="{A1C57D82-B728-2FE9-2EBD-B78923CFD4EA}"/>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9" name="Shape 3065" descr="Circle">
              <a:extLst>
                <a:ext uri="{FF2B5EF4-FFF2-40B4-BE49-F238E27FC236}">
                  <a16:creationId xmlns:a16="http://schemas.microsoft.com/office/drawing/2014/main" id="{C89EE46E-0CC7-AB72-05F5-EBAAD8ED825D}"/>
                </a:ext>
              </a:extLst>
            </p:cNvPr>
            <p:cNvSpPr/>
            <p:nvPr/>
          </p:nvSpPr>
          <p:spPr>
            <a:xfrm>
              <a:off x="3400264" y="4974761"/>
              <a:ext cx="376238" cy="376238"/>
            </a:xfrm>
            <a:prstGeom prst="ellipse">
              <a:avLst/>
            </a:prstGeom>
            <a:solidFill>
              <a:srgbClr val="FFFF00"/>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4" name="Shape 3009" descr="Circle">
              <a:extLst>
                <a:ext uri="{FF2B5EF4-FFF2-40B4-BE49-F238E27FC236}">
                  <a16:creationId xmlns:a16="http://schemas.microsoft.com/office/drawing/2014/main" id="{A379E151-ED87-D4FE-00E0-5951798C5513}"/>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6" name="Shape 3010" descr="Circle">
              <a:extLst>
                <a:ext uri="{FF2B5EF4-FFF2-40B4-BE49-F238E27FC236}">
                  <a16:creationId xmlns:a16="http://schemas.microsoft.com/office/drawing/2014/main" id="{0EB60A07-3162-65A6-07E3-D2EFAE0E4429}"/>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grpSp>
        <p:nvGrpSpPr>
          <p:cNvPr id="77" name="Group 76">
            <a:extLst>
              <a:ext uri="{FF2B5EF4-FFF2-40B4-BE49-F238E27FC236}">
                <a16:creationId xmlns:a16="http://schemas.microsoft.com/office/drawing/2014/main" id="{BFD63FE4-3017-86C8-4910-066AA21969F8}"/>
              </a:ext>
            </a:extLst>
          </p:cNvPr>
          <p:cNvGrpSpPr/>
          <p:nvPr/>
        </p:nvGrpSpPr>
        <p:grpSpPr>
          <a:xfrm>
            <a:off x="569538" y="2576019"/>
            <a:ext cx="2185027" cy="2593093"/>
            <a:chOff x="10738" y="2970858"/>
            <a:chExt cx="2185027" cy="2593093"/>
          </a:xfrm>
        </p:grpSpPr>
        <p:sp>
          <p:nvSpPr>
            <p:cNvPr id="79" name="Shape 3066" descr="Random vector">
              <a:extLst>
                <a:ext uri="{FF2B5EF4-FFF2-40B4-BE49-F238E27FC236}">
                  <a16:creationId xmlns:a16="http://schemas.microsoft.com/office/drawing/2014/main" id="{F4E9D2CD-2C54-77AB-6A08-98FBE9C14CE3}"/>
                </a:ext>
              </a:extLst>
            </p:cNvPr>
            <p:cNvSpPr/>
            <p:nvPr/>
          </p:nvSpPr>
          <p:spPr>
            <a:xfrm>
              <a:off x="79928" y="2970858"/>
              <a:ext cx="2115837"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Random vector</a:t>
              </a:r>
              <a:endParaRPr sz="2600" dirty="0">
                <a:latin typeface="Calibri" panose="020F0502020204030204" pitchFamily="34" charset="0"/>
                <a:cs typeface="Calibri" panose="020F0502020204030204" pitchFamily="34" charset="0"/>
              </a:endParaRPr>
            </a:p>
          </p:txBody>
        </p:sp>
        <p:grpSp>
          <p:nvGrpSpPr>
            <p:cNvPr id="80" name="Group 79">
              <a:extLst>
                <a:ext uri="{FF2B5EF4-FFF2-40B4-BE49-F238E27FC236}">
                  <a16:creationId xmlns:a16="http://schemas.microsoft.com/office/drawing/2014/main" id="{7E139C25-2A3D-9BC0-F8DD-A2DAB791EFCE}"/>
                </a:ext>
              </a:extLst>
            </p:cNvPr>
            <p:cNvGrpSpPr/>
            <p:nvPr/>
          </p:nvGrpSpPr>
          <p:grpSpPr>
            <a:xfrm>
              <a:off x="1060514" y="3600541"/>
              <a:ext cx="154666" cy="1350932"/>
              <a:chOff x="645387" y="4776829"/>
              <a:chExt cx="188843" cy="1350932"/>
            </a:xfrm>
          </p:grpSpPr>
          <p:sp>
            <p:nvSpPr>
              <p:cNvPr id="84" name="Rectangle 83">
                <a:extLst>
                  <a:ext uri="{FF2B5EF4-FFF2-40B4-BE49-F238E27FC236}">
                    <a16:creationId xmlns:a16="http://schemas.microsoft.com/office/drawing/2014/main" id="{74A22605-4997-F491-2F27-02A655E2E21A}"/>
                  </a:ext>
                </a:extLst>
              </p:cNvPr>
              <p:cNvSpPr/>
              <p:nvPr/>
            </p:nvSpPr>
            <p:spPr>
              <a:xfrm>
                <a:off x="645387" y="4776829"/>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8575DF73-73F8-95DE-F56B-1D8B311515C4}"/>
                  </a:ext>
                </a:extLst>
              </p:cNvPr>
              <p:cNvSpPr/>
              <p:nvPr/>
            </p:nvSpPr>
            <p:spPr>
              <a:xfrm>
                <a:off x="645387" y="4970240"/>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57B0A079-B4CE-1651-FC21-9F8EAEBD09AE}"/>
                  </a:ext>
                </a:extLst>
              </p:cNvPr>
              <p:cNvSpPr/>
              <p:nvPr/>
            </p:nvSpPr>
            <p:spPr>
              <a:xfrm>
                <a:off x="645387" y="5163651"/>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AF1C450D-62E8-4A5F-57A0-90920B5415EB}"/>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96FA7A00-E751-F054-A105-1C48C6DD8683}"/>
                  </a:ext>
                </a:extLst>
              </p:cNvPr>
              <p:cNvSpPr/>
              <p:nvPr/>
            </p:nvSpPr>
            <p:spPr>
              <a:xfrm>
                <a:off x="645387" y="5550473"/>
                <a:ext cx="188843" cy="190464"/>
              </a:xfrm>
              <a:prstGeom prst="rect">
                <a:avLst/>
              </a:prstGeom>
              <a:solidFill>
                <a:schemeClr val="bg1">
                  <a:lumMod val="65000"/>
                  <a:lumOff val="3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22BEE786-32B7-806F-1BAF-6691AE05AC1A}"/>
                  </a:ext>
                </a:extLst>
              </p:cNvPr>
              <p:cNvSpPr/>
              <p:nvPr/>
            </p:nvSpPr>
            <p:spPr>
              <a:xfrm>
                <a:off x="645387" y="5743884"/>
                <a:ext cx="188843" cy="190464"/>
              </a:xfrm>
              <a:prstGeom prst="rect">
                <a:avLst/>
              </a:prstGeom>
              <a:solidFill>
                <a:schemeClr val="tx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28232E60-BB7E-378E-3415-5E9D7E2E8150}"/>
                  </a:ext>
                </a:extLst>
              </p:cNvPr>
              <p:cNvSpPr/>
              <p:nvPr/>
            </p:nvSpPr>
            <p:spPr>
              <a:xfrm>
                <a:off x="645387" y="5937297"/>
                <a:ext cx="188843" cy="190464"/>
              </a:xfrm>
              <a:prstGeom prst="rect">
                <a:avLst/>
              </a:prstGeom>
              <a:solidFill>
                <a:schemeClr val="bg1">
                  <a:lumMod val="85000"/>
                  <a:lumOff val="1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2" name="Right Arrow 81">
              <a:extLst>
                <a:ext uri="{FF2B5EF4-FFF2-40B4-BE49-F238E27FC236}">
                  <a16:creationId xmlns:a16="http://schemas.microsoft.com/office/drawing/2014/main" id="{CEEB0906-AC22-CA86-8278-89321AF6C6E1}"/>
                </a:ext>
              </a:extLst>
            </p:cNvPr>
            <p:cNvSpPr/>
            <p:nvPr/>
          </p:nvSpPr>
          <p:spPr>
            <a:xfrm>
              <a:off x="1500664" y="4077241"/>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Shape 3066" descr="Random vector">
              <a:extLst>
                <a:ext uri="{FF2B5EF4-FFF2-40B4-BE49-F238E27FC236}">
                  <a16:creationId xmlns:a16="http://schemas.microsoft.com/office/drawing/2014/main" id="{3991123E-FD6C-FBDE-1C79-AFD94653D5A1}"/>
                </a:ext>
              </a:extLst>
            </p:cNvPr>
            <p:cNvSpPr/>
            <p:nvPr/>
          </p:nvSpPr>
          <p:spPr>
            <a:xfrm>
              <a:off x="10738" y="5112545"/>
              <a:ext cx="2176878"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512 dimensions</a:t>
              </a:r>
              <a:endParaRPr sz="2600" dirty="0">
                <a:latin typeface="Calibri" panose="020F0502020204030204" pitchFamily="34" charset="0"/>
                <a:cs typeface="Calibri" panose="020F0502020204030204" pitchFamily="34" charset="0"/>
              </a:endParaRPr>
            </a:p>
          </p:txBody>
        </p:sp>
      </p:grpSp>
      <p:sp>
        <p:nvSpPr>
          <p:cNvPr id="93" name="Right Arrow 92">
            <a:extLst>
              <a:ext uri="{FF2B5EF4-FFF2-40B4-BE49-F238E27FC236}">
                <a16:creationId xmlns:a16="http://schemas.microsoft.com/office/drawing/2014/main" id="{46AB414E-D3AB-ED52-4880-3BD5B12C5150}"/>
              </a:ext>
            </a:extLst>
          </p:cNvPr>
          <p:cNvSpPr/>
          <p:nvPr/>
        </p:nvSpPr>
        <p:spPr>
          <a:xfrm>
            <a:off x="6497949" y="3665897"/>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oup 95">
            <a:extLst>
              <a:ext uri="{FF2B5EF4-FFF2-40B4-BE49-F238E27FC236}">
                <a16:creationId xmlns:a16="http://schemas.microsoft.com/office/drawing/2014/main" id="{B558594D-40CF-C032-E53B-FBE8F25AC950}"/>
              </a:ext>
            </a:extLst>
          </p:cNvPr>
          <p:cNvGrpSpPr/>
          <p:nvPr/>
        </p:nvGrpSpPr>
        <p:grpSpPr>
          <a:xfrm>
            <a:off x="1626103" y="3197099"/>
            <a:ext cx="154667" cy="1350932"/>
            <a:chOff x="645386" y="4776829"/>
            <a:chExt cx="188844" cy="1350932"/>
          </a:xfrm>
        </p:grpSpPr>
        <p:sp>
          <p:nvSpPr>
            <p:cNvPr id="97" name="Rectangle 96">
              <a:extLst>
                <a:ext uri="{FF2B5EF4-FFF2-40B4-BE49-F238E27FC236}">
                  <a16:creationId xmlns:a16="http://schemas.microsoft.com/office/drawing/2014/main" id="{1AD1A4C8-89BD-AFAD-3937-CCC27F0569DC}"/>
                </a:ext>
              </a:extLst>
            </p:cNvPr>
            <p:cNvSpPr/>
            <p:nvPr/>
          </p:nvSpPr>
          <p:spPr>
            <a:xfrm>
              <a:off x="645387" y="4776829"/>
              <a:ext cx="188843" cy="190464"/>
            </a:xfrm>
            <a:prstGeom prst="rect">
              <a:avLst/>
            </a:prstGeom>
            <a:solidFill>
              <a:schemeClr val="bg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8738EEE2-5389-00B2-6C42-5467F55DA877}"/>
                </a:ext>
              </a:extLst>
            </p:cNvPr>
            <p:cNvSpPr/>
            <p:nvPr/>
          </p:nvSpPr>
          <p:spPr>
            <a:xfrm>
              <a:off x="645387" y="4970240"/>
              <a:ext cx="188843" cy="190464"/>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50B7E3B5-0B76-B2C6-D4AF-521D7E1B8C7D}"/>
                </a:ext>
              </a:extLst>
            </p:cNvPr>
            <p:cNvSpPr/>
            <p:nvPr/>
          </p:nvSpPr>
          <p:spPr>
            <a:xfrm>
              <a:off x="645387" y="5163651"/>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559E9B62-492A-F75C-B81E-8B11658A7BD6}"/>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4EEF3672-BE71-56EF-82D0-43D8C7C93F3E}"/>
                </a:ext>
              </a:extLst>
            </p:cNvPr>
            <p:cNvSpPr/>
            <p:nvPr/>
          </p:nvSpPr>
          <p:spPr>
            <a:xfrm>
              <a:off x="645386" y="5550473"/>
              <a:ext cx="188843" cy="190464"/>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F4B6149F-2E0F-6AF0-8115-F08BF54D5830}"/>
                </a:ext>
              </a:extLst>
            </p:cNvPr>
            <p:cNvSpPr/>
            <p:nvPr/>
          </p:nvSpPr>
          <p:spPr>
            <a:xfrm>
              <a:off x="645387" y="5743884"/>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6EB14ADD-98F1-78E4-AEFD-4429324E06E7}"/>
                </a:ext>
              </a:extLst>
            </p:cNvPr>
            <p:cNvSpPr/>
            <p:nvPr/>
          </p:nvSpPr>
          <p:spPr>
            <a:xfrm>
              <a:off x="645387" y="5937297"/>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07D8123C-7DFB-C717-D04F-0E32CF95972F}"/>
              </a:ext>
            </a:extLst>
          </p:cNvPr>
          <p:cNvGrpSpPr/>
          <p:nvPr/>
        </p:nvGrpSpPr>
        <p:grpSpPr>
          <a:xfrm>
            <a:off x="1626102" y="3197099"/>
            <a:ext cx="154666" cy="1350932"/>
            <a:chOff x="690023" y="1132407"/>
            <a:chExt cx="154666" cy="1350932"/>
          </a:xfrm>
        </p:grpSpPr>
        <p:sp>
          <p:nvSpPr>
            <p:cNvPr id="105" name="Rectangle 104">
              <a:extLst>
                <a:ext uri="{FF2B5EF4-FFF2-40B4-BE49-F238E27FC236}">
                  <a16:creationId xmlns:a16="http://schemas.microsoft.com/office/drawing/2014/main" id="{0C62E38E-29EA-08CC-7FD3-4F2C0A178C2E}"/>
                </a:ext>
              </a:extLst>
            </p:cNvPr>
            <p:cNvSpPr/>
            <p:nvPr/>
          </p:nvSpPr>
          <p:spPr>
            <a:xfrm>
              <a:off x="690023" y="1132407"/>
              <a:ext cx="154666" cy="190464"/>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08E5B5D4-1EB0-4762-592A-70CF865438FE}"/>
                </a:ext>
              </a:extLst>
            </p:cNvPr>
            <p:cNvSpPr/>
            <p:nvPr/>
          </p:nvSpPr>
          <p:spPr>
            <a:xfrm>
              <a:off x="690023" y="1325818"/>
              <a:ext cx="154666" cy="190464"/>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D75C5135-2F17-2DF4-9FBF-D22938F9AC19}"/>
                </a:ext>
              </a:extLst>
            </p:cNvPr>
            <p:cNvSpPr/>
            <p:nvPr/>
          </p:nvSpPr>
          <p:spPr>
            <a:xfrm>
              <a:off x="690023" y="1519229"/>
              <a:ext cx="154666" cy="190464"/>
            </a:xfrm>
            <a:prstGeom prst="rect">
              <a:avLst/>
            </a:prstGeom>
            <a:solidFill>
              <a:schemeClr val="tx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30D2F103-2C3D-4729-C6D7-132D7D50B6B5}"/>
                </a:ext>
              </a:extLst>
            </p:cNvPr>
            <p:cNvSpPr/>
            <p:nvPr/>
          </p:nvSpPr>
          <p:spPr>
            <a:xfrm>
              <a:off x="690023" y="1712640"/>
              <a:ext cx="154666" cy="190464"/>
            </a:xfrm>
            <a:prstGeom prst="rect">
              <a:avLst/>
            </a:prstGeom>
            <a:solidFill>
              <a:schemeClr val="tx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BC8C0F50-5EC2-A7C5-7C75-AC72F220FCD2}"/>
                </a:ext>
              </a:extLst>
            </p:cNvPr>
            <p:cNvSpPr/>
            <p:nvPr/>
          </p:nvSpPr>
          <p:spPr>
            <a:xfrm>
              <a:off x="690023" y="1906051"/>
              <a:ext cx="154666"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84DD11FB-415D-C446-8036-795F4FDD91CF}"/>
                </a:ext>
              </a:extLst>
            </p:cNvPr>
            <p:cNvSpPr/>
            <p:nvPr/>
          </p:nvSpPr>
          <p:spPr>
            <a:xfrm>
              <a:off x="690023" y="2099462"/>
              <a:ext cx="154666" cy="190464"/>
            </a:xfrm>
            <a:prstGeom prst="rect">
              <a:avLst/>
            </a:prstGeom>
            <a:solidFill>
              <a:schemeClr val="tx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C9BA5524-1B79-A4DD-F863-250A28562A54}"/>
                </a:ext>
              </a:extLst>
            </p:cNvPr>
            <p:cNvSpPr/>
            <p:nvPr/>
          </p:nvSpPr>
          <p:spPr>
            <a:xfrm>
              <a:off x="690023" y="2292875"/>
              <a:ext cx="154666" cy="190464"/>
            </a:xfrm>
            <a:prstGeom prst="rect">
              <a:avLst/>
            </a:prstGeom>
            <a:solidFill>
              <a:schemeClr val="bg1">
                <a:lumMod val="50000"/>
                <a:lumOff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2" name="Picture 111">
            <a:extLst>
              <a:ext uri="{FF2B5EF4-FFF2-40B4-BE49-F238E27FC236}">
                <a16:creationId xmlns:a16="http://schemas.microsoft.com/office/drawing/2014/main" id="{307752A4-AF7E-7B94-9C57-DB0978AD758F}"/>
              </a:ext>
            </a:extLst>
          </p:cNvPr>
          <p:cNvPicPr>
            <a:picLocks/>
          </p:cNvPicPr>
          <p:nvPr/>
        </p:nvPicPr>
        <p:blipFill>
          <a:blip r:embed="rId3"/>
          <a:srcRect/>
          <a:stretch/>
        </p:blipFill>
        <p:spPr>
          <a:xfrm>
            <a:off x="7488211" y="2184197"/>
            <a:ext cx="3510495" cy="3510495"/>
          </a:xfrm>
          <a:prstGeom prst="rect">
            <a:avLst/>
          </a:prstGeom>
        </p:spPr>
      </p:pic>
      <p:sp>
        <p:nvSpPr>
          <p:cNvPr id="113" name="TextBox 112">
            <a:extLst>
              <a:ext uri="{FF2B5EF4-FFF2-40B4-BE49-F238E27FC236}">
                <a16:creationId xmlns:a16="http://schemas.microsoft.com/office/drawing/2014/main" id="{4FD6AC26-F6CF-A31E-BBBA-D7BB23158C28}"/>
              </a:ext>
            </a:extLst>
          </p:cNvPr>
          <p:cNvSpPr txBox="1"/>
          <p:nvPr/>
        </p:nvSpPr>
        <p:spPr>
          <a:xfrm>
            <a:off x="6686550" y="6365557"/>
            <a:ext cx="5505450" cy="492443"/>
          </a:xfrm>
          <a:prstGeom prst="rect">
            <a:avLst/>
          </a:prstGeom>
          <a:noFill/>
        </p:spPr>
        <p:txBody>
          <a:bodyPr wrap="square" rtlCol="0">
            <a:spAutoFit/>
          </a:bodyPr>
          <a:lstStyle/>
          <a:p>
            <a:pPr algn="r"/>
            <a:r>
              <a:rPr lang="en-US" sz="2600" dirty="0" err="1"/>
              <a:t>StyleGAN</a:t>
            </a:r>
            <a:r>
              <a:rPr lang="en-US" sz="2600" dirty="0"/>
              <a:t> v2 [</a:t>
            </a:r>
            <a:r>
              <a:rPr lang="en-US" sz="2600" dirty="0" err="1"/>
              <a:t>Karras</a:t>
            </a:r>
            <a:r>
              <a:rPr lang="en-US" sz="2600" dirty="0"/>
              <a:t>, et al. CVPR 2020]</a:t>
            </a:r>
          </a:p>
        </p:txBody>
      </p:sp>
      <p:sp>
        <p:nvSpPr>
          <p:cNvPr id="114" name="Slide Number Placeholder 1">
            <a:extLst>
              <a:ext uri="{FF2B5EF4-FFF2-40B4-BE49-F238E27FC236}">
                <a16:creationId xmlns:a16="http://schemas.microsoft.com/office/drawing/2014/main" id="{D2C7B9E4-9D80-BF6A-8BAA-DF4A46F93567}"/>
              </a:ext>
            </a:extLst>
          </p:cNvPr>
          <p:cNvSpPr>
            <a:spLocks noGrp="1"/>
          </p:cNvSpPr>
          <p:nvPr>
            <p:ph type="sldNum" sz="quarter" idx="12"/>
          </p:nvPr>
        </p:nvSpPr>
        <p:spPr>
          <a:xfrm>
            <a:off x="8610600" y="6356350"/>
            <a:ext cx="2743200" cy="365125"/>
          </a:xfrm>
        </p:spPr>
        <p:txBody>
          <a:bodyPr/>
          <a:lstStyle/>
          <a:p>
            <a:fld id="{1C5BAF6F-9C19-C542-80D4-E4BC724303C8}" type="slidenum">
              <a:rPr lang="en-US" smtClean="0"/>
              <a:t>32</a:t>
            </a:fld>
            <a:endParaRPr lang="en-US"/>
          </a:p>
        </p:txBody>
      </p:sp>
      <p:grpSp>
        <p:nvGrpSpPr>
          <p:cNvPr id="3" name="Group 2">
            <a:extLst>
              <a:ext uri="{FF2B5EF4-FFF2-40B4-BE49-F238E27FC236}">
                <a16:creationId xmlns:a16="http://schemas.microsoft.com/office/drawing/2014/main" id="{C3ECCE4C-FF93-D451-E3E1-F6B297E50C11}"/>
              </a:ext>
            </a:extLst>
          </p:cNvPr>
          <p:cNvGrpSpPr/>
          <p:nvPr/>
        </p:nvGrpSpPr>
        <p:grpSpPr>
          <a:xfrm>
            <a:off x="909210" y="4825091"/>
            <a:ext cx="4327660" cy="1341682"/>
            <a:chOff x="909210" y="4825091"/>
            <a:chExt cx="4327660" cy="1341682"/>
          </a:xfrm>
        </p:grpSpPr>
        <p:cxnSp>
          <p:nvCxnSpPr>
            <p:cNvPr id="95" name="Straight Arrow Connector 94">
              <a:extLst>
                <a:ext uri="{FF2B5EF4-FFF2-40B4-BE49-F238E27FC236}">
                  <a16:creationId xmlns:a16="http://schemas.microsoft.com/office/drawing/2014/main" id="{306A2A43-E320-4B98-34C7-3484982AE1CD}"/>
                </a:ext>
              </a:extLst>
            </p:cNvPr>
            <p:cNvCxnSpPr>
              <a:cxnSpLocks/>
              <a:endCxn id="115" idx="0"/>
            </p:cNvCxnSpPr>
            <p:nvPr/>
          </p:nvCxnSpPr>
          <p:spPr>
            <a:xfrm flipH="1">
              <a:off x="3073040" y="4825091"/>
              <a:ext cx="1014718" cy="8902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5" name="Shape 3066" descr="Random vector">
              <a:extLst>
                <a:ext uri="{FF2B5EF4-FFF2-40B4-BE49-F238E27FC236}">
                  <a16:creationId xmlns:a16="http://schemas.microsoft.com/office/drawing/2014/main" id="{87CE4E93-60CA-6C71-E793-684967524821}"/>
                </a:ext>
              </a:extLst>
            </p:cNvPr>
            <p:cNvSpPr/>
            <p:nvPr/>
          </p:nvSpPr>
          <p:spPr>
            <a:xfrm>
              <a:off x="909210" y="5715367"/>
              <a:ext cx="4327660"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What does this neuron control?</a:t>
              </a:r>
              <a:endParaRPr sz="26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984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B739-D9AF-EB37-D42F-B6FEDF7FD0F3}"/>
              </a:ext>
            </a:extLst>
          </p:cNvPr>
          <p:cNvSpPr>
            <a:spLocks noGrp="1"/>
          </p:cNvSpPr>
          <p:nvPr>
            <p:ph type="title"/>
          </p:nvPr>
        </p:nvSpPr>
        <p:spPr>
          <a:xfrm>
            <a:off x="0" y="-17035"/>
            <a:ext cx="12192000" cy="1325563"/>
          </a:xfrm>
        </p:spPr>
        <p:txBody>
          <a:bodyPr>
            <a:normAutofit/>
          </a:bodyPr>
          <a:lstStyle/>
          <a:p>
            <a:pPr algn="ctr"/>
            <a:r>
              <a:rPr lang="en-US" sz="5400" dirty="0"/>
              <a:t>Searching for a neuron for lighting</a:t>
            </a:r>
          </a:p>
        </p:txBody>
      </p:sp>
      <p:sp>
        <p:nvSpPr>
          <p:cNvPr id="113" name="TextBox 112">
            <a:extLst>
              <a:ext uri="{FF2B5EF4-FFF2-40B4-BE49-F238E27FC236}">
                <a16:creationId xmlns:a16="http://schemas.microsoft.com/office/drawing/2014/main" id="{4FD6AC26-F6CF-A31E-BBBA-D7BB23158C28}"/>
              </a:ext>
            </a:extLst>
          </p:cNvPr>
          <p:cNvSpPr txBox="1"/>
          <p:nvPr/>
        </p:nvSpPr>
        <p:spPr>
          <a:xfrm>
            <a:off x="6686550" y="6365557"/>
            <a:ext cx="5505450" cy="492443"/>
          </a:xfrm>
          <a:prstGeom prst="rect">
            <a:avLst/>
          </a:prstGeom>
          <a:noFill/>
        </p:spPr>
        <p:txBody>
          <a:bodyPr wrap="square" rtlCol="0">
            <a:spAutoFit/>
          </a:bodyPr>
          <a:lstStyle/>
          <a:p>
            <a:pPr algn="r"/>
            <a:r>
              <a:rPr lang="en-US" sz="2600" dirty="0"/>
              <a:t>[Cui 2022]</a:t>
            </a:r>
          </a:p>
        </p:txBody>
      </p:sp>
      <p:sp>
        <p:nvSpPr>
          <p:cNvPr id="114" name="Slide Number Placeholder 1">
            <a:extLst>
              <a:ext uri="{FF2B5EF4-FFF2-40B4-BE49-F238E27FC236}">
                <a16:creationId xmlns:a16="http://schemas.microsoft.com/office/drawing/2014/main" id="{D2C7B9E4-9D80-BF6A-8BAA-DF4A46F93567}"/>
              </a:ext>
            </a:extLst>
          </p:cNvPr>
          <p:cNvSpPr>
            <a:spLocks noGrp="1"/>
          </p:cNvSpPr>
          <p:nvPr>
            <p:ph type="sldNum" sz="quarter" idx="12"/>
          </p:nvPr>
        </p:nvSpPr>
        <p:spPr>
          <a:xfrm>
            <a:off x="8610600" y="6356350"/>
            <a:ext cx="2743200" cy="365125"/>
          </a:xfrm>
        </p:spPr>
        <p:txBody>
          <a:bodyPr/>
          <a:lstStyle/>
          <a:p>
            <a:fld id="{1C5BAF6F-9C19-C542-80D4-E4BC724303C8}" type="slidenum">
              <a:rPr lang="en-US" smtClean="0"/>
              <a:t>33</a:t>
            </a:fld>
            <a:endParaRPr lang="en-US" dirty="0"/>
          </a:p>
        </p:txBody>
      </p:sp>
      <p:sp>
        <p:nvSpPr>
          <p:cNvPr id="3" name="TextBox 2">
            <a:extLst>
              <a:ext uri="{FF2B5EF4-FFF2-40B4-BE49-F238E27FC236}">
                <a16:creationId xmlns:a16="http://schemas.microsoft.com/office/drawing/2014/main" id="{45215243-1A47-98F4-2034-EA717309AE62}"/>
              </a:ext>
            </a:extLst>
          </p:cNvPr>
          <p:cNvSpPr txBox="1"/>
          <p:nvPr/>
        </p:nvSpPr>
        <p:spPr>
          <a:xfrm>
            <a:off x="0" y="1513344"/>
            <a:ext cx="3752181" cy="584775"/>
          </a:xfrm>
          <a:prstGeom prst="rect">
            <a:avLst/>
          </a:prstGeom>
          <a:noFill/>
        </p:spPr>
        <p:txBody>
          <a:bodyPr wrap="none" rtlCol="0">
            <a:spAutoFit/>
          </a:bodyPr>
          <a:lstStyle/>
          <a:p>
            <a:pPr algn="ctr"/>
            <a:r>
              <a:rPr lang="en-US" sz="3200" dirty="0"/>
              <a:t>1. Generate an image</a:t>
            </a:r>
          </a:p>
        </p:txBody>
      </p:sp>
      <p:pic>
        <p:nvPicPr>
          <p:cNvPr id="19458" name="Picture 2">
            <a:extLst>
              <a:ext uri="{FF2B5EF4-FFF2-40B4-BE49-F238E27FC236}">
                <a16:creationId xmlns:a16="http://schemas.microsoft.com/office/drawing/2014/main" id="{EDB2F7B7-C71F-0096-8FD9-6928E93A1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90" y="2098119"/>
            <a:ext cx="3251200" cy="3251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EF395DF-8E77-CFB0-A7A9-2382EE6BAE7E}"/>
              </a:ext>
            </a:extLst>
          </p:cNvPr>
          <p:cNvGrpSpPr/>
          <p:nvPr/>
        </p:nvGrpSpPr>
        <p:grpSpPr>
          <a:xfrm>
            <a:off x="3999090" y="1513344"/>
            <a:ext cx="4193841" cy="3840638"/>
            <a:chOff x="3999090" y="1513344"/>
            <a:chExt cx="4193841" cy="3840638"/>
          </a:xfrm>
        </p:grpSpPr>
        <p:pic>
          <p:nvPicPr>
            <p:cNvPr id="4" name="Picture 3">
              <a:extLst>
                <a:ext uri="{FF2B5EF4-FFF2-40B4-BE49-F238E27FC236}">
                  <a16:creationId xmlns:a16="http://schemas.microsoft.com/office/drawing/2014/main" id="{D7A9391C-2ADA-21D5-0580-F067FC1F2EBA}"/>
                </a:ext>
              </a:extLst>
            </p:cNvPr>
            <p:cNvPicPr>
              <a:picLocks noChangeAspect="1"/>
            </p:cNvPicPr>
            <p:nvPr/>
          </p:nvPicPr>
          <p:blipFill>
            <a:blip r:embed="rId4"/>
            <a:stretch>
              <a:fillRect/>
            </a:stretch>
          </p:blipFill>
          <p:spPr>
            <a:xfrm>
              <a:off x="4470400" y="2102782"/>
              <a:ext cx="3251200" cy="3251200"/>
            </a:xfrm>
            <a:prstGeom prst="rect">
              <a:avLst/>
            </a:prstGeom>
          </p:spPr>
        </p:pic>
        <p:sp>
          <p:nvSpPr>
            <p:cNvPr id="116" name="TextBox 115">
              <a:extLst>
                <a:ext uri="{FF2B5EF4-FFF2-40B4-BE49-F238E27FC236}">
                  <a16:creationId xmlns:a16="http://schemas.microsoft.com/office/drawing/2014/main" id="{A71232E3-9F6F-C176-0B46-94821D3F8416}"/>
                </a:ext>
              </a:extLst>
            </p:cNvPr>
            <p:cNvSpPr txBox="1"/>
            <p:nvPr/>
          </p:nvSpPr>
          <p:spPr>
            <a:xfrm>
              <a:off x="3999090" y="1513344"/>
              <a:ext cx="4193841" cy="584775"/>
            </a:xfrm>
            <a:prstGeom prst="rect">
              <a:avLst/>
            </a:prstGeom>
            <a:noFill/>
          </p:spPr>
          <p:txBody>
            <a:bodyPr wrap="none" rtlCol="0">
              <a:spAutoFit/>
            </a:bodyPr>
            <a:lstStyle/>
            <a:p>
              <a:pPr algn="ctr"/>
              <a:r>
                <a:rPr lang="en-US" sz="3200" dirty="0"/>
                <a:t>2. Select desired control</a:t>
              </a:r>
            </a:p>
          </p:txBody>
        </p:sp>
      </p:grpSp>
      <p:grpSp>
        <p:nvGrpSpPr>
          <p:cNvPr id="6" name="Group 5">
            <a:extLst>
              <a:ext uri="{FF2B5EF4-FFF2-40B4-BE49-F238E27FC236}">
                <a16:creationId xmlns:a16="http://schemas.microsoft.com/office/drawing/2014/main" id="{399762A0-18FB-A7AD-D949-F96EC0C0B991}"/>
              </a:ext>
            </a:extLst>
          </p:cNvPr>
          <p:cNvGrpSpPr/>
          <p:nvPr/>
        </p:nvGrpSpPr>
        <p:grpSpPr>
          <a:xfrm>
            <a:off x="8569544" y="1508681"/>
            <a:ext cx="3440622" cy="3476492"/>
            <a:chOff x="8569544" y="1508681"/>
            <a:chExt cx="3440622" cy="3476492"/>
          </a:xfrm>
        </p:grpSpPr>
        <p:sp>
          <p:nvSpPr>
            <p:cNvPr id="117" name="TextBox 116">
              <a:extLst>
                <a:ext uri="{FF2B5EF4-FFF2-40B4-BE49-F238E27FC236}">
                  <a16:creationId xmlns:a16="http://schemas.microsoft.com/office/drawing/2014/main" id="{2649162A-4B4B-127D-69BD-8B87E391E1CB}"/>
                </a:ext>
              </a:extLst>
            </p:cNvPr>
            <p:cNvSpPr txBox="1"/>
            <p:nvPr/>
          </p:nvSpPr>
          <p:spPr>
            <a:xfrm>
              <a:off x="8569544" y="1508681"/>
              <a:ext cx="3440622" cy="584775"/>
            </a:xfrm>
            <a:prstGeom prst="rect">
              <a:avLst/>
            </a:prstGeom>
            <a:noFill/>
          </p:spPr>
          <p:txBody>
            <a:bodyPr wrap="none" rtlCol="0">
              <a:spAutoFit/>
            </a:bodyPr>
            <a:lstStyle/>
            <a:p>
              <a:pPr algn="ctr"/>
              <a:r>
                <a:rPr lang="en-US" sz="3200" dirty="0"/>
                <a:t>3. Hunt for neurons</a:t>
              </a:r>
            </a:p>
          </p:txBody>
        </p:sp>
        <p:grpSp>
          <p:nvGrpSpPr>
            <p:cNvPr id="118" name="Group 117">
              <a:extLst>
                <a:ext uri="{FF2B5EF4-FFF2-40B4-BE49-F238E27FC236}">
                  <a16:creationId xmlns:a16="http://schemas.microsoft.com/office/drawing/2014/main" id="{DBBD5A11-FD9B-8244-F98F-2A7DA8096A98}"/>
                </a:ext>
              </a:extLst>
            </p:cNvPr>
            <p:cNvGrpSpPr/>
            <p:nvPr/>
          </p:nvGrpSpPr>
          <p:grpSpPr>
            <a:xfrm>
              <a:off x="9124949" y="2396184"/>
              <a:ext cx="2105025" cy="2588989"/>
              <a:chOff x="2469583" y="2428631"/>
              <a:chExt cx="3184469" cy="3916607"/>
            </a:xfrm>
          </p:grpSpPr>
          <p:sp>
            <p:nvSpPr>
              <p:cNvPr id="119" name="Shape 3011" descr="Line">
                <a:extLst>
                  <a:ext uri="{FF2B5EF4-FFF2-40B4-BE49-F238E27FC236}">
                    <a16:creationId xmlns:a16="http://schemas.microsoft.com/office/drawing/2014/main" id="{513D5EF8-3321-A828-05A2-62181A4264F6}"/>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0" name="Shape 3012" descr="Line">
                <a:extLst>
                  <a:ext uri="{FF2B5EF4-FFF2-40B4-BE49-F238E27FC236}">
                    <a16:creationId xmlns:a16="http://schemas.microsoft.com/office/drawing/2014/main" id="{35FC3A4E-FD81-2E5D-DB6E-0A7A897742CD}"/>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1" name="Shape 3013" descr="Line">
                <a:extLst>
                  <a:ext uri="{FF2B5EF4-FFF2-40B4-BE49-F238E27FC236}">
                    <a16:creationId xmlns:a16="http://schemas.microsoft.com/office/drawing/2014/main" id="{8AC8213C-FA2E-F71B-4994-89F661BE7A89}"/>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2" name="Shape 3014" descr="Line">
                <a:extLst>
                  <a:ext uri="{FF2B5EF4-FFF2-40B4-BE49-F238E27FC236}">
                    <a16:creationId xmlns:a16="http://schemas.microsoft.com/office/drawing/2014/main" id="{4BF0C63D-EA99-9103-A588-05D34EA71BCB}"/>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3" name="Shape 3015" descr="Line">
                <a:extLst>
                  <a:ext uri="{FF2B5EF4-FFF2-40B4-BE49-F238E27FC236}">
                    <a16:creationId xmlns:a16="http://schemas.microsoft.com/office/drawing/2014/main" id="{9E62C04E-7A60-DFA3-8523-6CB06ADEDED5}"/>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4" name="Shape 3016" descr="Line">
                <a:extLst>
                  <a:ext uri="{FF2B5EF4-FFF2-40B4-BE49-F238E27FC236}">
                    <a16:creationId xmlns:a16="http://schemas.microsoft.com/office/drawing/2014/main" id="{8AFF56AE-8F98-A02C-410B-B9009A9EF55A}"/>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5" name="Shape 3017" descr="Line">
                <a:extLst>
                  <a:ext uri="{FF2B5EF4-FFF2-40B4-BE49-F238E27FC236}">
                    <a16:creationId xmlns:a16="http://schemas.microsoft.com/office/drawing/2014/main" id="{8C7DBCDF-1C6E-D58E-F5A8-03D07E1A2778}"/>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6" name="Shape 3018" descr="Line">
                <a:extLst>
                  <a:ext uri="{FF2B5EF4-FFF2-40B4-BE49-F238E27FC236}">
                    <a16:creationId xmlns:a16="http://schemas.microsoft.com/office/drawing/2014/main" id="{9198F238-EB75-0069-215F-8D5A07E079F4}"/>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7" name="Shape 3019" descr="Line">
                <a:extLst>
                  <a:ext uri="{FF2B5EF4-FFF2-40B4-BE49-F238E27FC236}">
                    <a16:creationId xmlns:a16="http://schemas.microsoft.com/office/drawing/2014/main" id="{F6E421FD-B70E-68D4-A4A9-162BDA7FBC96}"/>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8" name="Shape 3020" descr="Line">
                <a:extLst>
                  <a:ext uri="{FF2B5EF4-FFF2-40B4-BE49-F238E27FC236}">
                    <a16:creationId xmlns:a16="http://schemas.microsoft.com/office/drawing/2014/main" id="{B828DC6C-B577-5B4D-9091-6654304973E3}"/>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9" name="Shape 3021" descr="Line">
                <a:extLst>
                  <a:ext uri="{FF2B5EF4-FFF2-40B4-BE49-F238E27FC236}">
                    <a16:creationId xmlns:a16="http://schemas.microsoft.com/office/drawing/2014/main" id="{2881475F-1E53-41E4-2061-162659631161}"/>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0" name="Shape 3022" descr="Line">
                <a:extLst>
                  <a:ext uri="{FF2B5EF4-FFF2-40B4-BE49-F238E27FC236}">
                    <a16:creationId xmlns:a16="http://schemas.microsoft.com/office/drawing/2014/main" id="{11195B33-B519-6832-6F1F-F0FD7B892D43}"/>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1" name="Shape 3023" descr="Line">
                <a:extLst>
                  <a:ext uri="{FF2B5EF4-FFF2-40B4-BE49-F238E27FC236}">
                    <a16:creationId xmlns:a16="http://schemas.microsoft.com/office/drawing/2014/main" id="{1590A32F-7978-2022-99C3-72B06C02325D}"/>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2" name="Shape 3024" descr="Line">
                <a:extLst>
                  <a:ext uri="{FF2B5EF4-FFF2-40B4-BE49-F238E27FC236}">
                    <a16:creationId xmlns:a16="http://schemas.microsoft.com/office/drawing/2014/main" id="{213D402B-110F-60C1-6B5E-847BE356D072}"/>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3" name="Shape 3025" descr="Line">
                <a:extLst>
                  <a:ext uri="{FF2B5EF4-FFF2-40B4-BE49-F238E27FC236}">
                    <a16:creationId xmlns:a16="http://schemas.microsoft.com/office/drawing/2014/main" id="{6734FE27-E6FA-939E-AFC3-F93E1CDD55F0}"/>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4" name="Shape 3026" descr="Line">
                <a:extLst>
                  <a:ext uri="{FF2B5EF4-FFF2-40B4-BE49-F238E27FC236}">
                    <a16:creationId xmlns:a16="http://schemas.microsoft.com/office/drawing/2014/main" id="{4021D57E-C487-B9D9-066A-017A1FA8C8E0}"/>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5" name="Shape 3027" descr="Line">
                <a:extLst>
                  <a:ext uri="{FF2B5EF4-FFF2-40B4-BE49-F238E27FC236}">
                    <a16:creationId xmlns:a16="http://schemas.microsoft.com/office/drawing/2014/main" id="{7A5DCC32-C011-83B3-0002-3FD27A54A4D0}"/>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6" name="Shape 3028" descr="Line">
                <a:extLst>
                  <a:ext uri="{FF2B5EF4-FFF2-40B4-BE49-F238E27FC236}">
                    <a16:creationId xmlns:a16="http://schemas.microsoft.com/office/drawing/2014/main" id="{4A6BE7CF-856F-2765-8BC1-A5BA0FF94D2A}"/>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7" name="Shape 3029" descr="Line">
                <a:extLst>
                  <a:ext uri="{FF2B5EF4-FFF2-40B4-BE49-F238E27FC236}">
                    <a16:creationId xmlns:a16="http://schemas.microsoft.com/office/drawing/2014/main" id="{15A73D4D-4DA2-E769-2F39-FFAB6A1B490A}"/>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8" name="Shape 3030" descr="Line">
                <a:extLst>
                  <a:ext uri="{FF2B5EF4-FFF2-40B4-BE49-F238E27FC236}">
                    <a16:creationId xmlns:a16="http://schemas.microsoft.com/office/drawing/2014/main" id="{8A00CACA-32CC-0814-E1C7-6DA705D49C86}"/>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9" name="Shape 3031" descr="Line">
                <a:extLst>
                  <a:ext uri="{FF2B5EF4-FFF2-40B4-BE49-F238E27FC236}">
                    <a16:creationId xmlns:a16="http://schemas.microsoft.com/office/drawing/2014/main" id="{FD96B4AF-0640-62BA-1252-C6478DF865A5}"/>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0" name="Shape 3032" descr="Line">
                <a:extLst>
                  <a:ext uri="{FF2B5EF4-FFF2-40B4-BE49-F238E27FC236}">
                    <a16:creationId xmlns:a16="http://schemas.microsoft.com/office/drawing/2014/main" id="{533631A7-0990-8180-8680-73196DEAB48D}"/>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1" name="Shape 3033" descr="Line">
                <a:extLst>
                  <a:ext uri="{FF2B5EF4-FFF2-40B4-BE49-F238E27FC236}">
                    <a16:creationId xmlns:a16="http://schemas.microsoft.com/office/drawing/2014/main" id="{A91049B3-0FFF-859F-5268-F8C3161A49EB}"/>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2" name="Shape 3034" descr="Circle">
                <a:extLst>
                  <a:ext uri="{FF2B5EF4-FFF2-40B4-BE49-F238E27FC236}">
                    <a16:creationId xmlns:a16="http://schemas.microsoft.com/office/drawing/2014/main" id="{FA77026D-A1C1-07C6-B4BA-D7CB0F44C085}"/>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43" name="Shape 3035" descr="Circle">
                <a:extLst>
                  <a:ext uri="{FF2B5EF4-FFF2-40B4-BE49-F238E27FC236}">
                    <a16:creationId xmlns:a16="http://schemas.microsoft.com/office/drawing/2014/main" id="{77DF36FF-ABA9-A599-902B-9180AAF0164D}"/>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44" name="Shape 3036" descr="Circle">
                <a:extLst>
                  <a:ext uri="{FF2B5EF4-FFF2-40B4-BE49-F238E27FC236}">
                    <a16:creationId xmlns:a16="http://schemas.microsoft.com/office/drawing/2014/main" id="{3903BC0C-B44D-5C4B-AACB-8D2C9087E7AA}"/>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45" name="Shape 3037" descr="Circle">
                <a:extLst>
                  <a:ext uri="{FF2B5EF4-FFF2-40B4-BE49-F238E27FC236}">
                    <a16:creationId xmlns:a16="http://schemas.microsoft.com/office/drawing/2014/main" id="{6992C5F8-AFFB-9670-F159-9BD08E5CD52E}"/>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46" name="Shape 3038" descr="Circle">
                <a:extLst>
                  <a:ext uri="{FF2B5EF4-FFF2-40B4-BE49-F238E27FC236}">
                    <a16:creationId xmlns:a16="http://schemas.microsoft.com/office/drawing/2014/main" id="{35A950DB-D630-2D62-C51E-393158455FC1}"/>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47" name="Shape 3039" descr="Line">
                <a:extLst>
                  <a:ext uri="{FF2B5EF4-FFF2-40B4-BE49-F238E27FC236}">
                    <a16:creationId xmlns:a16="http://schemas.microsoft.com/office/drawing/2014/main" id="{88922A06-68F0-6E05-8D08-0A4CF76C4DA6}"/>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8" name="Shape 3040" descr="Line">
                <a:extLst>
                  <a:ext uri="{FF2B5EF4-FFF2-40B4-BE49-F238E27FC236}">
                    <a16:creationId xmlns:a16="http://schemas.microsoft.com/office/drawing/2014/main" id="{B9C6A2D6-4130-EDE1-D1F9-BC929F4B5AC0}"/>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9" name="Shape 3041" descr="Line">
                <a:extLst>
                  <a:ext uri="{FF2B5EF4-FFF2-40B4-BE49-F238E27FC236}">
                    <a16:creationId xmlns:a16="http://schemas.microsoft.com/office/drawing/2014/main" id="{1A76A1BC-F5A0-073C-DBDC-FC4E991550B3}"/>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0" name="Shape 3042" descr="Line">
                <a:extLst>
                  <a:ext uri="{FF2B5EF4-FFF2-40B4-BE49-F238E27FC236}">
                    <a16:creationId xmlns:a16="http://schemas.microsoft.com/office/drawing/2014/main" id="{D47CD760-79E0-81DE-2C23-D9DF2D15D312}"/>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1" name="Shape 3043" descr="Circle">
                <a:extLst>
                  <a:ext uri="{FF2B5EF4-FFF2-40B4-BE49-F238E27FC236}">
                    <a16:creationId xmlns:a16="http://schemas.microsoft.com/office/drawing/2014/main" id="{5EE85B26-5E4A-B6EE-2629-CA13218A184A}"/>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52" name="Shape 3044" descr="Circle">
                <a:extLst>
                  <a:ext uri="{FF2B5EF4-FFF2-40B4-BE49-F238E27FC236}">
                    <a16:creationId xmlns:a16="http://schemas.microsoft.com/office/drawing/2014/main" id="{43EE87F5-E904-E5BD-6FDE-EB4BB2F12369}"/>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53" name="Shape 3045" descr="Circle">
                <a:extLst>
                  <a:ext uri="{FF2B5EF4-FFF2-40B4-BE49-F238E27FC236}">
                    <a16:creationId xmlns:a16="http://schemas.microsoft.com/office/drawing/2014/main" id="{F1AD40E9-377B-6861-E8F1-3F5645F8AD9B}"/>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54" name="Shape 3046" descr="Circle">
                <a:extLst>
                  <a:ext uri="{FF2B5EF4-FFF2-40B4-BE49-F238E27FC236}">
                    <a16:creationId xmlns:a16="http://schemas.microsoft.com/office/drawing/2014/main" id="{4A7C2F28-5F92-4EDA-B125-A5F3BC74545B}"/>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55" name="Shape 3047" descr="Circle">
                <a:extLst>
                  <a:ext uri="{FF2B5EF4-FFF2-40B4-BE49-F238E27FC236}">
                    <a16:creationId xmlns:a16="http://schemas.microsoft.com/office/drawing/2014/main" id="{05722633-AB37-627F-58A3-0EA9DD92C763}"/>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56" name="Shape 3048" descr="Circle">
                <a:extLst>
                  <a:ext uri="{FF2B5EF4-FFF2-40B4-BE49-F238E27FC236}">
                    <a16:creationId xmlns:a16="http://schemas.microsoft.com/office/drawing/2014/main" id="{0D8AF362-65B0-6F5E-D7C1-B3255E138800}"/>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57" name="Shape 3049" descr="Circle">
                <a:extLst>
                  <a:ext uri="{FF2B5EF4-FFF2-40B4-BE49-F238E27FC236}">
                    <a16:creationId xmlns:a16="http://schemas.microsoft.com/office/drawing/2014/main" id="{A0E34506-98A1-A18D-D6F2-6A0AB27A2BF4}"/>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58" name="Shape 3050" descr="Line">
                <a:extLst>
                  <a:ext uri="{FF2B5EF4-FFF2-40B4-BE49-F238E27FC236}">
                    <a16:creationId xmlns:a16="http://schemas.microsoft.com/office/drawing/2014/main" id="{6DA17991-068B-F04D-BA9A-31EDD4C26A14}"/>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9" name="Shape 3051" descr="Line">
                <a:extLst>
                  <a:ext uri="{FF2B5EF4-FFF2-40B4-BE49-F238E27FC236}">
                    <a16:creationId xmlns:a16="http://schemas.microsoft.com/office/drawing/2014/main" id="{DEF43F46-06BA-5EBB-515E-68185FDABDCA}"/>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0" name="Shape 3052" descr="Line">
                <a:extLst>
                  <a:ext uri="{FF2B5EF4-FFF2-40B4-BE49-F238E27FC236}">
                    <a16:creationId xmlns:a16="http://schemas.microsoft.com/office/drawing/2014/main" id="{E0E10068-3973-4F4D-67DE-1E2BBF36FCEC}"/>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1" name="Shape 3053" descr="Line">
                <a:extLst>
                  <a:ext uri="{FF2B5EF4-FFF2-40B4-BE49-F238E27FC236}">
                    <a16:creationId xmlns:a16="http://schemas.microsoft.com/office/drawing/2014/main" id="{9079ABE0-000A-9779-BA3A-81A9C1D88173}"/>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2" name="Shape 3054" descr="Line">
                <a:extLst>
                  <a:ext uri="{FF2B5EF4-FFF2-40B4-BE49-F238E27FC236}">
                    <a16:creationId xmlns:a16="http://schemas.microsoft.com/office/drawing/2014/main" id="{272FFB4A-934E-C783-2CB3-CF196129364B}"/>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3" name="Shape 3055" descr="Line">
                <a:extLst>
                  <a:ext uri="{FF2B5EF4-FFF2-40B4-BE49-F238E27FC236}">
                    <a16:creationId xmlns:a16="http://schemas.microsoft.com/office/drawing/2014/main" id="{D62C30E8-1BB2-02F9-B014-465517482ACF}"/>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4" name="Shape 3056" descr="Line">
                <a:extLst>
                  <a:ext uri="{FF2B5EF4-FFF2-40B4-BE49-F238E27FC236}">
                    <a16:creationId xmlns:a16="http://schemas.microsoft.com/office/drawing/2014/main" id="{F1C0F8C9-4C3C-ED84-F2C9-4F5D63AB2D67}"/>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5" name="Shape 3057" descr="Line">
                <a:extLst>
                  <a:ext uri="{FF2B5EF4-FFF2-40B4-BE49-F238E27FC236}">
                    <a16:creationId xmlns:a16="http://schemas.microsoft.com/office/drawing/2014/main" id="{98ECA441-A0FF-B931-DC6D-2B25ABBF2134}"/>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6" name="Shape 3058" descr="Line">
                <a:extLst>
                  <a:ext uri="{FF2B5EF4-FFF2-40B4-BE49-F238E27FC236}">
                    <a16:creationId xmlns:a16="http://schemas.microsoft.com/office/drawing/2014/main" id="{A80EE886-30E4-28BF-5C25-E487A7E790F8}"/>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7" name="Shape 3059" descr="Line">
                <a:extLst>
                  <a:ext uri="{FF2B5EF4-FFF2-40B4-BE49-F238E27FC236}">
                    <a16:creationId xmlns:a16="http://schemas.microsoft.com/office/drawing/2014/main" id="{0B1F2589-53E3-2BA0-9634-4C9BA24FDCDB}"/>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8" name="Shape 3060" descr="Line">
                <a:extLst>
                  <a:ext uri="{FF2B5EF4-FFF2-40B4-BE49-F238E27FC236}">
                    <a16:creationId xmlns:a16="http://schemas.microsoft.com/office/drawing/2014/main" id="{BA032E3E-34BE-058D-C785-768DF5DD195A}"/>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9" name="Shape 3061" descr="Line">
                <a:extLst>
                  <a:ext uri="{FF2B5EF4-FFF2-40B4-BE49-F238E27FC236}">
                    <a16:creationId xmlns:a16="http://schemas.microsoft.com/office/drawing/2014/main" id="{2936B7CC-9067-04BF-410F-A5FB3CC0FE51}"/>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0" name="Shape 3062" descr="Circle">
                <a:extLst>
                  <a:ext uri="{FF2B5EF4-FFF2-40B4-BE49-F238E27FC236}">
                    <a16:creationId xmlns:a16="http://schemas.microsoft.com/office/drawing/2014/main" id="{B0888D89-4666-D8B2-1C0A-9DC0A45F8609}"/>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71" name="Shape 3063" descr="Circle">
                <a:extLst>
                  <a:ext uri="{FF2B5EF4-FFF2-40B4-BE49-F238E27FC236}">
                    <a16:creationId xmlns:a16="http://schemas.microsoft.com/office/drawing/2014/main" id="{52160A1B-5778-30C0-AC86-46C4753B5DD8}"/>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72" name="Shape 3064" descr="Circle">
                <a:extLst>
                  <a:ext uri="{FF2B5EF4-FFF2-40B4-BE49-F238E27FC236}">
                    <a16:creationId xmlns:a16="http://schemas.microsoft.com/office/drawing/2014/main" id="{93012AFC-7C09-0A70-85CB-AF02B891EF83}"/>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73" name="Shape 3065" descr="Circle">
                <a:extLst>
                  <a:ext uri="{FF2B5EF4-FFF2-40B4-BE49-F238E27FC236}">
                    <a16:creationId xmlns:a16="http://schemas.microsoft.com/office/drawing/2014/main" id="{890EFF6A-E892-CA9E-4829-A369D7AD32F3}"/>
                  </a:ext>
                </a:extLst>
              </p:cNvPr>
              <p:cNvSpPr/>
              <p:nvPr/>
            </p:nvSpPr>
            <p:spPr>
              <a:xfrm>
                <a:off x="3400264" y="4974761"/>
                <a:ext cx="376238" cy="376238"/>
              </a:xfrm>
              <a:prstGeom prst="ellipse">
                <a:avLst/>
              </a:prstGeom>
              <a:solidFill>
                <a:srgbClr val="FFFF00"/>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74" name="Shape 3009" descr="Circle">
                <a:extLst>
                  <a:ext uri="{FF2B5EF4-FFF2-40B4-BE49-F238E27FC236}">
                    <a16:creationId xmlns:a16="http://schemas.microsoft.com/office/drawing/2014/main" id="{F4EEEC2A-D379-990B-9662-B6585BB5672C}"/>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75" name="Shape 3010" descr="Circle">
                <a:extLst>
                  <a:ext uri="{FF2B5EF4-FFF2-40B4-BE49-F238E27FC236}">
                    <a16:creationId xmlns:a16="http://schemas.microsoft.com/office/drawing/2014/main" id="{9D2FE9ED-A280-1766-ED81-E14DB3D4840C}"/>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grpSp>
      <p:grpSp>
        <p:nvGrpSpPr>
          <p:cNvPr id="16" name="Group 15">
            <a:extLst>
              <a:ext uri="{FF2B5EF4-FFF2-40B4-BE49-F238E27FC236}">
                <a16:creationId xmlns:a16="http://schemas.microsoft.com/office/drawing/2014/main" id="{802FEE42-F84E-9DDE-CEB6-FABF71AFA616}"/>
              </a:ext>
            </a:extLst>
          </p:cNvPr>
          <p:cNvGrpSpPr/>
          <p:nvPr/>
        </p:nvGrpSpPr>
        <p:grpSpPr>
          <a:xfrm>
            <a:off x="5452367" y="3037901"/>
            <a:ext cx="1722073" cy="2598037"/>
            <a:chOff x="5452367" y="3037901"/>
            <a:chExt cx="1722073" cy="2598037"/>
          </a:xfrm>
        </p:grpSpPr>
        <p:cxnSp>
          <p:nvCxnSpPr>
            <p:cNvPr id="9" name="Straight Arrow Connector 8">
              <a:extLst>
                <a:ext uri="{FF2B5EF4-FFF2-40B4-BE49-F238E27FC236}">
                  <a16:creationId xmlns:a16="http://schemas.microsoft.com/office/drawing/2014/main" id="{4660127C-08C0-8123-BED3-72E97F81A65F}"/>
                </a:ext>
              </a:extLst>
            </p:cNvPr>
            <p:cNvCxnSpPr>
              <a:cxnSpLocks/>
            </p:cNvCxnSpPr>
            <p:nvPr/>
          </p:nvCxnSpPr>
          <p:spPr>
            <a:xfrm flipH="1" flipV="1">
              <a:off x="5858359" y="3457619"/>
              <a:ext cx="1293414" cy="21230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54338C5-5245-D8BE-01B5-A46F939257AD}"/>
                </a:ext>
              </a:extLst>
            </p:cNvPr>
            <p:cNvCxnSpPr>
              <a:cxnSpLocks/>
            </p:cNvCxnSpPr>
            <p:nvPr/>
          </p:nvCxnSpPr>
          <p:spPr>
            <a:xfrm flipH="1" flipV="1">
              <a:off x="5452367" y="3552448"/>
              <a:ext cx="1722073" cy="20834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E862A8D-AEF6-2419-9C64-7400ADDB0F4E}"/>
                </a:ext>
              </a:extLst>
            </p:cNvPr>
            <p:cNvCxnSpPr>
              <a:cxnSpLocks/>
            </p:cNvCxnSpPr>
            <p:nvPr/>
          </p:nvCxnSpPr>
          <p:spPr>
            <a:xfrm flipH="1" flipV="1">
              <a:off x="5871260" y="3037901"/>
              <a:ext cx="1303180" cy="25980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B2F4881-AB33-DA32-BE80-C1DD3C728A9E}"/>
              </a:ext>
            </a:extLst>
          </p:cNvPr>
          <p:cNvGrpSpPr/>
          <p:nvPr/>
        </p:nvGrpSpPr>
        <p:grpSpPr>
          <a:xfrm>
            <a:off x="4681424" y="4291531"/>
            <a:ext cx="7023013" cy="2318089"/>
            <a:chOff x="4681424" y="4291531"/>
            <a:chExt cx="7023013" cy="2318089"/>
          </a:xfrm>
        </p:grpSpPr>
        <p:sp>
          <p:nvSpPr>
            <p:cNvPr id="7" name="TextBox 6">
              <a:extLst>
                <a:ext uri="{FF2B5EF4-FFF2-40B4-BE49-F238E27FC236}">
                  <a16:creationId xmlns:a16="http://schemas.microsoft.com/office/drawing/2014/main" id="{48B4BB14-DA0D-AA8A-0C91-4916AFF310F8}"/>
                </a:ext>
              </a:extLst>
            </p:cNvPr>
            <p:cNvSpPr txBox="1"/>
            <p:nvPr/>
          </p:nvSpPr>
          <p:spPr>
            <a:xfrm>
              <a:off x="4681424" y="5409291"/>
              <a:ext cx="7023013" cy="1200329"/>
            </a:xfrm>
            <a:prstGeom prst="rect">
              <a:avLst/>
            </a:prstGeom>
            <a:noFill/>
          </p:spPr>
          <p:txBody>
            <a:bodyPr wrap="none" rtlCol="0">
              <a:spAutoFit/>
            </a:bodyPr>
            <a:lstStyle/>
            <a:p>
              <a:pPr algn="ctr"/>
              <a:r>
                <a:rPr lang="en-US" sz="3600" dirty="0"/>
                <a:t>Our query:</a:t>
              </a:r>
            </a:p>
            <a:p>
              <a:pPr algn="ctr"/>
              <a:r>
                <a:rPr lang="en-US" sz="3600" dirty="0"/>
                <a:t>which neurons cause these outputs?</a:t>
              </a:r>
            </a:p>
          </p:txBody>
        </p:sp>
        <p:cxnSp>
          <p:nvCxnSpPr>
            <p:cNvPr id="82" name="Straight Arrow Connector 81">
              <a:extLst>
                <a:ext uri="{FF2B5EF4-FFF2-40B4-BE49-F238E27FC236}">
                  <a16:creationId xmlns:a16="http://schemas.microsoft.com/office/drawing/2014/main" id="{8E4980A3-9046-8912-61BD-367C828DD2FF}"/>
                </a:ext>
              </a:extLst>
            </p:cNvPr>
            <p:cNvCxnSpPr>
              <a:cxnSpLocks/>
              <a:endCxn id="173" idx="3"/>
            </p:cNvCxnSpPr>
            <p:nvPr/>
          </p:nvCxnSpPr>
          <p:spPr>
            <a:xfrm flipV="1">
              <a:off x="8985027" y="4291531"/>
              <a:ext cx="791551" cy="12732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394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dissolv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4">
            <a:extLst>
              <a:ext uri="{FF2B5EF4-FFF2-40B4-BE49-F238E27FC236}">
                <a16:creationId xmlns:a16="http://schemas.microsoft.com/office/drawing/2014/main" id="{76D0F656-4F49-695A-A3C0-5D3263796C75}"/>
              </a:ext>
            </a:extLst>
          </p:cNvPr>
          <p:cNvPicPr>
            <a:picLocks noChangeAspect="1" noChangeArrowheads="1"/>
          </p:cNvPicPr>
          <p:nvPr/>
        </p:nvPicPr>
        <p:blipFill>
          <a:blip r:embed="rId3"/>
          <a:srcRect/>
          <a:stretch/>
        </p:blipFill>
        <p:spPr bwMode="auto">
          <a:xfrm>
            <a:off x="8937710" y="3967772"/>
            <a:ext cx="2130426" cy="2130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CACB739-D9AF-EB37-D42F-B6FEDF7FD0F3}"/>
              </a:ext>
            </a:extLst>
          </p:cNvPr>
          <p:cNvSpPr>
            <a:spLocks noGrp="1"/>
          </p:cNvSpPr>
          <p:nvPr>
            <p:ph type="title"/>
          </p:nvPr>
        </p:nvSpPr>
        <p:spPr>
          <a:xfrm>
            <a:off x="0" y="-17035"/>
            <a:ext cx="12192000" cy="1325563"/>
          </a:xfrm>
        </p:spPr>
        <p:txBody>
          <a:bodyPr>
            <a:normAutofit/>
          </a:bodyPr>
          <a:lstStyle/>
          <a:p>
            <a:pPr algn="ctr"/>
            <a:r>
              <a:rPr lang="en-US" sz="5400" dirty="0"/>
              <a:t>A causal search ranking for neurons</a:t>
            </a:r>
          </a:p>
        </p:txBody>
      </p:sp>
      <p:sp>
        <p:nvSpPr>
          <p:cNvPr id="113" name="TextBox 112">
            <a:extLst>
              <a:ext uri="{FF2B5EF4-FFF2-40B4-BE49-F238E27FC236}">
                <a16:creationId xmlns:a16="http://schemas.microsoft.com/office/drawing/2014/main" id="{4FD6AC26-F6CF-A31E-BBBA-D7BB23158C28}"/>
              </a:ext>
            </a:extLst>
          </p:cNvPr>
          <p:cNvSpPr txBox="1"/>
          <p:nvPr/>
        </p:nvSpPr>
        <p:spPr>
          <a:xfrm>
            <a:off x="5834405" y="6365557"/>
            <a:ext cx="6357595" cy="492443"/>
          </a:xfrm>
          <a:prstGeom prst="rect">
            <a:avLst/>
          </a:prstGeom>
          <a:noFill/>
        </p:spPr>
        <p:txBody>
          <a:bodyPr wrap="square" rtlCol="0">
            <a:spAutoFit/>
          </a:bodyPr>
          <a:lstStyle/>
          <a:p>
            <a:pPr algn="r"/>
            <a:r>
              <a:rPr lang="en-US" sz="2600" dirty="0"/>
              <a:t>[Cui 2022], inspired by [Wu 2021 </a:t>
            </a:r>
            <a:r>
              <a:rPr lang="en-US" sz="2600" dirty="0" err="1"/>
              <a:t>StyleSpace</a:t>
            </a:r>
            <a:r>
              <a:rPr lang="en-US" sz="2600" dirty="0"/>
              <a:t>]</a:t>
            </a:r>
          </a:p>
        </p:txBody>
      </p:sp>
      <p:grpSp>
        <p:nvGrpSpPr>
          <p:cNvPr id="70" name="Group 69">
            <a:extLst>
              <a:ext uri="{FF2B5EF4-FFF2-40B4-BE49-F238E27FC236}">
                <a16:creationId xmlns:a16="http://schemas.microsoft.com/office/drawing/2014/main" id="{234B53E3-E98C-3624-A399-BEEAE8CD3668}"/>
              </a:ext>
            </a:extLst>
          </p:cNvPr>
          <p:cNvGrpSpPr/>
          <p:nvPr/>
        </p:nvGrpSpPr>
        <p:grpSpPr>
          <a:xfrm>
            <a:off x="609133" y="1490874"/>
            <a:ext cx="1323976" cy="1628370"/>
            <a:chOff x="2469583" y="2428631"/>
            <a:chExt cx="3184469" cy="3916607"/>
          </a:xfrm>
        </p:grpSpPr>
        <p:sp>
          <p:nvSpPr>
            <p:cNvPr id="71" name="Shape 3011" descr="Line">
              <a:extLst>
                <a:ext uri="{FF2B5EF4-FFF2-40B4-BE49-F238E27FC236}">
                  <a16:creationId xmlns:a16="http://schemas.microsoft.com/office/drawing/2014/main" id="{3275CD59-1F42-B8E6-BD2E-67A9B687D38A}"/>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2" name="Shape 3012" descr="Line">
              <a:extLst>
                <a:ext uri="{FF2B5EF4-FFF2-40B4-BE49-F238E27FC236}">
                  <a16:creationId xmlns:a16="http://schemas.microsoft.com/office/drawing/2014/main" id="{B7CB4577-E140-93A1-9938-9322A8820C5F}"/>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3" name="Shape 3013" descr="Line">
              <a:extLst>
                <a:ext uri="{FF2B5EF4-FFF2-40B4-BE49-F238E27FC236}">
                  <a16:creationId xmlns:a16="http://schemas.microsoft.com/office/drawing/2014/main" id="{1B8D5D4C-2229-270E-3548-2E9A66E7B1D7}"/>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4" name="Shape 3014" descr="Line">
              <a:extLst>
                <a:ext uri="{FF2B5EF4-FFF2-40B4-BE49-F238E27FC236}">
                  <a16:creationId xmlns:a16="http://schemas.microsoft.com/office/drawing/2014/main" id="{45022E1C-3F13-B604-F6A2-7435DC59AEA8}"/>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5" name="Shape 3015" descr="Line">
              <a:extLst>
                <a:ext uri="{FF2B5EF4-FFF2-40B4-BE49-F238E27FC236}">
                  <a16:creationId xmlns:a16="http://schemas.microsoft.com/office/drawing/2014/main" id="{874C80C8-687D-9CB5-A2CF-F7A3A3037F84}"/>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6" name="Shape 3016" descr="Line">
              <a:extLst>
                <a:ext uri="{FF2B5EF4-FFF2-40B4-BE49-F238E27FC236}">
                  <a16:creationId xmlns:a16="http://schemas.microsoft.com/office/drawing/2014/main" id="{9311AD46-2519-68D8-A654-6BD904D7A478}"/>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7" name="Shape 3017" descr="Line">
              <a:extLst>
                <a:ext uri="{FF2B5EF4-FFF2-40B4-BE49-F238E27FC236}">
                  <a16:creationId xmlns:a16="http://schemas.microsoft.com/office/drawing/2014/main" id="{EC70DDC0-F28E-D391-9DB8-FCCD08CC9F4A}"/>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8" name="Shape 3018" descr="Line">
              <a:extLst>
                <a:ext uri="{FF2B5EF4-FFF2-40B4-BE49-F238E27FC236}">
                  <a16:creationId xmlns:a16="http://schemas.microsoft.com/office/drawing/2014/main" id="{5D717619-A391-643F-418F-B87C18605315}"/>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9" name="Shape 3019" descr="Line">
              <a:extLst>
                <a:ext uri="{FF2B5EF4-FFF2-40B4-BE49-F238E27FC236}">
                  <a16:creationId xmlns:a16="http://schemas.microsoft.com/office/drawing/2014/main" id="{D129E711-C840-AA57-7E87-AF139C165951}"/>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0" name="Shape 3020" descr="Line">
              <a:extLst>
                <a:ext uri="{FF2B5EF4-FFF2-40B4-BE49-F238E27FC236}">
                  <a16:creationId xmlns:a16="http://schemas.microsoft.com/office/drawing/2014/main" id="{989A3953-29DC-3A05-027A-7D3A0B56287F}"/>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1" name="Shape 3021" descr="Line">
              <a:extLst>
                <a:ext uri="{FF2B5EF4-FFF2-40B4-BE49-F238E27FC236}">
                  <a16:creationId xmlns:a16="http://schemas.microsoft.com/office/drawing/2014/main" id="{BAB013C9-67FD-A3EB-C01F-961DA182E214}"/>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2" name="Shape 3022" descr="Line">
              <a:extLst>
                <a:ext uri="{FF2B5EF4-FFF2-40B4-BE49-F238E27FC236}">
                  <a16:creationId xmlns:a16="http://schemas.microsoft.com/office/drawing/2014/main" id="{09765F35-BD1A-EB5E-66F3-2F22728CCA82}"/>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3" name="Shape 3023" descr="Line">
              <a:extLst>
                <a:ext uri="{FF2B5EF4-FFF2-40B4-BE49-F238E27FC236}">
                  <a16:creationId xmlns:a16="http://schemas.microsoft.com/office/drawing/2014/main" id="{D02AF3D2-913D-5828-2255-5385775A9CD6}"/>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4" name="Shape 3024" descr="Line">
              <a:extLst>
                <a:ext uri="{FF2B5EF4-FFF2-40B4-BE49-F238E27FC236}">
                  <a16:creationId xmlns:a16="http://schemas.microsoft.com/office/drawing/2014/main" id="{2DD5462A-AF30-8FA7-267D-575B326C3384}"/>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5" name="Shape 3025" descr="Line">
              <a:extLst>
                <a:ext uri="{FF2B5EF4-FFF2-40B4-BE49-F238E27FC236}">
                  <a16:creationId xmlns:a16="http://schemas.microsoft.com/office/drawing/2014/main" id="{AC98A1BC-D4A7-167E-0D76-8DA046A4648A}"/>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6" name="Shape 3026" descr="Line">
              <a:extLst>
                <a:ext uri="{FF2B5EF4-FFF2-40B4-BE49-F238E27FC236}">
                  <a16:creationId xmlns:a16="http://schemas.microsoft.com/office/drawing/2014/main" id="{7782042E-BBC0-1B13-258C-C8FC0B609F6B}"/>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7" name="Shape 3027" descr="Line">
              <a:extLst>
                <a:ext uri="{FF2B5EF4-FFF2-40B4-BE49-F238E27FC236}">
                  <a16:creationId xmlns:a16="http://schemas.microsoft.com/office/drawing/2014/main" id="{5C30AAC7-7508-2DA0-2523-855DCC05EC80}"/>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8" name="Shape 3028" descr="Line">
              <a:extLst>
                <a:ext uri="{FF2B5EF4-FFF2-40B4-BE49-F238E27FC236}">
                  <a16:creationId xmlns:a16="http://schemas.microsoft.com/office/drawing/2014/main" id="{601AF740-2807-BCB7-514B-8095CF90F29F}"/>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9" name="Shape 3029" descr="Line">
              <a:extLst>
                <a:ext uri="{FF2B5EF4-FFF2-40B4-BE49-F238E27FC236}">
                  <a16:creationId xmlns:a16="http://schemas.microsoft.com/office/drawing/2014/main" id="{B7CFE9DF-465E-9922-7F23-2283DBEBC252}"/>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0" name="Shape 3030" descr="Line">
              <a:extLst>
                <a:ext uri="{FF2B5EF4-FFF2-40B4-BE49-F238E27FC236}">
                  <a16:creationId xmlns:a16="http://schemas.microsoft.com/office/drawing/2014/main" id="{0F54DC9D-3E7B-D4EA-93A0-85BA0F1AF486}"/>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1" name="Shape 3031" descr="Line">
              <a:extLst>
                <a:ext uri="{FF2B5EF4-FFF2-40B4-BE49-F238E27FC236}">
                  <a16:creationId xmlns:a16="http://schemas.microsoft.com/office/drawing/2014/main" id="{C8C38672-369C-C5CB-72F4-4F2AD2285B0C}"/>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2" name="Shape 3032" descr="Line">
              <a:extLst>
                <a:ext uri="{FF2B5EF4-FFF2-40B4-BE49-F238E27FC236}">
                  <a16:creationId xmlns:a16="http://schemas.microsoft.com/office/drawing/2014/main" id="{5CFEA22A-A98B-8D8F-488E-86899B9E9CC2}"/>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3" name="Shape 3033" descr="Line">
              <a:extLst>
                <a:ext uri="{FF2B5EF4-FFF2-40B4-BE49-F238E27FC236}">
                  <a16:creationId xmlns:a16="http://schemas.microsoft.com/office/drawing/2014/main" id="{1B65E1F8-7254-753B-3B29-889D3489E401}"/>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4" name="Shape 3034" descr="Circle">
              <a:extLst>
                <a:ext uri="{FF2B5EF4-FFF2-40B4-BE49-F238E27FC236}">
                  <a16:creationId xmlns:a16="http://schemas.microsoft.com/office/drawing/2014/main" id="{8C8E4E62-F9EA-49A8-7A37-3BB690CA296A}"/>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95" name="Shape 3035" descr="Circle">
              <a:extLst>
                <a:ext uri="{FF2B5EF4-FFF2-40B4-BE49-F238E27FC236}">
                  <a16:creationId xmlns:a16="http://schemas.microsoft.com/office/drawing/2014/main" id="{6C17CE91-2F31-3CB3-E7C0-92A2309F15DB}"/>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96" name="Shape 3036" descr="Circle">
              <a:extLst>
                <a:ext uri="{FF2B5EF4-FFF2-40B4-BE49-F238E27FC236}">
                  <a16:creationId xmlns:a16="http://schemas.microsoft.com/office/drawing/2014/main" id="{8A59BDCF-6984-117B-548F-EC0BFBA4B449}"/>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97" name="Shape 3037" descr="Circle">
              <a:extLst>
                <a:ext uri="{FF2B5EF4-FFF2-40B4-BE49-F238E27FC236}">
                  <a16:creationId xmlns:a16="http://schemas.microsoft.com/office/drawing/2014/main" id="{BCCCA7D8-B02F-708B-7B99-26AF204B0F89}"/>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98" name="Shape 3038" descr="Circle">
              <a:extLst>
                <a:ext uri="{FF2B5EF4-FFF2-40B4-BE49-F238E27FC236}">
                  <a16:creationId xmlns:a16="http://schemas.microsoft.com/office/drawing/2014/main" id="{128884A9-FD24-766F-591B-6A242465EF8D}"/>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99" name="Shape 3039" descr="Line">
              <a:extLst>
                <a:ext uri="{FF2B5EF4-FFF2-40B4-BE49-F238E27FC236}">
                  <a16:creationId xmlns:a16="http://schemas.microsoft.com/office/drawing/2014/main" id="{FE3F808A-7E81-0BA1-EF6F-B33A21E22934}"/>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0" name="Shape 3040" descr="Line">
              <a:extLst>
                <a:ext uri="{FF2B5EF4-FFF2-40B4-BE49-F238E27FC236}">
                  <a16:creationId xmlns:a16="http://schemas.microsoft.com/office/drawing/2014/main" id="{BF9311EE-6EEA-4D56-4008-35CF361D19B7}"/>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1" name="Shape 3041" descr="Line">
              <a:extLst>
                <a:ext uri="{FF2B5EF4-FFF2-40B4-BE49-F238E27FC236}">
                  <a16:creationId xmlns:a16="http://schemas.microsoft.com/office/drawing/2014/main" id="{A31C5874-4BAD-2465-15E2-251F1717F201}"/>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2" name="Shape 3042" descr="Line">
              <a:extLst>
                <a:ext uri="{FF2B5EF4-FFF2-40B4-BE49-F238E27FC236}">
                  <a16:creationId xmlns:a16="http://schemas.microsoft.com/office/drawing/2014/main" id="{CE972CF2-921A-E66C-4368-AFA296519265}"/>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3" name="Shape 3043" descr="Circle">
              <a:extLst>
                <a:ext uri="{FF2B5EF4-FFF2-40B4-BE49-F238E27FC236}">
                  <a16:creationId xmlns:a16="http://schemas.microsoft.com/office/drawing/2014/main" id="{CE7087BE-3E9B-D2A7-BCBD-C7C8DF5AF44A}"/>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04" name="Shape 3044" descr="Circle">
              <a:extLst>
                <a:ext uri="{FF2B5EF4-FFF2-40B4-BE49-F238E27FC236}">
                  <a16:creationId xmlns:a16="http://schemas.microsoft.com/office/drawing/2014/main" id="{31D61768-BF20-37A5-9DD5-E31CC2FECD6D}"/>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05" name="Shape 3045" descr="Circle">
              <a:extLst>
                <a:ext uri="{FF2B5EF4-FFF2-40B4-BE49-F238E27FC236}">
                  <a16:creationId xmlns:a16="http://schemas.microsoft.com/office/drawing/2014/main" id="{E8740766-7462-551D-B7D7-B8BC297F63DD}"/>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06" name="Shape 3046" descr="Circle">
              <a:extLst>
                <a:ext uri="{FF2B5EF4-FFF2-40B4-BE49-F238E27FC236}">
                  <a16:creationId xmlns:a16="http://schemas.microsoft.com/office/drawing/2014/main" id="{B0526AE9-9373-13AF-99AF-A68AB9A2C901}"/>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07" name="Shape 3047" descr="Circle">
              <a:extLst>
                <a:ext uri="{FF2B5EF4-FFF2-40B4-BE49-F238E27FC236}">
                  <a16:creationId xmlns:a16="http://schemas.microsoft.com/office/drawing/2014/main" id="{F9B3008C-2321-51F1-9203-808113173D7E}"/>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08" name="Shape 3048" descr="Circle">
              <a:extLst>
                <a:ext uri="{FF2B5EF4-FFF2-40B4-BE49-F238E27FC236}">
                  <a16:creationId xmlns:a16="http://schemas.microsoft.com/office/drawing/2014/main" id="{192F4FA9-316A-1C00-11FB-EEB576D860F4}"/>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09" name="Shape 3049" descr="Circle">
              <a:extLst>
                <a:ext uri="{FF2B5EF4-FFF2-40B4-BE49-F238E27FC236}">
                  <a16:creationId xmlns:a16="http://schemas.microsoft.com/office/drawing/2014/main" id="{AFF60A02-E662-56D7-BA68-06DF8AAF02EC}"/>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10" name="Shape 3050" descr="Line">
              <a:extLst>
                <a:ext uri="{FF2B5EF4-FFF2-40B4-BE49-F238E27FC236}">
                  <a16:creationId xmlns:a16="http://schemas.microsoft.com/office/drawing/2014/main" id="{17D09DCA-917F-01FB-A3A0-006EC28B5E19}"/>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1" name="Shape 3051" descr="Line">
              <a:extLst>
                <a:ext uri="{FF2B5EF4-FFF2-40B4-BE49-F238E27FC236}">
                  <a16:creationId xmlns:a16="http://schemas.microsoft.com/office/drawing/2014/main" id="{323D3DDE-12E9-6251-5444-F9C6CF69380E}"/>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2" name="Shape 3052" descr="Line">
              <a:extLst>
                <a:ext uri="{FF2B5EF4-FFF2-40B4-BE49-F238E27FC236}">
                  <a16:creationId xmlns:a16="http://schemas.microsoft.com/office/drawing/2014/main" id="{2EB539AC-10D0-86CF-1895-373D5111551B}"/>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5" name="Shape 3053" descr="Line">
              <a:extLst>
                <a:ext uri="{FF2B5EF4-FFF2-40B4-BE49-F238E27FC236}">
                  <a16:creationId xmlns:a16="http://schemas.microsoft.com/office/drawing/2014/main" id="{181C3EB3-E7A4-922A-40F6-AC8A431DA4B6}"/>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6" name="Shape 3054" descr="Line">
              <a:extLst>
                <a:ext uri="{FF2B5EF4-FFF2-40B4-BE49-F238E27FC236}">
                  <a16:creationId xmlns:a16="http://schemas.microsoft.com/office/drawing/2014/main" id="{3A3CDCAB-D4EA-2B37-CA83-6916A0323D46}"/>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7" name="Shape 3055" descr="Line">
              <a:extLst>
                <a:ext uri="{FF2B5EF4-FFF2-40B4-BE49-F238E27FC236}">
                  <a16:creationId xmlns:a16="http://schemas.microsoft.com/office/drawing/2014/main" id="{9A5D70E6-C95C-4B88-5408-AE401CAA9817}"/>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8" name="Shape 3056" descr="Line">
              <a:extLst>
                <a:ext uri="{FF2B5EF4-FFF2-40B4-BE49-F238E27FC236}">
                  <a16:creationId xmlns:a16="http://schemas.microsoft.com/office/drawing/2014/main" id="{8B1C7AF5-7111-A7E5-EC88-46E76592CEBB}"/>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9" name="Shape 3057" descr="Line">
              <a:extLst>
                <a:ext uri="{FF2B5EF4-FFF2-40B4-BE49-F238E27FC236}">
                  <a16:creationId xmlns:a16="http://schemas.microsoft.com/office/drawing/2014/main" id="{10E54588-B81E-BB9A-C6CA-499CA0737128}"/>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0" name="Shape 3058" descr="Line">
              <a:extLst>
                <a:ext uri="{FF2B5EF4-FFF2-40B4-BE49-F238E27FC236}">
                  <a16:creationId xmlns:a16="http://schemas.microsoft.com/office/drawing/2014/main" id="{CB775F1D-B634-A1F1-1035-EF06E602D0EE}"/>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1" name="Shape 3059" descr="Line">
              <a:extLst>
                <a:ext uri="{FF2B5EF4-FFF2-40B4-BE49-F238E27FC236}">
                  <a16:creationId xmlns:a16="http://schemas.microsoft.com/office/drawing/2014/main" id="{28415D3F-EDCE-FE5D-AF64-74AD804CCC75}"/>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2" name="Shape 3060" descr="Line">
              <a:extLst>
                <a:ext uri="{FF2B5EF4-FFF2-40B4-BE49-F238E27FC236}">
                  <a16:creationId xmlns:a16="http://schemas.microsoft.com/office/drawing/2014/main" id="{4E973E9B-F425-85DE-0237-08EC1B492B00}"/>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3" name="Shape 3061" descr="Line">
              <a:extLst>
                <a:ext uri="{FF2B5EF4-FFF2-40B4-BE49-F238E27FC236}">
                  <a16:creationId xmlns:a16="http://schemas.microsoft.com/office/drawing/2014/main" id="{44AB95F8-782E-8875-FB25-5A66F290E0C4}"/>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4" name="Shape 3062" descr="Circle">
              <a:extLst>
                <a:ext uri="{FF2B5EF4-FFF2-40B4-BE49-F238E27FC236}">
                  <a16:creationId xmlns:a16="http://schemas.microsoft.com/office/drawing/2014/main" id="{4D185F9A-2D99-0509-9A52-4E942AE4C695}"/>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85" name="Shape 3063" descr="Circle">
              <a:extLst>
                <a:ext uri="{FF2B5EF4-FFF2-40B4-BE49-F238E27FC236}">
                  <a16:creationId xmlns:a16="http://schemas.microsoft.com/office/drawing/2014/main" id="{BA506047-D29F-9D36-945F-C519A136AD0B}"/>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86" name="Shape 3064" descr="Circle">
              <a:extLst>
                <a:ext uri="{FF2B5EF4-FFF2-40B4-BE49-F238E27FC236}">
                  <a16:creationId xmlns:a16="http://schemas.microsoft.com/office/drawing/2014/main" id="{73AF6254-71E7-8356-6ED3-9A2F6D8B6B8A}"/>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87" name="Shape 3065" descr="Circle">
              <a:extLst>
                <a:ext uri="{FF2B5EF4-FFF2-40B4-BE49-F238E27FC236}">
                  <a16:creationId xmlns:a16="http://schemas.microsoft.com/office/drawing/2014/main" id="{3CF01A64-375F-9DCA-38F9-C4AAD20E1967}"/>
                </a:ext>
              </a:extLst>
            </p:cNvPr>
            <p:cNvSpPr/>
            <p:nvPr/>
          </p:nvSpPr>
          <p:spPr>
            <a:xfrm>
              <a:off x="3400264" y="4974761"/>
              <a:ext cx="376238" cy="376238"/>
            </a:xfrm>
            <a:prstGeom prst="ellipse">
              <a:avLst/>
            </a:prstGeom>
            <a:solidFill>
              <a:srgbClr val="FFFF00"/>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88" name="Shape 3009" descr="Circle">
              <a:extLst>
                <a:ext uri="{FF2B5EF4-FFF2-40B4-BE49-F238E27FC236}">
                  <a16:creationId xmlns:a16="http://schemas.microsoft.com/office/drawing/2014/main" id="{92E81D3D-A15B-CEF9-BC55-3B8BBF50C5F5}"/>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189" name="Shape 3010" descr="Circle">
              <a:extLst>
                <a:ext uri="{FF2B5EF4-FFF2-40B4-BE49-F238E27FC236}">
                  <a16:creationId xmlns:a16="http://schemas.microsoft.com/office/drawing/2014/main" id="{8AE184F1-13C3-4097-963F-7674544B8A0E}"/>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pic>
        <p:nvPicPr>
          <p:cNvPr id="190" name="Picture 2">
            <a:extLst>
              <a:ext uri="{FF2B5EF4-FFF2-40B4-BE49-F238E27FC236}">
                <a16:creationId xmlns:a16="http://schemas.microsoft.com/office/drawing/2014/main" id="{5883F4CD-18F7-8CFF-3F90-C09DB3A0C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405" y="1270524"/>
            <a:ext cx="2130426" cy="2130426"/>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id="{C8566B10-46E5-DC42-654F-A13D6A587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120" y="1270524"/>
            <a:ext cx="2130426" cy="213042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0947C7E-BC67-F25B-9AE6-80565C16C788}"/>
              </a:ext>
            </a:extLst>
          </p:cNvPr>
          <p:cNvPicPr>
            <a:picLocks noChangeAspect="1" noChangeArrowheads="1"/>
          </p:cNvPicPr>
          <p:nvPr/>
        </p:nvPicPr>
        <p:blipFill>
          <a:blip r:embed="rId3"/>
          <a:srcRect/>
          <a:stretch/>
        </p:blipFill>
        <p:spPr bwMode="auto">
          <a:xfrm>
            <a:off x="8937710" y="1270524"/>
            <a:ext cx="2130426" cy="2130426"/>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id="{299EB016-1211-A339-1025-6ABFCA7BE2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709" y="3976509"/>
            <a:ext cx="2130426" cy="2130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663329-5B67-FD5B-50A0-72D4AC2AB0EB}"/>
              </a:ext>
            </a:extLst>
          </p:cNvPr>
          <p:cNvSpPr txBox="1"/>
          <p:nvPr/>
        </p:nvSpPr>
        <p:spPr>
          <a:xfrm>
            <a:off x="885132" y="2274000"/>
            <a:ext cx="385042" cy="646331"/>
          </a:xfrm>
          <a:prstGeom prst="rect">
            <a:avLst/>
          </a:prstGeom>
          <a:noFill/>
        </p:spPr>
        <p:txBody>
          <a:bodyPr wrap="none" rtlCol="0">
            <a:spAutoFit/>
          </a:bodyPr>
          <a:lstStyle/>
          <a:p>
            <a:r>
              <a:rPr lang="en-US" sz="3600" dirty="0">
                <a:solidFill>
                  <a:srgbClr val="FF0000"/>
                </a:solidFill>
              </a:rPr>
              <a:t>x</a:t>
            </a:r>
          </a:p>
        </p:txBody>
      </p:sp>
      <p:sp>
        <p:nvSpPr>
          <p:cNvPr id="117" name="TextBox 116">
            <a:extLst>
              <a:ext uri="{FF2B5EF4-FFF2-40B4-BE49-F238E27FC236}">
                <a16:creationId xmlns:a16="http://schemas.microsoft.com/office/drawing/2014/main" id="{5883E5B0-424D-28AF-D553-5FCFE5EA0E5E}"/>
              </a:ext>
            </a:extLst>
          </p:cNvPr>
          <p:cNvSpPr txBox="1"/>
          <p:nvPr/>
        </p:nvSpPr>
        <p:spPr>
          <a:xfrm>
            <a:off x="0" y="3402139"/>
            <a:ext cx="5206394" cy="492443"/>
          </a:xfrm>
          <a:prstGeom prst="rect">
            <a:avLst/>
          </a:prstGeom>
          <a:noFill/>
        </p:spPr>
        <p:txBody>
          <a:bodyPr wrap="square" rtlCol="0">
            <a:spAutoFit/>
          </a:bodyPr>
          <a:lstStyle/>
          <a:p>
            <a:pPr algn="ctr"/>
            <a:r>
              <a:rPr lang="en-US" sz="2600" dirty="0"/>
              <a:t>Generate with one neuron </a:t>
            </a:r>
            <a:r>
              <a:rPr lang="en-US" sz="2600" u="sng" dirty="0"/>
              <a:t>zeroed</a:t>
            </a:r>
          </a:p>
        </p:txBody>
      </p:sp>
      <p:sp>
        <p:nvSpPr>
          <p:cNvPr id="118" name="TextBox 117">
            <a:extLst>
              <a:ext uri="{FF2B5EF4-FFF2-40B4-BE49-F238E27FC236}">
                <a16:creationId xmlns:a16="http://schemas.microsoft.com/office/drawing/2014/main" id="{DA827685-9A52-6EE3-F377-EA544361244C}"/>
              </a:ext>
            </a:extLst>
          </p:cNvPr>
          <p:cNvSpPr txBox="1"/>
          <p:nvPr/>
        </p:nvSpPr>
        <p:spPr>
          <a:xfrm>
            <a:off x="5577533" y="3415512"/>
            <a:ext cx="2644169" cy="492443"/>
          </a:xfrm>
          <a:prstGeom prst="rect">
            <a:avLst/>
          </a:prstGeom>
          <a:noFill/>
        </p:spPr>
        <p:txBody>
          <a:bodyPr wrap="square" rtlCol="0">
            <a:spAutoFit/>
          </a:bodyPr>
          <a:lstStyle/>
          <a:p>
            <a:pPr algn="ctr"/>
            <a:r>
              <a:rPr lang="en-US" sz="2600" dirty="0"/>
              <a:t>Original image</a:t>
            </a:r>
          </a:p>
        </p:txBody>
      </p:sp>
      <p:sp>
        <p:nvSpPr>
          <p:cNvPr id="119" name="TextBox 118">
            <a:extLst>
              <a:ext uri="{FF2B5EF4-FFF2-40B4-BE49-F238E27FC236}">
                <a16:creationId xmlns:a16="http://schemas.microsoft.com/office/drawing/2014/main" id="{1E4F35A8-8CC1-EFC4-1482-DD0A1C3A12F1}"/>
              </a:ext>
            </a:extLst>
          </p:cNvPr>
          <p:cNvSpPr txBox="1"/>
          <p:nvPr/>
        </p:nvSpPr>
        <p:spPr>
          <a:xfrm>
            <a:off x="8680838" y="3428475"/>
            <a:ext cx="2644169" cy="492443"/>
          </a:xfrm>
          <a:prstGeom prst="rect">
            <a:avLst/>
          </a:prstGeom>
          <a:noFill/>
        </p:spPr>
        <p:txBody>
          <a:bodyPr wrap="square" rtlCol="0">
            <a:spAutoFit/>
          </a:bodyPr>
          <a:lstStyle/>
          <a:p>
            <a:pPr algn="ctr"/>
            <a:r>
              <a:rPr lang="en-US" sz="2600" dirty="0"/>
              <a:t>Difference</a:t>
            </a:r>
          </a:p>
        </p:txBody>
      </p:sp>
      <p:sp>
        <p:nvSpPr>
          <p:cNvPr id="120" name="TextBox 119">
            <a:extLst>
              <a:ext uri="{FF2B5EF4-FFF2-40B4-BE49-F238E27FC236}">
                <a16:creationId xmlns:a16="http://schemas.microsoft.com/office/drawing/2014/main" id="{47D4AF4B-9E14-D0E2-E80F-113F6E74C023}"/>
              </a:ext>
            </a:extLst>
          </p:cNvPr>
          <p:cNvSpPr txBox="1"/>
          <p:nvPr/>
        </p:nvSpPr>
        <p:spPr>
          <a:xfrm>
            <a:off x="5069211" y="1539598"/>
            <a:ext cx="409271" cy="923330"/>
          </a:xfrm>
          <a:prstGeom prst="rect">
            <a:avLst/>
          </a:prstGeom>
          <a:noFill/>
        </p:spPr>
        <p:txBody>
          <a:bodyPr wrap="square" rtlCol="0">
            <a:spAutoFit/>
          </a:bodyPr>
          <a:lstStyle/>
          <a:p>
            <a:pPr algn="ctr"/>
            <a:r>
              <a:rPr lang="en-US" sz="5400" dirty="0"/>
              <a:t>_</a:t>
            </a:r>
          </a:p>
        </p:txBody>
      </p:sp>
      <p:sp>
        <p:nvSpPr>
          <p:cNvPr id="121" name="TextBox 120">
            <a:extLst>
              <a:ext uri="{FF2B5EF4-FFF2-40B4-BE49-F238E27FC236}">
                <a16:creationId xmlns:a16="http://schemas.microsoft.com/office/drawing/2014/main" id="{3C5F7AAF-D044-8596-CDA7-C5FC4F265F15}"/>
              </a:ext>
            </a:extLst>
          </p:cNvPr>
          <p:cNvSpPr txBox="1"/>
          <p:nvPr/>
        </p:nvSpPr>
        <p:spPr>
          <a:xfrm>
            <a:off x="8246635" y="1856797"/>
            <a:ext cx="409271" cy="923330"/>
          </a:xfrm>
          <a:prstGeom prst="rect">
            <a:avLst/>
          </a:prstGeom>
          <a:noFill/>
        </p:spPr>
        <p:txBody>
          <a:bodyPr wrap="square" rtlCol="0">
            <a:spAutoFit/>
          </a:bodyPr>
          <a:lstStyle/>
          <a:p>
            <a:pPr algn="ctr"/>
            <a:r>
              <a:rPr lang="en-US" sz="5400" dirty="0"/>
              <a:t>=</a:t>
            </a:r>
          </a:p>
        </p:txBody>
      </p:sp>
      <p:sp>
        <p:nvSpPr>
          <p:cNvPr id="122" name="TextBox 121">
            <a:extLst>
              <a:ext uri="{FF2B5EF4-FFF2-40B4-BE49-F238E27FC236}">
                <a16:creationId xmlns:a16="http://schemas.microsoft.com/office/drawing/2014/main" id="{AB58A184-7E44-8D97-3786-74868B11663F}"/>
              </a:ext>
            </a:extLst>
          </p:cNvPr>
          <p:cNvSpPr txBox="1"/>
          <p:nvPr/>
        </p:nvSpPr>
        <p:spPr>
          <a:xfrm>
            <a:off x="1074285" y="4771094"/>
            <a:ext cx="6463803" cy="1077218"/>
          </a:xfrm>
          <a:prstGeom prst="rect">
            <a:avLst/>
          </a:prstGeom>
          <a:noFill/>
        </p:spPr>
        <p:txBody>
          <a:bodyPr wrap="square" rtlCol="0">
            <a:spAutoFit/>
          </a:bodyPr>
          <a:lstStyle/>
          <a:p>
            <a:pPr algn="ctr"/>
            <a:r>
              <a:rPr lang="en-US" sz="3200" dirty="0"/>
              <a:t>Score based on how much difference lands in the target control areas</a:t>
            </a:r>
          </a:p>
        </p:txBody>
      </p:sp>
      <p:sp>
        <p:nvSpPr>
          <p:cNvPr id="123" name="Freeform 122">
            <a:extLst>
              <a:ext uri="{FF2B5EF4-FFF2-40B4-BE49-F238E27FC236}">
                <a16:creationId xmlns:a16="http://schemas.microsoft.com/office/drawing/2014/main" id="{29168173-2DA8-9C3F-2419-35FFD0815429}"/>
              </a:ext>
            </a:extLst>
          </p:cNvPr>
          <p:cNvSpPr/>
          <p:nvPr/>
        </p:nvSpPr>
        <p:spPr>
          <a:xfrm rot="20947168" flipH="1" flipV="1">
            <a:off x="7360491" y="4455913"/>
            <a:ext cx="1772286" cy="291225"/>
          </a:xfrm>
          <a:custGeom>
            <a:avLst/>
            <a:gdLst>
              <a:gd name="connsiteX0" fmla="*/ 0 w 6543675"/>
              <a:gd name="connsiteY0" fmla="*/ 0 h 1415558"/>
              <a:gd name="connsiteX1" fmla="*/ 3200400 w 6543675"/>
              <a:gd name="connsiteY1" fmla="*/ 1414462 h 1415558"/>
              <a:gd name="connsiteX2" fmla="*/ 6543675 w 6543675"/>
              <a:gd name="connsiteY2" fmla="*/ 185737 h 1415558"/>
            </a:gdLst>
            <a:ahLst/>
            <a:cxnLst>
              <a:cxn ang="0">
                <a:pos x="connsiteX0" y="connsiteY0"/>
              </a:cxn>
              <a:cxn ang="0">
                <a:pos x="connsiteX1" y="connsiteY1"/>
              </a:cxn>
              <a:cxn ang="0">
                <a:pos x="connsiteX2" y="connsiteY2"/>
              </a:cxn>
            </a:cxnLst>
            <a:rect l="l" t="t" r="r" b="b"/>
            <a:pathLst>
              <a:path w="6543675" h="1415558">
                <a:moveTo>
                  <a:pt x="0" y="0"/>
                </a:moveTo>
                <a:cubicBezTo>
                  <a:pt x="1054894" y="691753"/>
                  <a:pt x="2109788" y="1383506"/>
                  <a:pt x="3200400" y="1414462"/>
                </a:cubicBezTo>
                <a:cubicBezTo>
                  <a:pt x="4291012" y="1445418"/>
                  <a:pt x="5417343" y="815577"/>
                  <a:pt x="6543675" y="185737"/>
                </a:cubicBezTo>
              </a:path>
            </a:pathLst>
          </a:custGeom>
          <a:noFill/>
          <a:ln w="2540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11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p:bldP spid="121" grpId="0"/>
      <p:bldP spid="122" grpId="0"/>
      <p:bldP spid="1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B739-D9AF-EB37-D42F-B6FEDF7FD0F3}"/>
              </a:ext>
            </a:extLst>
          </p:cNvPr>
          <p:cNvSpPr>
            <a:spLocks noGrp="1"/>
          </p:cNvSpPr>
          <p:nvPr>
            <p:ph type="title"/>
          </p:nvPr>
        </p:nvSpPr>
        <p:spPr>
          <a:xfrm>
            <a:off x="0" y="-17035"/>
            <a:ext cx="12192000" cy="1325563"/>
          </a:xfrm>
        </p:spPr>
        <p:txBody>
          <a:bodyPr>
            <a:normAutofit/>
          </a:bodyPr>
          <a:lstStyle/>
          <a:p>
            <a:pPr algn="ctr"/>
            <a:r>
              <a:rPr lang="en-US" sz="5400" dirty="0"/>
              <a:t>A casual search ranking for neurons</a:t>
            </a:r>
          </a:p>
        </p:txBody>
      </p:sp>
      <p:sp>
        <p:nvSpPr>
          <p:cNvPr id="113" name="TextBox 112">
            <a:extLst>
              <a:ext uri="{FF2B5EF4-FFF2-40B4-BE49-F238E27FC236}">
                <a16:creationId xmlns:a16="http://schemas.microsoft.com/office/drawing/2014/main" id="{4FD6AC26-F6CF-A31E-BBBA-D7BB23158C28}"/>
              </a:ext>
            </a:extLst>
          </p:cNvPr>
          <p:cNvSpPr txBox="1"/>
          <p:nvPr/>
        </p:nvSpPr>
        <p:spPr>
          <a:xfrm>
            <a:off x="6686550" y="6365557"/>
            <a:ext cx="5505450" cy="492443"/>
          </a:xfrm>
          <a:prstGeom prst="rect">
            <a:avLst/>
          </a:prstGeom>
          <a:noFill/>
        </p:spPr>
        <p:txBody>
          <a:bodyPr wrap="square" rtlCol="0">
            <a:spAutoFit/>
          </a:bodyPr>
          <a:lstStyle/>
          <a:p>
            <a:pPr algn="r"/>
            <a:r>
              <a:rPr lang="en-US" sz="2600" dirty="0"/>
              <a:t>[Cui 2022]</a:t>
            </a:r>
          </a:p>
        </p:txBody>
      </p:sp>
      <p:sp>
        <p:nvSpPr>
          <p:cNvPr id="114" name="Slide Number Placeholder 1">
            <a:extLst>
              <a:ext uri="{FF2B5EF4-FFF2-40B4-BE49-F238E27FC236}">
                <a16:creationId xmlns:a16="http://schemas.microsoft.com/office/drawing/2014/main" id="{D2C7B9E4-9D80-BF6A-8BAA-DF4A46F93567}"/>
              </a:ext>
            </a:extLst>
          </p:cNvPr>
          <p:cNvSpPr>
            <a:spLocks noGrp="1"/>
          </p:cNvSpPr>
          <p:nvPr>
            <p:ph type="sldNum" sz="quarter" idx="12"/>
          </p:nvPr>
        </p:nvSpPr>
        <p:spPr>
          <a:xfrm>
            <a:off x="8610600" y="6356350"/>
            <a:ext cx="2743200" cy="365125"/>
          </a:xfrm>
        </p:spPr>
        <p:txBody>
          <a:bodyPr/>
          <a:lstStyle/>
          <a:p>
            <a:fld id="{1C5BAF6F-9C19-C542-80D4-E4BC724303C8}" type="slidenum">
              <a:rPr lang="en-US" smtClean="0"/>
              <a:t>35</a:t>
            </a:fld>
            <a:endParaRPr lang="en-US" dirty="0"/>
          </a:p>
        </p:txBody>
      </p:sp>
      <p:pic>
        <p:nvPicPr>
          <p:cNvPr id="6" name="Picture 5">
            <a:extLst>
              <a:ext uri="{FF2B5EF4-FFF2-40B4-BE49-F238E27FC236}">
                <a16:creationId xmlns:a16="http://schemas.microsoft.com/office/drawing/2014/main" id="{01F4EB97-0BC3-1DE6-6750-CD85D30CDFC0}"/>
              </a:ext>
            </a:extLst>
          </p:cNvPr>
          <p:cNvPicPr>
            <a:picLocks noChangeAspect="1"/>
          </p:cNvPicPr>
          <p:nvPr/>
        </p:nvPicPr>
        <p:blipFill>
          <a:blip r:embed="rId3"/>
          <a:stretch>
            <a:fillRect/>
          </a:stretch>
        </p:blipFill>
        <p:spPr>
          <a:xfrm>
            <a:off x="4116388" y="1231319"/>
            <a:ext cx="7842250" cy="5120428"/>
          </a:xfrm>
          <a:prstGeom prst="rect">
            <a:avLst/>
          </a:prstGeom>
        </p:spPr>
      </p:pic>
      <p:sp>
        <p:nvSpPr>
          <p:cNvPr id="7" name="TextBox 6">
            <a:extLst>
              <a:ext uri="{FF2B5EF4-FFF2-40B4-BE49-F238E27FC236}">
                <a16:creationId xmlns:a16="http://schemas.microsoft.com/office/drawing/2014/main" id="{B0436EC8-8F4B-8470-9003-505A5A06428C}"/>
              </a:ext>
            </a:extLst>
          </p:cNvPr>
          <p:cNvSpPr txBox="1"/>
          <p:nvPr/>
        </p:nvSpPr>
        <p:spPr>
          <a:xfrm>
            <a:off x="117291" y="1073983"/>
            <a:ext cx="4067460" cy="523220"/>
          </a:xfrm>
          <a:prstGeom prst="rect">
            <a:avLst/>
          </a:prstGeom>
          <a:noFill/>
        </p:spPr>
        <p:txBody>
          <a:bodyPr wrap="none" rtlCol="0">
            <a:spAutoFit/>
          </a:bodyPr>
          <a:lstStyle/>
          <a:p>
            <a:r>
              <a:rPr lang="en-US" sz="2800" dirty="0"/>
              <a:t>Neurons that rank highest:</a:t>
            </a:r>
          </a:p>
        </p:txBody>
      </p:sp>
      <p:grpSp>
        <p:nvGrpSpPr>
          <p:cNvPr id="3" name="Group 2">
            <a:extLst>
              <a:ext uri="{FF2B5EF4-FFF2-40B4-BE49-F238E27FC236}">
                <a16:creationId xmlns:a16="http://schemas.microsoft.com/office/drawing/2014/main" id="{1F5878CC-9000-A35F-5308-F4DDA5CD8B87}"/>
              </a:ext>
            </a:extLst>
          </p:cNvPr>
          <p:cNvGrpSpPr/>
          <p:nvPr/>
        </p:nvGrpSpPr>
        <p:grpSpPr>
          <a:xfrm>
            <a:off x="215412" y="1787955"/>
            <a:ext cx="4242288" cy="523220"/>
            <a:chOff x="215412" y="1787955"/>
            <a:chExt cx="4242288" cy="523220"/>
          </a:xfrm>
        </p:grpSpPr>
        <p:sp>
          <p:nvSpPr>
            <p:cNvPr id="191" name="TextBox 190">
              <a:extLst>
                <a:ext uri="{FF2B5EF4-FFF2-40B4-BE49-F238E27FC236}">
                  <a16:creationId xmlns:a16="http://schemas.microsoft.com/office/drawing/2014/main" id="{ECBF0CA7-B0A4-D500-77B7-F418108DC931}"/>
                </a:ext>
              </a:extLst>
            </p:cNvPr>
            <p:cNvSpPr txBox="1"/>
            <p:nvPr/>
          </p:nvSpPr>
          <p:spPr>
            <a:xfrm>
              <a:off x="215412" y="1787955"/>
              <a:ext cx="3683188" cy="523220"/>
            </a:xfrm>
            <a:prstGeom prst="rect">
              <a:avLst/>
            </a:prstGeom>
            <a:noFill/>
          </p:spPr>
          <p:txBody>
            <a:bodyPr wrap="none" rtlCol="0">
              <a:spAutoFit/>
            </a:bodyPr>
            <a:lstStyle/>
            <a:p>
              <a:r>
                <a:rPr lang="en-US" sz="2800" dirty="0"/>
                <a:t>Task </a:t>
              </a:r>
              <a:r>
                <a:rPr lang="en-US" sz="2800" dirty="0" err="1"/>
                <a:t>lighting+reflections</a:t>
              </a:r>
              <a:endParaRPr lang="en-US" sz="2800" dirty="0"/>
            </a:p>
          </p:txBody>
        </p:sp>
        <p:cxnSp>
          <p:nvCxnSpPr>
            <p:cNvPr id="9" name="Straight Arrow Connector 8">
              <a:extLst>
                <a:ext uri="{FF2B5EF4-FFF2-40B4-BE49-F238E27FC236}">
                  <a16:creationId xmlns:a16="http://schemas.microsoft.com/office/drawing/2014/main" id="{987296F3-0B2B-0F41-DBE8-24F60FC37004}"/>
                </a:ext>
              </a:extLst>
            </p:cNvPr>
            <p:cNvCxnSpPr>
              <a:cxnSpLocks/>
            </p:cNvCxnSpPr>
            <p:nvPr/>
          </p:nvCxnSpPr>
          <p:spPr>
            <a:xfrm flipV="1">
              <a:off x="3657600" y="1787955"/>
              <a:ext cx="800100" cy="1408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24449D14-1602-07BE-B37F-B7CA31E20AFB}"/>
              </a:ext>
            </a:extLst>
          </p:cNvPr>
          <p:cNvGrpSpPr/>
          <p:nvPr/>
        </p:nvGrpSpPr>
        <p:grpSpPr>
          <a:xfrm>
            <a:off x="215412" y="1875291"/>
            <a:ext cx="5880588" cy="987653"/>
            <a:chOff x="215412" y="1875291"/>
            <a:chExt cx="5880588" cy="987653"/>
          </a:xfrm>
        </p:grpSpPr>
        <p:sp>
          <p:nvSpPr>
            <p:cNvPr id="192" name="TextBox 191">
              <a:extLst>
                <a:ext uri="{FF2B5EF4-FFF2-40B4-BE49-F238E27FC236}">
                  <a16:creationId xmlns:a16="http://schemas.microsoft.com/office/drawing/2014/main" id="{1CA1D369-65AB-5C42-D402-8887D3FBA074}"/>
                </a:ext>
              </a:extLst>
            </p:cNvPr>
            <p:cNvSpPr txBox="1"/>
            <p:nvPr/>
          </p:nvSpPr>
          <p:spPr>
            <a:xfrm>
              <a:off x="215412" y="2339724"/>
              <a:ext cx="2465547" cy="523220"/>
            </a:xfrm>
            <a:prstGeom prst="rect">
              <a:avLst/>
            </a:prstGeom>
            <a:noFill/>
          </p:spPr>
          <p:txBody>
            <a:bodyPr wrap="none" rtlCol="0">
              <a:spAutoFit/>
            </a:bodyPr>
            <a:lstStyle/>
            <a:p>
              <a:r>
                <a:rPr lang="en-US" sz="2800" dirty="0"/>
                <a:t>Lampshade size</a:t>
              </a:r>
            </a:p>
          </p:txBody>
        </p:sp>
        <p:cxnSp>
          <p:nvCxnSpPr>
            <p:cNvPr id="197" name="Straight Arrow Connector 196">
              <a:extLst>
                <a:ext uri="{FF2B5EF4-FFF2-40B4-BE49-F238E27FC236}">
                  <a16:creationId xmlns:a16="http://schemas.microsoft.com/office/drawing/2014/main" id="{3F50B3C0-A461-87DC-7CB7-16201211F210}"/>
                </a:ext>
              </a:extLst>
            </p:cNvPr>
            <p:cNvCxnSpPr>
              <a:cxnSpLocks/>
            </p:cNvCxnSpPr>
            <p:nvPr/>
          </p:nvCxnSpPr>
          <p:spPr>
            <a:xfrm flipV="1">
              <a:off x="3273729" y="1875291"/>
              <a:ext cx="2822271" cy="6756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76690674-B9E5-5AD2-DE23-44DE25E800AE}"/>
              </a:ext>
            </a:extLst>
          </p:cNvPr>
          <p:cNvGrpSpPr/>
          <p:nvPr/>
        </p:nvGrpSpPr>
        <p:grpSpPr>
          <a:xfrm>
            <a:off x="215412" y="1928813"/>
            <a:ext cx="7301270" cy="1485900"/>
            <a:chOff x="215412" y="1928813"/>
            <a:chExt cx="7301270" cy="1485900"/>
          </a:xfrm>
        </p:grpSpPr>
        <p:sp>
          <p:nvSpPr>
            <p:cNvPr id="193" name="TextBox 192">
              <a:extLst>
                <a:ext uri="{FF2B5EF4-FFF2-40B4-BE49-F238E27FC236}">
                  <a16:creationId xmlns:a16="http://schemas.microsoft.com/office/drawing/2014/main" id="{4404567C-B031-D2CE-A099-D22EFDE224C7}"/>
                </a:ext>
              </a:extLst>
            </p:cNvPr>
            <p:cNvSpPr txBox="1"/>
            <p:nvPr/>
          </p:nvSpPr>
          <p:spPr>
            <a:xfrm>
              <a:off x="215412" y="2891493"/>
              <a:ext cx="2494786" cy="523220"/>
            </a:xfrm>
            <a:prstGeom prst="rect">
              <a:avLst/>
            </a:prstGeom>
            <a:noFill/>
          </p:spPr>
          <p:txBody>
            <a:bodyPr wrap="none" rtlCol="0">
              <a:spAutoFit/>
            </a:bodyPr>
            <a:lstStyle/>
            <a:p>
              <a:r>
                <a:rPr lang="en-US" sz="2800" dirty="0"/>
                <a:t>Reflections only</a:t>
              </a:r>
            </a:p>
          </p:txBody>
        </p:sp>
        <p:cxnSp>
          <p:nvCxnSpPr>
            <p:cNvPr id="198" name="Straight Arrow Connector 197">
              <a:extLst>
                <a:ext uri="{FF2B5EF4-FFF2-40B4-BE49-F238E27FC236}">
                  <a16:creationId xmlns:a16="http://schemas.microsoft.com/office/drawing/2014/main" id="{676EB7B1-6F07-AA95-8E81-6C64442DAB10}"/>
                </a:ext>
              </a:extLst>
            </p:cNvPr>
            <p:cNvCxnSpPr>
              <a:cxnSpLocks/>
              <a:stCxn id="193" idx="3"/>
            </p:cNvCxnSpPr>
            <p:nvPr/>
          </p:nvCxnSpPr>
          <p:spPr>
            <a:xfrm flipV="1">
              <a:off x="2710198" y="1928813"/>
              <a:ext cx="4806484" cy="12242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D42583A5-61B9-523D-7DA8-7F413BFE952B}"/>
              </a:ext>
            </a:extLst>
          </p:cNvPr>
          <p:cNvGrpSpPr/>
          <p:nvPr/>
        </p:nvGrpSpPr>
        <p:grpSpPr>
          <a:xfrm>
            <a:off x="215412" y="1930730"/>
            <a:ext cx="8957163" cy="2035752"/>
            <a:chOff x="215412" y="1930730"/>
            <a:chExt cx="8957163" cy="2035752"/>
          </a:xfrm>
        </p:grpSpPr>
        <p:sp>
          <p:nvSpPr>
            <p:cNvPr id="194" name="TextBox 193">
              <a:extLst>
                <a:ext uri="{FF2B5EF4-FFF2-40B4-BE49-F238E27FC236}">
                  <a16:creationId xmlns:a16="http://schemas.microsoft.com/office/drawing/2014/main" id="{01A62679-9209-48DB-85AB-C1C085FAC2E8}"/>
                </a:ext>
              </a:extLst>
            </p:cNvPr>
            <p:cNvSpPr txBox="1"/>
            <p:nvPr/>
          </p:nvSpPr>
          <p:spPr>
            <a:xfrm>
              <a:off x="215412" y="3443262"/>
              <a:ext cx="2480294" cy="523220"/>
            </a:xfrm>
            <a:prstGeom prst="rect">
              <a:avLst/>
            </a:prstGeom>
            <a:noFill/>
          </p:spPr>
          <p:txBody>
            <a:bodyPr wrap="none" rtlCol="0">
              <a:spAutoFit/>
            </a:bodyPr>
            <a:lstStyle/>
            <a:p>
              <a:r>
                <a:rPr lang="en-US" sz="2800" dirty="0"/>
                <a:t>Warmth of light</a:t>
              </a:r>
            </a:p>
          </p:txBody>
        </p:sp>
        <p:cxnSp>
          <p:nvCxnSpPr>
            <p:cNvPr id="199" name="Straight Arrow Connector 198">
              <a:extLst>
                <a:ext uri="{FF2B5EF4-FFF2-40B4-BE49-F238E27FC236}">
                  <a16:creationId xmlns:a16="http://schemas.microsoft.com/office/drawing/2014/main" id="{4CAA20B3-6D31-B533-8CA8-6BF382B2A7D8}"/>
                </a:ext>
              </a:extLst>
            </p:cNvPr>
            <p:cNvCxnSpPr>
              <a:cxnSpLocks/>
              <a:stCxn id="194" idx="3"/>
            </p:cNvCxnSpPr>
            <p:nvPr/>
          </p:nvCxnSpPr>
          <p:spPr>
            <a:xfrm flipV="1">
              <a:off x="2695706" y="1930730"/>
              <a:ext cx="6476869" cy="17741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747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B739-D9AF-EB37-D42F-B6FEDF7FD0F3}"/>
              </a:ext>
            </a:extLst>
          </p:cNvPr>
          <p:cNvSpPr>
            <a:spLocks noGrp="1"/>
          </p:cNvSpPr>
          <p:nvPr>
            <p:ph type="title"/>
          </p:nvPr>
        </p:nvSpPr>
        <p:spPr>
          <a:xfrm>
            <a:off x="0" y="-17035"/>
            <a:ext cx="12192000" cy="1325563"/>
          </a:xfrm>
        </p:spPr>
        <p:txBody>
          <a:bodyPr>
            <a:normAutofit/>
          </a:bodyPr>
          <a:lstStyle/>
          <a:p>
            <a:pPr algn="ctr"/>
            <a:r>
              <a:rPr lang="en-US" sz="5400" dirty="0"/>
              <a:t>Neuron control within </a:t>
            </a:r>
            <a:r>
              <a:rPr lang="en-US" sz="5400" dirty="0" err="1"/>
              <a:t>stylegan</a:t>
            </a:r>
            <a:endParaRPr lang="en-US" sz="5400" dirty="0"/>
          </a:p>
        </p:txBody>
      </p:sp>
      <p:pic>
        <p:nvPicPr>
          <p:cNvPr id="3" name="neuron-control.mov" descr="neuron-control.mov">
            <a:hlinkClick r:id="" action="ppaction://media"/>
            <a:extLst>
              <a:ext uri="{FF2B5EF4-FFF2-40B4-BE49-F238E27FC236}">
                <a16:creationId xmlns:a16="http://schemas.microsoft.com/office/drawing/2014/main" id="{27115354-21EE-9B7D-742F-B7B45610927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49737" y="1521627"/>
            <a:ext cx="3378200" cy="4419600"/>
          </a:xfrm>
          <a:prstGeom prst="rect">
            <a:avLst/>
          </a:prstGeom>
        </p:spPr>
      </p:pic>
      <p:grpSp>
        <p:nvGrpSpPr>
          <p:cNvPr id="20" name="Group 19">
            <a:extLst>
              <a:ext uri="{FF2B5EF4-FFF2-40B4-BE49-F238E27FC236}">
                <a16:creationId xmlns:a16="http://schemas.microsoft.com/office/drawing/2014/main" id="{B460F2D0-73CE-7279-62FC-84EB17668AB6}"/>
              </a:ext>
            </a:extLst>
          </p:cNvPr>
          <p:cNvGrpSpPr/>
          <p:nvPr/>
        </p:nvGrpSpPr>
        <p:grpSpPr>
          <a:xfrm>
            <a:off x="992653" y="2820376"/>
            <a:ext cx="2105025" cy="2588989"/>
            <a:chOff x="2469583" y="2428631"/>
            <a:chExt cx="3184469" cy="3916607"/>
          </a:xfrm>
        </p:grpSpPr>
        <p:sp>
          <p:nvSpPr>
            <p:cNvPr id="21" name="Shape 3011" descr="Line">
              <a:extLst>
                <a:ext uri="{FF2B5EF4-FFF2-40B4-BE49-F238E27FC236}">
                  <a16:creationId xmlns:a16="http://schemas.microsoft.com/office/drawing/2014/main" id="{486E6754-1E07-C157-DF27-063191A3185A}"/>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12" descr="Line">
              <a:extLst>
                <a:ext uri="{FF2B5EF4-FFF2-40B4-BE49-F238E27FC236}">
                  <a16:creationId xmlns:a16="http://schemas.microsoft.com/office/drawing/2014/main" id="{C12D79DA-C136-DDA2-77A1-1E007DD474D0}"/>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13" descr="Line">
              <a:extLst>
                <a:ext uri="{FF2B5EF4-FFF2-40B4-BE49-F238E27FC236}">
                  <a16:creationId xmlns:a16="http://schemas.microsoft.com/office/drawing/2014/main" id="{9ECD37BB-5F58-0A9A-A6BE-417A52050269}"/>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14" descr="Line">
              <a:extLst>
                <a:ext uri="{FF2B5EF4-FFF2-40B4-BE49-F238E27FC236}">
                  <a16:creationId xmlns:a16="http://schemas.microsoft.com/office/drawing/2014/main" id="{00EC50DB-AC02-E764-2A41-110EE522426E}"/>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15" descr="Line">
              <a:extLst>
                <a:ext uri="{FF2B5EF4-FFF2-40B4-BE49-F238E27FC236}">
                  <a16:creationId xmlns:a16="http://schemas.microsoft.com/office/drawing/2014/main" id="{D1562F25-990B-4DCD-DC26-075A89E08F25}"/>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16" descr="Line">
              <a:extLst>
                <a:ext uri="{FF2B5EF4-FFF2-40B4-BE49-F238E27FC236}">
                  <a16:creationId xmlns:a16="http://schemas.microsoft.com/office/drawing/2014/main" id="{E338D3DD-6871-F534-E96B-477CC82A90D2}"/>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17" descr="Line">
              <a:extLst>
                <a:ext uri="{FF2B5EF4-FFF2-40B4-BE49-F238E27FC236}">
                  <a16:creationId xmlns:a16="http://schemas.microsoft.com/office/drawing/2014/main" id="{D4D4F390-BEF7-B510-EC71-5257612D424B}"/>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18" descr="Line">
              <a:extLst>
                <a:ext uri="{FF2B5EF4-FFF2-40B4-BE49-F238E27FC236}">
                  <a16:creationId xmlns:a16="http://schemas.microsoft.com/office/drawing/2014/main" id="{726AB472-F23F-CA56-CA9F-E34C11740227}"/>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19" descr="Line">
              <a:extLst>
                <a:ext uri="{FF2B5EF4-FFF2-40B4-BE49-F238E27FC236}">
                  <a16:creationId xmlns:a16="http://schemas.microsoft.com/office/drawing/2014/main" id="{6904E502-84F9-A846-93E1-58718836CAAB}"/>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20" descr="Line">
              <a:extLst>
                <a:ext uri="{FF2B5EF4-FFF2-40B4-BE49-F238E27FC236}">
                  <a16:creationId xmlns:a16="http://schemas.microsoft.com/office/drawing/2014/main" id="{0D345BF4-DF6B-8011-A9AE-9D3E82DB97DC}"/>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1" name="Shape 3021" descr="Line">
              <a:extLst>
                <a:ext uri="{FF2B5EF4-FFF2-40B4-BE49-F238E27FC236}">
                  <a16:creationId xmlns:a16="http://schemas.microsoft.com/office/drawing/2014/main" id="{55B6B50F-D40A-BACD-0079-66F91BB7D86B}"/>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2" name="Shape 3022" descr="Line">
              <a:extLst>
                <a:ext uri="{FF2B5EF4-FFF2-40B4-BE49-F238E27FC236}">
                  <a16:creationId xmlns:a16="http://schemas.microsoft.com/office/drawing/2014/main" id="{E05A1F07-2DD6-5213-8D2D-994959CEB585}"/>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3" name="Shape 3023" descr="Line">
              <a:extLst>
                <a:ext uri="{FF2B5EF4-FFF2-40B4-BE49-F238E27FC236}">
                  <a16:creationId xmlns:a16="http://schemas.microsoft.com/office/drawing/2014/main" id="{AFDB5F58-0947-D63D-63B7-7F6E2096A29F}"/>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4" name="Shape 3024" descr="Line">
              <a:extLst>
                <a:ext uri="{FF2B5EF4-FFF2-40B4-BE49-F238E27FC236}">
                  <a16:creationId xmlns:a16="http://schemas.microsoft.com/office/drawing/2014/main" id="{A0460C24-4B89-ED50-C29F-22A721A3A073}"/>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5" name="Shape 3025" descr="Line">
              <a:extLst>
                <a:ext uri="{FF2B5EF4-FFF2-40B4-BE49-F238E27FC236}">
                  <a16:creationId xmlns:a16="http://schemas.microsoft.com/office/drawing/2014/main" id="{C8CD4E6E-FD80-D4A2-26C7-850E2A29DB50}"/>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26" descr="Line">
              <a:extLst>
                <a:ext uri="{FF2B5EF4-FFF2-40B4-BE49-F238E27FC236}">
                  <a16:creationId xmlns:a16="http://schemas.microsoft.com/office/drawing/2014/main" id="{3855F376-496B-C1E3-5D9E-46213414C64E}"/>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27" descr="Line">
              <a:extLst>
                <a:ext uri="{FF2B5EF4-FFF2-40B4-BE49-F238E27FC236}">
                  <a16:creationId xmlns:a16="http://schemas.microsoft.com/office/drawing/2014/main" id="{D37CE125-9D4E-88A6-CDBE-55B39F313B47}"/>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28" descr="Line">
              <a:extLst>
                <a:ext uri="{FF2B5EF4-FFF2-40B4-BE49-F238E27FC236}">
                  <a16:creationId xmlns:a16="http://schemas.microsoft.com/office/drawing/2014/main" id="{38C61034-B441-7309-470C-BE4BFED4B6ED}"/>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29" descr="Line">
              <a:extLst>
                <a:ext uri="{FF2B5EF4-FFF2-40B4-BE49-F238E27FC236}">
                  <a16:creationId xmlns:a16="http://schemas.microsoft.com/office/drawing/2014/main" id="{7676BC1C-3928-72D4-3A50-BFE624EBABC9}"/>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0" name="Shape 3030" descr="Line">
              <a:extLst>
                <a:ext uri="{FF2B5EF4-FFF2-40B4-BE49-F238E27FC236}">
                  <a16:creationId xmlns:a16="http://schemas.microsoft.com/office/drawing/2014/main" id="{04011914-2A34-AC07-3BC5-826EE7BE5FEC}"/>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1" name="Shape 3031" descr="Line">
              <a:extLst>
                <a:ext uri="{FF2B5EF4-FFF2-40B4-BE49-F238E27FC236}">
                  <a16:creationId xmlns:a16="http://schemas.microsoft.com/office/drawing/2014/main" id="{792FFFEE-BB72-AF5D-D947-CAEB93C600F2}"/>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2" name="Shape 3032" descr="Line">
              <a:extLst>
                <a:ext uri="{FF2B5EF4-FFF2-40B4-BE49-F238E27FC236}">
                  <a16:creationId xmlns:a16="http://schemas.microsoft.com/office/drawing/2014/main" id="{6E7732AC-5C9D-FB40-3D60-659C5F58D21E}"/>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3" name="Shape 3033" descr="Line">
              <a:extLst>
                <a:ext uri="{FF2B5EF4-FFF2-40B4-BE49-F238E27FC236}">
                  <a16:creationId xmlns:a16="http://schemas.microsoft.com/office/drawing/2014/main" id="{2631AB75-36E3-A4F4-86CE-26BAC2E23F58}"/>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4" name="Shape 3034" descr="Circle">
              <a:extLst>
                <a:ext uri="{FF2B5EF4-FFF2-40B4-BE49-F238E27FC236}">
                  <a16:creationId xmlns:a16="http://schemas.microsoft.com/office/drawing/2014/main" id="{BE9D4C50-72F8-66D0-D509-EB0E08FAAE7E}"/>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35" descr="Circle">
              <a:extLst>
                <a:ext uri="{FF2B5EF4-FFF2-40B4-BE49-F238E27FC236}">
                  <a16:creationId xmlns:a16="http://schemas.microsoft.com/office/drawing/2014/main" id="{4F4F6863-CCBF-19BF-3BAB-0453F3680864}"/>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36" descr="Circle">
              <a:extLst>
                <a:ext uri="{FF2B5EF4-FFF2-40B4-BE49-F238E27FC236}">
                  <a16:creationId xmlns:a16="http://schemas.microsoft.com/office/drawing/2014/main" id="{1989A4B1-08CE-A569-C33C-3032201EA662}"/>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7" name="Shape 3037" descr="Circle">
              <a:extLst>
                <a:ext uri="{FF2B5EF4-FFF2-40B4-BE49-F238E27FC236}">
                  <a16:creationId xmlns:a16="http://schemas.microsoft.com/office/drawing/2014/main" id="{E3867A44-50C3-29FA-6CC1-6E28F1A28AD8}"/>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8" name="Shape 3038" descr="Circle">
              <a:extLst>
                <a:ext uri="{FF2B5EF4-FFF2-40B4-BE49-F238E27FC236}">
                  <a16:creationId xmlns:a16="http://schemas.microsoft.com/office/drawing/2014/main" id="{601B4969-4EE9-A6B4-9675-B29515445E02}"/>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9" name="Shape 3039" descr="Line">
              <a:extLst>
                <a:ext uri="{FF2B5EF4-FFF2-40B4-BE49-F238E27FC236}">
                  <a16:creationId xmlns:a16="http://schemas.microsoft.com/office/drawing/2014/main" id="{8562CF59-6070-9264-7DD6-8A751CA18571}"/>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40" descr="Line">
              <a:extLst>
                <a:ext uri="{FF2B5EF4-FFF2-40B4-BE49-F238E27FC236}">
                  <a16:creationId xmlns:a16="http://schemas.microsoft.com/office/drawing/2014/main" id="{10C85179-6D01-8409-DBF1-B9DDB039F949}"/>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41" descr="Line">
              <a:extLst>
                <a:ext uri="{FF2B5EF4-FFF2-40B4-BE49-F238E27FC236}">
                  <a16:creationId xmlns:a16="http://schemas.microsoft.com/office/drawing/2014/main" id="{872E4D9C-D47F-792A-456A-0E1EA3EEA432}"/>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42" descr="Line">
              <a:extLst>
                <a:ext uri="{FF2B5EF4-FFF2-40B4-BE49-F238E27FC236}">
                  <a16:creationId xmlns:a16="http://schemas.microsoft.com/office/drawing/2014/main" id="{6EA51BCD-62FF-A4B5-48B2-9529D76457ED}"/>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43" descr="Circle">
              <a:extLst>
                <a:ext uri="{FF2B5EF4-FFF2-40B4-BE49-F238E27FC236}">
                  <a16:creationId xmlns:a16="http://schemas.microsoft.com/office/drawing/2014/main" id="{C4A49B5A-0D45-58F7-8144-8BEDAF2E83C0}"/>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4" name="Shape 3044" descr="Circle">
              <a:extLst>
                <a:ext uri="{FF2B5EF4-FFF2-40B4-BE49-F238E27FC236}">
                  <a16:creationId xmlns:a16="http://schemas.microsoft.com/office/drawing/2014/main" id="{04718C57-A903-8B96-0EC1-797C476C3D1C}"/>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5" name="Shape 3045" descr="Circle">
              <a:extLst>
                <a:ext uri="{FF2B5EF4-FFF2-40B4-BE49-F238E27FC236}">
                  <a16:creationId xmlns:a16="http://schemas.microsoft.com/office/drawing/2014/main" id="{8DB61BDF-87C2-4853-2087-1FD6D4138B5B}"/>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6" name="Shape 3046" descr="Circle">
              <a:extLst>
                <a:ext uri="{FF2B5EF4-FFF2-40B4-BE49-F238E27FC236}">
                  <a16:creationId xmlns:a16="http://schemas.microsoft.com/office/drawing/2014/main" id="{9FE5A767-B1AF-CBBC-39F4-ED0E1217ABC6}"/>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7" name="Shape 3047" descr="Circle">
              <a:extLst>
                <a:ext uri="{FF2B5EF4-FFF2-40B4-BE49-F238E27FC236}">
                  <a16:creationId xmlns:a16="http://schemas.microsoft.com/office/drawing/2014/main" id="{4A48EFCF-E5E3-9B11-6060-5DDD512C1D71}"/>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8" name="Shape 3048" descr="Circle">
              <a:extLst>
                <a:ext uri="{FF2B5EF4-FFF2-40B4-BE49-F238E27FC236}">
                  <a16:creationId xmlns:a16="http://schemas.microsoft.com/office/drawing/2014/main" id="{1F1E58F6-5089-B1A2-F3E6-355C97B07F9E}"/>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9" name="Shape 3049" descr="Circle">
              <a:extLst>
                <a:ext uri="{FF2B5EF4-FFF2-40B4-BE49-F238E27FC236}">
                  <a16:creationId xmlns:a16="http://schemas.microsoft.com/office/drawing/2014/main" id="{9BE91C2D-934D-F6D2-B049-5706E5813CD3}"/>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50" descr="Line">
              <a:extLst>
                <a:ext uri="{FF2B5EF4-FFF2-40B4-BE49-F238E27FC236}">
                  <a16:creationId xmlns:a16="http://schemas.microsoft.com/office/drawing/2014/main" id="{D1AC64D8-C8F0-8A3F-FEAC-FF428F43B1F4}"/>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1" name="Shape 3051" descr="Line">
              <a:extLst>
                <a:ext uri="{FF2B5EF4-FFF2-40B4-BE49-F238E27FC236}">
                  <a16:creationId xmlns:a16="http://schemas.microsoft.com/office/drawing/2014/main" id="{8D546AB0-77E5-BA78-FA70-BA8B8963945E}"/>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2" name="Shape 3052" descr="Line">
              <a:extLst>
                <a:ext uri="{FF2B5EF4-FFF2-40B4-BE49-F238E27FC236}">
                  <a16:creationId xmlns:a16="http://schemas.microsoft.com/office/drawing/2014/main" id="{7C55DB15-1553-2C20-F9A5-DC7A0BCB4386}"/>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3" name="Shape 3053" descr="Line">
              <a:extLst>
                <a:ext uri="{FF2B5EF4-FFF2-40B4-BE49-F238E27FC236}">
                  <a16:creationId xmlns:a16="http://schemas.microsoft.com/office/drawing/2014/main" id="{DF4606F6-398F-5C48-4D66-10E276870115}"/>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4" name="Shape 3054" descr="Line">
              <a:extLst>
                <a:ext uri="{FF2B5EF4-FFF2-40B4-BE49-F238E27FC236}">
                  <a16:creationId xmlns:a16="http://schemas.microsoft.com/office/drawing/2014/main" id="{5888AF88-EA77-527C-D481-A4A3488922E4}"/>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5" name="Shape 3055" descr="Line">
              <a:extLst>
                <a:ext uri="{FF2B5EF4-FFF2-40B4-BE49-F238E27FC236}">
                  <a16:creationId xmlns:a16="http://schemas.microsoft.com/office/drawing/2014/main" id="{45748BEC-AC50-7256-FE05-050BCFB4F583}"/>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6" name="Shape 3056" descr="Line">
              <a:extLst>
                <a:ext uri="{FF2B5EF4-FFF2-40B4-BE49-F238E27FC236}">
                  <a16:creationId xmlns:a16="http://schemas.microsoft.com/office/drawing/2014/main" id="{17ACE1A7-CD9E-BD25-1024-92C0A06C927A}"/>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7" name="Shape 3057" descr="Line">
              <a:extLst>
                <a:ext uri="{FF2B5EF4-FFF2-40B4-BE49-F238E27FC236}">
                  <a16:creationId xmlns:a16="http://schemas.microsoft.com/office/drawing/2014/main" id="{0AB97FB3-F5E3-04A9-EBBB-64226C1224CF}"/>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8" name="Shape 3058" descr="Line">
              <a:extLst>
                <a:ext uri="{FF2B5EF4-FFF2-40B4-BE49-F238E27FC236}">
                  <a16:creationId xmlns:a16="http://schemas.microsoft.com/office/drawing/2014/main" id="{C0A64D93-5561-52A7-49BD-AF7B10E962D3}"/>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9" name="Shape 3059" descr="Line">
              <a:extLst>
                <a:ext uri="{FF2B5EF4-FFF2-40B4-BE49-F238E27FC236}">
                  <a16:creationId xmlns:a16="http://schemas.microsoft.com/office/drawing/2014/main" id="{609FD6DE-153E-BE58-C5CE-2CF867DF1550}"/>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0" name="Shape 3060" descr="Line">
              <a:extLst>
                <a:ext uri="{FF2B5EF4-FFF2-40B4-BE49-F238E27FC236}">
                  <a16:creationId xmlns:a16="http://schemas.microsoft.com/office/drawing/2014/main" id="{C5B87E57-0620-9809-6CE9-56F0CFE4D345}"/>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1" name="Shape 3061" descr="Line">
              <a:extLst>
                <a:ext uri="{FF2B5EF4-FFF2-40B4-BE49-F238E27FC236}">
                  <a16:creationId xmlns:a16="http://schemas.microsoft.com/office/drawing/2014/main" id="{16571635-655B-3E44-A1A4-BBA2B6232074}"/>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2" name="Shape 3062" descr="Circle">
              <a:extLst>
                <a:ext uri="{FF2B5EF4-FFF2-40B4-BE49-F238E27FC236}">
                  <a16:creationId xmlns:a16="http://schemas.microsoft.com/office/drawing/2014/main" id="{3DB17CBA-0D6D-D915-F9A0-77761F38720A}"/>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3" name="Shape 3063" descr="Circle">
              <a:extLst>
                <a:ext uri="{FF2B5EF4-FFF2-40B4-BE49-F238E27FC236}">
                  <a16:creationId xmlns:a16="http://schemas.microsoft.com/office/drawing/2014/main" id="{5F3ABBDA-C648-8175-9194-8A13A5960578}"/>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4" name="Shape 3064" descr="Circle">
              <a:extLst>
                <a:ext uri="{FF2B5EF4-FFF2-40B4-BE49-F238E27FC236}">
                  <a16:creationId xmlns:a16="http://schemas.microsoft.com/office/drawing/2014/main" id="{D8C2B03C-E1AB-5894-7790-29370C953BA6}"/>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5" name="Shape 3065" descr="Circle">
              <a:extLst>
                <a:ext uri="{FF2B5EF4-FFF2-40B4-BE49-F238E27FC236}">
                  <a16:creationId xmlns:a16="http://schemas.microsoft.com/office/drawing/2014/main" id="{52F4F830-404D-783B-2B18-CF25FF1054BA}"/>
                </a:ext>
              </a:extLst>
            </p:cNvPr>
            <p:cNvSpPr/>
            <p:nvPr/>
          </p:nvSpPr>
          <p:spPr>
            <a:xfrm>
              <a:off x="3400264" y="4974761"/>
              <a:ext cx="376238" cy="376238"/>
            </a:xfrm>
            <a:prstGeom prst="ellipse">
              <a:avLst/>
            </a:prstGeom>
            <a:solidFill>
              <a:srgbClr val="FFFF00"/>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6" name="Shape 3009" descr="Circle">
              <a:extLst>
                <a:ext uri="{FF2B5EF4-FFF2-40B4-BE49-F238E27FC236}">
                  <a16:creationId xmlns:a16="http://schemas.microsoft.com/office/drawing/2014/main" id="{E9508A5F-712D-3F9A-5C3E-1F070159A7FF}"/>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7" name="Shape 3010" descr="Circle">
              <a:extLst>
                <a:ext uri="{FF2B5EF4-FFF2-40B4-BE49-F238E27FC236}">
                  <a16:creationId xmlns:a16="http://schemas.microsoft.com/office/drawing/2014/main" id="{9F843622-34EC-ADAC-934C-66EDC7B91515}"/>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sp>
        <p:nvSpPr>
          <p:cNvPr id="78" name="Right Arrow 77">
            <a:extLst>
              <a:ext uri="{FF2B5EF4-FFF2-40B4-BE49-F238E27FC236}">
                <a16:creationId xmlns:a16="http://schemas.microsoft.com/office/drawing/2014/main" id="{60121B86-8AE7-F890-681D-2D06257AE983}"/>
              </a:ext>
            </a:extLst>
          </p:cNvPr>
          <p:cNvSpPr/>
          <p:nvPr/>
        </p:nvSpPr>
        <p:spPr>
          <a:xfrm>
            <a:off x="3367703" y="3908203"/>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5BC62D5-CCAD-A976-1E00-D40A01E0ECFA}"/>
              </a:ext>
            </a:extLst>
          </p:cNvPr>
          <p:cNvSpPr txBox="1"/>
          <p:nvPr/>
        </p:nvSpPr>
        <p:spPr>
          <a:xfrm>
            <a:off x="787702" y="5692964"/>
            <a:ext cx="2759666" cy="369332"/>
          </a:xfrm>
          <a:prstGeom prst="rect">
            <a:avLst/>
          </a:prstGeom>
          <a:noFill/>
        </p:spPr>
        <p:txBody>
          <a:bodyPr wrap="none" rtlCol="0">
            <a:spAutoFit/>
          </a:bodyPr>
          <a:lstStyle/>
          <a:p>
            <a:r>
              <a:rPr lang="en-US" dirty="0"/>
              <a:t>Modulating a single neuron</a:t>
            </a:r>
          </a:p>
        </p:txBody>
      </p:sp>
      <p:pic>
        <p:nvPicPr>
          <p:cNvPr id="5" name="neuron-control-2.mov" descr="neuron-control-2.mov">
            <a:hlinkClick r:id="" action="ppaction://media"/>
            <a:extLst>
              <a:ext uri="{FF2B5EF4-FFF2-40B4-BE49-F238E27FC236}">
                <a16:creationId xmlns:a16="http://schemas.microsoft.com/office/drawing/2014/main" id="{C2C93EFC-9C72-7431-711D-CF88163DB40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082822" y="1521627"/>
            <a:ext cx="3378200" cy="4419600"/>
          </a:xfrm>
          <a:prstGeom prst="rect">
            <a:avLst/>
          </a:prstGeom>
        </p:spPr>
      </p:pic>
    </p:spTree>
    <p:extLst>
      <p:ext uri="{BB962C8B-B14F-4D97-AF65-F5344CB8AC3E}">
        <p14:creationId xmlns:p14="http://schemas.microsoft.com/office/powerpoint/2010/main" val="21046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33" fill="hold"/>
                                        <p:tgtEl>
                                          <p:spTgt spid="5"/>
                                        </p:tgtEl>
                                      </p:cBhvr>
                                    </p:cmd>
                                  </p:childTnLst>
                                </p:cTn>
                              </p:par>
                              <p:par>
                                <p:cTn id="7" presetID="1" presetClass="mediacall" presetSubtype="0" fill="hold" nodeType="withEffect">
                                  <p:stCondLst>
                                    <p:cond delay="0"/>
                                  </p:stCondLst>
                                  <p:childTnLst>
                                    <p:cmd type="call" cmd="playFrom(0.0)">
                                      <p:cBhvr>
                                        <p:cTn id="8" dur="20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B739-D9AF-EB37-D42F-B6FEDF7FD0F3}"/>
              </a:ext>
            </a:extLst>
          </p:cNvPr>
          <p:cNvSpPr>
            <a:spLocks noGrp="1"/>
          </p:cNvSpPr>
          <p:nvPr>
            <p:ph type="title"/>
          </p:nvPr>
        </p:nvSpPr>
        <p:spPr>
          <a:xfrm>
            <a:off x="0" y="-17035"/>
            <a:ext cx="12192000" cy="1325563"/>
          </a:xfrm>
        </p:spPr>
        <p:txBody>
          <a:bodyPr>
            <a:normAutofit/>
          </a:bodyPr>
          <a:lstStyle/>
          <a:p>
            <a:pPr algn="ctr"/>
            <a:r>
              <a:rPr lang="en-US" sz="5400" dirty="0"/>
              <a:t>Neuron Control Within </a:t>
            </a:r>
            <a:r>
              <a:rPr lang="en-US" sz="5400" dirty="0" err="1"/>
              <a:t>Stylegan</a:t>
            </a:r>
            <a:endParaRPr lang="en-US" sz="5400" dirty="0"/>
          </a:p>
        </p:txBody>
      </p:sp>
      <p:grpSp>
        <p:nvGrpSpPr>
          <p:cNvPr id="20" name="Group 19">
            <a:extLst>
              <a:ext uri="{FF2B5EF4-FFF2-40B4-BE49-F238E27FC236}">
                <a16:creationId xmlns:a16="http://schemas.microsoft.com/office/drawing/2014/main" id="{B460F2D0-73CE-7279-62FC-84EB17668AB6}"/>
              </a:ext>
            </a:extLst>
          </p:cNvPr>
          <p:cNvGrpSpPr/>
          <p:nvPr/>
        </p:nvGrpSpPr>
        <p:grpSpPr>
          <a:xfrm>
            <a:off x="992653" y="2820376"/>
            <a:ext cx="2105025" cy="2588989"/>
            <a:chOff x="2469583" y="2428631"/>
            <a:chExt cx="3184469" cy="3916607"/>
          </a:xfrm>
        </p:grpSpPr>
        <p:sp>
          <p:nvSpPr>
            <p:cNvPr id="21" name="Shape 3011" descr="Line">
              <a:extLst>
                <a:ext uri="{FF2B5EF4-FFF2-40B4-BE49-F238E27FC236}">
                  <a16:creationId xmlns:a16="http://schemas.microsoft.com/office/drawing/2014/main" id="{486E6754-1E07-C157-DF27-063191A3185A}"/>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12" descr="Line">
              <a:extLst>
                <a:ext uri="{FF2B5EF4-FFF2-40B4-BE49-F238E27FC236}">
                  <a16:creationId xmlns:a16="http://schemas.microsoft.com/office/drawing/2014/main" id="{C12D79DA-C136-DDA2-77A1-1E007DD474D0}"/>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13" descr="Line">
              <a:extLst>
                <a:ext uri="{FF2B5EF4-FFF2-40B4-BE49-F238E27FC236}">
                  <a16:creationId xmlns:a16="http://schemas.microsoft.com/office/drawing/2014/main" id="{9ECD37BB-5F58-0A9A-A6BE-417A52050269}"/>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14" descr="Line">
              <a:extLst>
                <a:ext uri="{FF2B5EF4-FFF2-40B4-BE49-F238E27FC236}">
                  <a16:creationId xmlns:a16="http://schemas.microsoft.com/office/drawing/2014/main" id="{00EC50DB-AC02-E764-2A41-110EE522426E}"/>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15" descr="Line">
              <a:extLst>
                <a:ext uri="{FF2B5EF4-FFF2-40B4-BE49-F238E27FC236}">
                  <a16:creationId xmlns:a16="http://schemas.microsoft.com/office/drawing/2014/main" id="{D1562F25-990B-4DCD-DC26-075A89E08F25}"/>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16" descr="Line">
              <a:extLst>
                <a:ext uri="{FF2B5EF4-FFF2-40B4-BE49-F238E27FC236}">
                  <a16:creationId xmlns:a16="http://schemas.microsoft.com/office/drawing/2014/main" id="{E338D3DD-6871-F534-E96B-477CC82A90D2}"/>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17" descr="Line">
              <a:extLst>
                <a:ext uri="{FF2B5EF4-FFF2-40B4-BE49-F238E27FC236}">
                  <a16:creationId xmlns:a16="http://schemas.microsoft.com/office/drawing/2014/main" id="{D4D4F390-BEF7-B510-EC71-5257612D424B}"/>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18" descr="Line">
              <a:extLst>
                <a:ext uri="{FF2B5EF4-FFF2-40B4-BE49-F238E27FC236}">
                  <a16:creationId xmlns:a16="http://schemas.microsoft.com/office/drawing/2014/main" id="{726AB472-F23F-CA56-CA9F-E34C11740227}"/>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19" descr="Line">
              <a:extLst>
                <a:ext uri="{FF2B5EF4-FFF2-40B4-BE49-F238E27FC236}">
                  <a16:creationId xmlns:a16="http://schemas.microsoft.com/office/drawing/2014/main" id="{6904E502-84F9-A846-93E1-58718836CAAB}"/>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20" descr="Line">
              <a:extLst>
                <a:ext uri="{FF2B5EF4-FFF2-40B4-BE49-F238E27FC236}">
                  <a16:creationId xmlns:a16="http://schemas.microsoft.com/office/drawing/2014/main" id="{0D345BF4-DF6B-8011-A9AE-9D3E82DB97DC}"/>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1" name="Shape 3021" descr="Line">
              <a:extLst>
                <a:ext uri="{FF2B5EF4-FFF2-40B4-BE49-F238E27FC236}">
                  <a16:creationId xmlns:a16="http://schemas.microsoft.com/office/drawing/2014/main" id="{55B6B50F-D40A-BACD-0079-66F91BB7D86B}"/>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2" name="Shape 3022" descr="Line">
              <a:extLst>
                <a:ext uri="{FF2B5EF4-FFF2-40B4-BE49-F238E27FC236}">
                  <a16:creationId xmlns:a16="http://schemas.microsoft.com/office/drawing/2014/main" id="{E05A1F07-2DD6-5213-8D2D-994959CEB585}"/>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3" name="Shape 3023" descr="Line">
              <a:extLst>
                <a:ext uri="{FF2B5EF4-FFF2-40B4-BE49-F238E27FC236}">
                  <a16:creationId xmlns:a16="http://schemas.microsoft.com/office/drawing/2014/main" id="{AFDB5F58-0947-D63D-63B7-7F6E2096A29F}"/>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4" name="Shape 3024" descr="Line">
              <a:extLst>
                <a:ext uri="{FF2B5EF4-FFF2-40B4-BE49-F238E27FC236}">
                  <a16:creationId xmlns:a16="http://schemas.microsoft.com/office/drawing/2014/main" id="{A0460C24-4B89-ED50-C29F-22A721A3A073}"/>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5" name="Shape 3025" descr="Line">
              <a:extLst>
                <a:ext uri="{FF2B5EF4-FFF2-40B4-BE49-F238E27FC236}">
                  <a16:creationId xmlns:a16="http://schemas.microsoft.com/office/drawing/2014/main" id="{C8CD4E6E-FD80-D4A2-26C7-850E2A29DB50}"/>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26" descr="Line">
              <a:extLst>
                <a:ext uri="{FF2B5EF4-FFF2-40B4-BE49-F238E27FC236}">
                  <a16:creationId xmlns:a16="http://schemas.microsoft.com/office/drawing/2014/main" id="{3855F376-496B-C1E3-5D9E-46213414C64E}"/>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27" descr="Line">
              <a:extLst>
                <a:ext uri="{FF2B5EF4-FFF2-40B4-BE49-F238E27FC236}">
                  <a16:creationId xmlns:a16="http://schemas.microsoft.com/office/drawing/2014/main" id="{D37CE125-9D4E-88A6-CDBE-55B39F313B47}"/>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28" descr="Line">
              <a:extLst>
                <a:ext uri="{FF2B5EF4-FFF2-40B4-BE49-F238E27FC236}">
                  <a16:creationId xmlns:a16="http://schemas.microsoft.com/office/drawing/2014/main" id="{38C61034-B441-7309-470C-BE4BFED4B6ED}"/>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29" descr="Line">
              <a:extLst>
                <a:ext uri="{FF2B5EF4-FFF2-40B4-BE49-F238E27FC236}">
                  <a16:creationId xmlns:a16="http://schemas.microsoft.com/office/drawing/2014/main" id="{7676BC1C-3928-72D4-3A50-BFE624EBABC9}"/>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0" name="Shape 3030" descr="Line">
              <a:extLst>
                <a:ext uri="{FF2B5EF4-FFF2-40B4-BE49-F238E27FC236}">
                  <a16:creationId xmlns:a16="http://schemas.microsoft.com/office/drawing/2014/main" id="{04011914-2A34-AC07-3BC5-826EE7BE5FEC}"/>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1" name="Shape 3031" descr="Line">
              <a:extLst>
                <a:ext uri="{FF2B5EF4-FFF2-40B4-BE49-F238E27FC236}">
                  <a16:creationId xmlns:a16="http://schemas.microsoft.com/office/drawing/2014/main" id="{792FFFEE-BB72-AF5D-D947-CAEB93C600F2}"/>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2" name="Shape 3032" descr="Line">
              <a:extLst>
                <a:ext uri="{FF2B5EF4-FFF2-40B4-BE49-F238E27FC236}">
                  <a16:creationId xmlns:a16="http://schemas.microsoft.com/office/drawing/2014/main" id="{6E7732AC-5C9D-FB40-3D60-659C5F58D21E}"/>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3" name="Shape 3033" descr="Line">
              <a:extLst>
                <a:ext uri="{FF2B5EF4-FFF2-40B4-BE49-F238E27FC236}">
                  <a16:creationId xmlns:a16="http://schemas.microsoft.com/office/drawing/2014/main" id="{2631AB75-36E3-A4F4-86CE-26BAC2E23F58}"/>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4" name="Shape 3034" descr="Circle">
              <a:extLst>
                <a:ext uri="{FF2B5EF4-FFF2-40B4-BE49-F238E27FC236}">
                  <a16:creationId xmlns:a16="http://schemas.microsoft.com/office/drawing/2014/main" id="{BE9D4C50-72F8-66D0-D509-EB0E08FAAE7E}"/>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35" descr="Circle">
              <a:extLst>
                <a:ext uri="{FF2B5EF4-FFF2-40B4-BE49-F238E27FC236}">
                  <a16:creationId xmlns:a16="http://schemas.microsoft.com/office/drawing/2014/main" id="{4F4F6863-CCBF-19BF-3BAB-0453F3680864}"/>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36" descr="Circle">
              <a:extLst>
                <a:ext uri="{FF2B5EF4-FFF2-40B4-BE49-F238E27FC236}">
                  <a16:creationId xmlns:a16="http://schemas.microsoft.com/office/drawing/2014/main" id="{1989A4B1-08CE-A569-C33C-3032201EA662}"/>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7" name="Shape 3037" descr="Circle">
              <a:extLst>
                <a:ext uri="{FF2B5EF4-FFF2-40B4-BE49-F238E27FC236}">
                  <a16:creationId xmlns:a16="http://schemas.microsoft.com/office/drawing/2014/main" id="{E3867A44-50C3-29FA-6CC1-6E28F1A28AD8}"/>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8" name="Shape 3038" descr="Circle">
              <a:extLst>
                <a:ext uri="{FF2B5EF4-FFF2-40B4-BE49-F238E27FC236}">
                  <a16:creationId xmlns:a16="http://schemas.microsoft.com/office/drawing/2014/main" id="{601B4969-4EE9-A6B4-9675-B29515445E02}"/>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9" name="Shape 3039" descr="Line">
              <a:extLst>
                <a:ext uri="{FF2B5EF4-FFF2-40B4-BE49-F238E27FC236}">
                  <a16:creationId xmlns:a16="http://schemas.microsoft.com/office/drawing/2014/main" id="{8562CF59-6070-9264-7DD6-8A751CA18571}"/>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40" descr="Line">
              <a:extLst>
                <a:ext uri="{FF2B5EF4-FFF2-40B4-BE49-F238E27FC236}">
                  <a16:creationId xmlns:a16="http://schemas.microsoft.com/office/drawing/2014/main" id="{10C85179-6D01-8409-DBF1-B9DDB039F949}"/>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41" descr="Line">
              <a:extLst>
                <a:ext uri="{FF2B5EF4-FFF2-40B4-BE49-F238E27FC236}">
                  <a16:creationId xmlns:a16="http://schemas.microsoft.com/office/drawing/2014/main" id="{872E4D9C-D47F-792A-456A-0E1EA3EEA432}"/>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42" descr="Line">
              <a:extLst>
                <a:ext uri="{FF2B5EF4-FFF2-40B4-BE49-F238E27FC236}">
                  <a16:creationId xmlns:a16="http://schemas.microsoft.com/office/drawing/2014/main" id="{6EA51BCD-62FF-A4B5-48B2-9529D76457ED}"/>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43" descr="Circle">
              <a:extLst>
                <a:ext uri="{FF2B5EF4-FFF2-40B4-BE49-F238E27FC236}">
                  <a16:creationId xmlns:a16="http://schemas.microsoft.com/office/drawing/2014/main" id="{C4A49B5A-0D45-58F7-8144-8BEDAF2E83C0}"/>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4" name="Shape 3044" descr="Circle">
              <a:extLst>
                <a:ext uri="{FF2B5EF4-FFF2-40B4-BE49-F238E27FC236}">
                  <a16:creationId xmlns:a16="http://schemas.microsoft.com/office/drawing/2014/main" id="{04718C57-A903-8B96-0EC1-797C476C3D1C}"/>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5" name="Shape 3045" descr="Circle">
              <a:extLst>
                <a:ext uri="{FF2B5EF4-FFF2-40B4-BE49-F238E27FC236}">
                  <a16:creationId xmlns:a16="http://schemas.microsoft.com/office/drawing/2014/main" id="{8DB61BDF-87C2-4853-2087-1FD6D4138B5B}"/>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6" name="Shape 3046" descr="Circle">
              <a:extLst>
                <a:ext uri="{FF2B5EF4-FFF2-40B4-BE49-F238E27FC236}">
                  <a16:creationId xmlns:a16="http://schemas.microsoft.com/office/drawing/2014/main" id="{9FE5A767-B1AF-CBBC-39F4-ED0E1217ABC6}"/>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7" name="Shape 3047" descr="Circle">
              <a:extLst>
                <a:ext uri="{FF2B5EF4-FFF2-40B4-BE49-F238E27FC236}">
                  <a16:creationId xmlns:a16="http://schemas.microsoft.com/office/drawing/2014/main" id="{4A48EFCF-E5E3-9B11-6060-5DDD512C1D71}"/>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8" name="Shape 3048" descr="Circle">
              <a:extLst>
                <a:ext uri="{FF2B5EF4-FFF2-40B4-BE49-F238E27FC236}">
                  <a16:creationId xmlns:a16="http://schemas.microsoft.com/office/drawing/2014/main" id="{1F1E58F6-5089-B1A2-F3E6-355C97B07F9E}"/>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9" name="Shape 3049" descr="Circle">
              <a:extLst>
                <a:ext uri="{FF2B5EF4-FFF2-40B4-BE49-F238E27FC236}">
                  <a16:creationId xmlns:a16="http://schemas.microsoft.com/office/drawing/2014/main" id="{9BE91C2D-934D-F6D2-B049-5706E5813CD3}"/>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50" descr="Line">
              <a:extLst>
                <a:ext uri="{FF2B5EF4-FFF2-40B4-BE49-F238E27FC236}">
                  <a16:creationId xmlns:a16="http://schemas.microsoft.com/office/drawing/2014/main" id="{D1AC64D8-C8F0-8A3F-FEAC-FF428F43B1F4}"/>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1" name="Shape 3051" descr="Line">
              <a:extLst>
                <a:ext uri="{FF2B5EF4-FFF2-40B4-BE49-F238E27FC236}">
                  <a16:creationId xmlns:a16="http://schemas.microsoft.com/office/drawing/2014/main" id="{8D546AB0-77E5-BA78-FA70-BA8B8963945E}"/>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2" name="Shape 3052" descr="Line">
              <a:extLst>
                <a:ext uri="{FF2B5EF4-FFF2-40B4-BE49-F238E27FC236}">
                  <a16:creationId xmlns:a16="http://schemas.microsoft.com/office/drawing/2014/main" id="{7C55DB15-1553-2C20-F9A5-DC7A0BCB4386}"/>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3" name="Shape 3053" descr="Line">
              <a:extLst>
                <a:ext uri="{FF2B5EF4-FFF2-40B4-BE49-F238E27FC236}">
                  <a16:creationId xmlns:a16="http://schemas.microsoft.com/office/drawing/2014/main" id="{DF4606F6-398F-5C48-4D66-10E276870115}"/>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4" name="Shape 3054" descr="Line">
              <a:extLst>
                <a:ext uri="{FF2B5EF4-FFF2-40B4-BE49-F238E27FC236}">
                  <a16:creationId xmlns:a16="http://schemas.microsoft.com/office/drawing/2014/main" id="{5888AF88-EA77-527C-D481-A4A3488922E4}"/>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5" name="Shape 3055" descr="Line">
              <a:extLst>
                <a:ext uri="{FF2B5EF4-FFF2-40B4-BE49-F238E27FC236}">
                  <a16:creationId xmlns:a16="http://schemas.microsoft.com/office/drawing/2014/main" id="{45748BEC-AC50-7256-FE05-050BCFB4F583}"/>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6" name="Shape 3056" descr="Line">
              <a:extLst>
                <a:ext uri="{FF2B5EF4-FFF2-40B4-BE49-F238E27FC236}">
                  <a16:creationId xmlns:a16="http://schemas.microsoft.com/office/drawing/2014/main" id="{17ACE1A7-CD9E-BD25-1024-92C0A06C927A}"/>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7" name="Shape 3057" descr="Line">
              <a:extLst>
                <a:ext uri="{FF2B5EF4-FFF2-40B4-BE49-F238E27FC236}">
                  <a16:creationId xmlns:a16="http://schemas.microsoft.com/office/drawing/2014/main" id="{0AB97FB3-F5E3-04A9-EBBB-64226C1224CF}"/>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8" name="Shape 3058" descr="Line">
              <a:extLst>
                <a:ext uri="{FF2B5EF4-FFF2-40B4-BE49-F238E27FC236}">
                  <a16:creationId xmlns:a16="http://schemas.microsoft.com/office/drawing/2014/main" id="{C0A64D93-5561-52A7-49BD-AF7B10E962D3}"/>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9" name="Shape 3059" descr="Line">
              <a:extLst>
                <a:ext uri="{FF2B5EF4-FFF2-40B4-BE49-F238E27FC236}">
                  <a16:creationId xmlns:a16="http://schemas.microsoft.com/office/drawing/2014/main" id="{609FD6DE-153E-BE58-C5CE-2CF867DF1550}"/>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0" name="Shape 3060" descr="Line">
              <a:extLst>
                <a:ext uri="{FF2B5EF4-FFF2-40B4-BE49-F238E27FC236}">
                  <a16:creationId xmlns:a16="http://schemas.microsoft.com/office/drawing/2014/main" id="{C5B87E57-0620-9809-6CE9-56F0CFE4D345}"/>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1" name="Shape 3061" descr="Line">
              <a:extLst>
                <a:ext uri="{FF2B5EF4-FFF2-40B4-BE49-F238E27FC236}">
                  <a16:creationId xmlns:a16="http://schemas.microsoft.com/office/drawing/2014/main" id="{16571635-655B-3E44-A1A4-BBA2B6232074}"/>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72" name="Shape 3062" descr="Circle">
              <a:extLst>
                <a:ext uri="{FF2B5EF4-FFF2-40B4-BE49-F238E27FC236}">
                  <a16:creationId xmlns:a16="http://schemas.microsoft.com/office/drawing/2014/main" id="{3DB17CBA-0D6D-D915-F9A0-77761F38720A}"/>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3" name="Shape 3063" descr="Circle">
              <a:extLst>
                <a:ext uri="{FF2B5EF4-FFF2-40B4-BE49-F238E27FC236}">
                  <a16:creationId xmlns:a16="http://schemas.microsoft.com/office/drawing/2014/main" id="{5F3ABBDA-C648-8175-9194-8A13A5960578}"/>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4" name="Shape 3064" descr="Circle">
              <a:extLst>
                <a:ext uri="{FF2B5EF4-FFF2-40B4-BE49-F238E27FC236}">
                  <a16:creationId xmlns:a16="http://schemas.microsoft.com/office/drawing/2014/main" id="{D8C2B03C-E1AB-5894-7790-29370C953BA6}"/>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5" name="Shape 3065" descr="Circle">
              <a:extLst>
                <a:ext uri="{FF2B5EF4-FFF2-40B4-BE49-F238E27FC236}">
                  <a16:creationId xmlns:a16="http://schemas.microsoft.com/office/drawing/2014/main" id="{52F4F830-404D-783B-2B18-CF25FF1054BA}"/>
                </a:ext>
              </a:extLst>
            </p:cNvPr>
            <p:cNvSpPr/>
            <p:nvPr/>
          </p:nvSpPr>
          <p:spPr>
            <a:xfrm>
              <a:off x="3400264" y="4974761"/>
              <a:ext cx="376238" cy="376238"/>
            </a:xfrm>
            <a:prstGeom prst="ellipse">
              <a:avLst/>
            </a:prstGeom>
            <a:solidFill>
              <a:srgbClr val="FFFF00"/>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6" name="Shape 3009" descr="Circle">
              <a:extLst>
                <a:ext uri="{FF2B5EF4-FFF2-40B4-BE49-F238E27FC236}">
                  <a16:creationId xmlns:a16="http://schemas.microsoft.com/office/drawing/2014/main" id="{E9508A5F-712D-3F9A-5C3E-1F070159A7FF}"/>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77" name="Shape 3010" descr="Circle">
              <a:extLst>
                <a:ext uri="{FF2B5EF4-FFF2-40B4-BE49-F238E27FC236}">
                  <a16:creationId xmlns:a16="http://schemas.microsoft.com/office/drawing/2014/main" id="{9F843622-34EC-ADAC-934C-66EDC7B91515}"/>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sp>
        <p:nvSpPr>
          <p:cNvPr id="78" name="Right Arrow 77">
            <a:extLst>
              <a:ext uri="{FF2B5EF4-FFF2-40B4-BE49-F238E27FC236}">
                <a16:creationId xmlns:a16="http://schemas.microsoft.com/office/drawing/2014/main" id="{60121B86-8AE7-F890-681D-2D06257AE983}"/>
              </a:ext>
            </a:extLst>
          </p:cNvPr>
          <p:cNvSpPr/>
          <p:nvPr/>
        </p:nvSpPr>
        <p:spPr>
          <a:xfrm>
            <a:off x="3367703" y="3908203"/>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5BC62D5-CCAD-A976-1E00-D40A01E0ECFA}"/>
              </a:ext>
            </a:extLst>
          </p:cNvPr>
          <p:cNvSpPr txBox="1"/>
          <p:nvPr/>
        </p:nvSpPr>
        <p:spPr>
          <a:xfrm>
            <a:off x="787702" y="5692964"/>
            <a:ext cx="2759666" cy="369332"/>
          </a:xfrm>
          <a:prstGeom prst="rect">
            <a:avLst/>
          </a:prstGeom>
          <a:noFill/>
        </p:spPr>
        <p:txBody>
          <a:bodyPr wrap="none" rtlCol="0">
            <a:spAutoFit/>
          </a:bodyPr>
          <a:lstStyle/>
          <a:p>
            <a:r>
              <a:rPr lang="en-US" dirty="0"/>
              <a:t>Modulating a single neuron</a:t>
            </a:r>
          </a:p>
        </p:txBody>
      </p:sp>
      <p:pic>
        <p:nvPicPr>
          <p:cNvPr id="6" name="neuron-control-3.mov" descr="neuron-control-3.mov">
            <a:hlinkClick r:id="" action="ppaction://media"/>
            <a:extLst>
              <a:ext uri="{FF2B5EF4-FFF2-40B4-BE49-F238E27FC236}">
                <a16:creationId xmlns:a16="http://schemas.microsoft.com/office/drawing/2014/main" id="{1167052A-73A6-27A1-97D1-B8DB6FC0F7E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06900" y="1219200"/>
            <a:ext cx="3378200" cy="4419600"/>
          </a:xfrm>
          <a:prstGeom prst="rect">
            <a:avLst/>
          </a:prstGeom>
        </p:spPr>
      </p:pic>
      <p:pic>
        <p:nvPicPr>
          <p:cNvPr id="7" name="neuron-control-colortemp.mov" descr="neuron-control-colortemp.mov">
            <a:hlinkClick r:id="" action="ppaction://media"/>
            <a:extLst>
              <a:ext uri="{FF2B5EF4-FFF2-40B4-BE49-F238E27FC236}">
                <a16:creationId xmlns:a16="http://schemas.microsoft.com/office/drawing/2014/main" id="{DA21DFE9-FF02-443B-49E9-9126E73DB58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141356" y="1219200"/>
            <a:ext cx="3378200" cy="4419600"/>
          </a:xfrm>
          <a:prstGeom prst="rect">
            <a:avLst/>
          </a:prstGeom>
        </p:spPr>
      </p:pic>
    </p:spTree>
    <p:extLst>
      <p:ext uri="{BB962C8B-B14F-4D97-AF65-F5344CB8AC3E}">
        <p14:creationId xmlns:p14="http://schemas.microsoft.com/office/powerpoint/2010/main" val="90352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66" fill="hold"/>
                                        <p:tgtEl>
                                          <p:spTgt spid="6"/>
                                        </p:tgtEl>
                                      </p:cBhvr>
                                    </p:cmd>
                                  </p:childTnLst>
                                </p:cTn>
                              </p:par>
                              <p:par>
                                <p:cTn id="7" presetID="1" presetClass="mediacall" presetSubtype="0" fill="hold" nodeType="withEffect">
                                  <p:stCondLst>
                                    <p:cond delay="0"/>
                                  </p:stCondLst>
                                  <p:childTnLst>
                                    <p:cmd type="call" cmd="playFrom(0.0)">
                                      <p:cBhvr>
                                        <p:cTn id="8" dur="22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repeatCount="indefinite"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3E24E96B-8301-0620-FE69-5AFAA2DECFE3}"/>
              </a:ext>
            </a:extLst>
          </p:cNvPr>
          <p:cNvGrpSpPr/>
          <p:nvPr/>
        </p:nvGrpSpPr>
        <p:grpSpPr>
          <a:xfrm>
            <a:off x="737636" y="587828"/>
            <a:ext cx="2919774" cy="5274129"/>
            <a:chOff x="737636" y="587828"/>
            <a:chExt cx="2919774" cy="5274129"/>
          </a:xfrm>
        </p:grpSpPr>
        <p:pic>
          <p:nvPicPr>
            <p:cNvPr id="5" name="Picture 2" descr="Person icon - Ikonate">
              <a:extLst>
                <a:ext uri="{FF2B5EF4-FFF2-40B4-BE49-F238E27FC236}">
                  <a16:creationId xmlns:a16="http://schemas.microsoft.com/office/drawing/2014/main" id="{8B934476-849C-2C06-1864-6FA3C6BC8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636" y="58782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4086C0-07C0-7985-0906-DE2B9597349F}"/>
                </a:ext>
              </a:extLst>
            </p:cNvPr>
            <p:cNvSpPr txBox="1"/>
            <p:nvPr/>
          </p:nvSpPr>
          <p:spPr>
            <a:xfrm>
              <a:off x="737636" y="3183718"/>
              <a:ext cx="2919774" cy="523220"/>
            </a:xfrm>
            <a:prstGeom prst="rect">
              <a:avLst/>
            </a:prstGeom>
            <a:noFill/>
          </p:spPr>
          <p:txBody>
            <a:bodyPr wrap="none" rtlCol="0">
              <a:spAutoFit/>
            </a:bodyPr>
            <a:lstStyle/>
            <a:p>
              <a:r>
                <a:rPr lang="en-US" sz="2800" dirty="0"/>
                <a:t>Specify the change</a:t>
              </a:r>
            </a:p>
          </p:txBody>
        </p:sp>
        <p:pic>
          <p:nvPicPr>
            <p:cNvPr id="6" name="Picture 5">
              <a:extLst>
                <a:ext uri="{FF2B5EF4-FFF2-40B4-BE49-F238E27FC236}">
                  <a16:creationId xmlns:a16="http://schemas.microsoft.com/office/drawing/2014/main" id="{346B6367-0318-3E4D-1EB6-BA01A1CFDD76}"/>
                </a:ext>
              </a:extLst>
            </p:cNvPr>
            <p:cNvPicPr>
              <a:picLocks noChangeAspect="1"/>
            </p:cNvPicPr>
            <p:nvPr/>
          </p:nvPicPr>
          <p:blipFill>
            <a:blip r:embed="rId6"/>
            <a:stretch>
              <a:fillRect/>
            </a:stretch>
          </p:blipFill>
          <p:spPr>
            <a:xfrm>
              <a:off x="1177756" y="3898925"/>
              <a:ext cx="1963032" cy="1963032"/>
            </a:xfrm>
            <a:prstGeom prst="rect">
              <a:avLst/>
            </a:prstGeom>
          </p:spPr>
        </p:pic>
      </p:grpSp>
      <p:grpSp>
        <p:nvGrpSpPr>
          <p:cNvPr id="72" name="Group 71">
            <a:extLst>
              <a:ext uri="{FF2B5EF4-FFF2-40B4-BE49-F238E27FC236}">
                <a16:creationId xmlns:a16="http://schemas.microsoft.com/office/drawing/2014/main" id="{94BCD033-D2A1-7142-26BE-D62D6D223CCE}"/>
              </a:ext>
            </a:extLst>
          </p:cNvPr>
          <p:cNvGrpSpPr/>
          <p:nvPr/>
        </p:nvGrpSpPr>
        <p:grpSpPr>
          <a:xfrm>
            <a:off x="4037175" y="2984674"/>
            <a:ext cx="3719994" cy="3367073"/>
            <a:chOff x="4037175" y="2984674"/>
            <a:chExt cx="3719994" cy="3367073"/>
          </a:xfrm>
        </p:grpSpPr>
        <p:sp>
          <p:nvSpPr>
            <p:cNvPr id="7" name="Right Arrow 6">
              <a:extLst>
                <a:ext uri="{FF2B5EF4-FFF2-40B4-BE49-F238E27FC236}">
                  <a16:creationId xmlns:a16="http://schemas.microsoft.com/office/drawing/2014/main" id="{3BA07050-65DA-F606-41C9-21906C55CC0E}"/>
                </a:ext>
              </a:extLst>
            </p:cNvPr>
            <p:cNvSpPr/>
            <p:nvPr/>
          </p:nvSpPr>
          <p:spPr>
            <a:xfrm>
              <a:off x="4037175" y="3255060"/>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32A731B-AEE8-31B7-FAE5-09E6F29D9A64}"/>
                </a:ext>
              </a:extLst>
            </p:cNvPr>
            <p:cNvSpPr txBox="1"/>
            <p:nvPr/>
          </p:nvSpPr>
          <p:spPr>
            <a:xfrm>
              <a:off x="4827957" y="2984674"/>
              <a:ext cx="2643929" cy="954107"/>
            </a:xfrm>
            <a:prstGeom prst="rect">
              <a:avLst/>
            </a:prstGeom>
            <a:noFill/>
          </p:spPr>
          <p:txBody>
            <a:bodyPr wrap="none" rtlCol="0">
              <a:spAutoFit/>
            </a:bodyPr>
            <a:lstStyle/>
            <a:p>
              <a:pPr algn="ctr"/>
              <a:r>
                <a:rPr lang="en-US" sz="2800" dirty="0"/>
                <a:t>Search for causal</a:t>
              </a:r>
              <a:br>
                <a:rPr lang="en-US" sz="2800" dirty="0"/>
              </a:br>
              <a:r>
                <a:rPr lang="en-US" sz="2800" dirty="0"/>
                <a:t>computations</a:t>
              </a:r>
            </a:p>
          </p:txBody>
        </p:sp>
        <p:pic>
          <p:nvPicPr>
            <p:cNvPr id="9" name="Picture 8">
              <a:extLst>
                <a:ext uri="{FF2B5EF4-FFF2-40B4-BE49-F238E27FC236}">
                  <a16:creationId xmlns:a16="http://schemas.microsoft.com/office/drawing/2014/main" id="{20ED76D5-6A75-7557-E8AF-0303A8592663}"/>
                </a:ext>
              </a:extLst>
            </p:cNvPr>
            <p:cNvPicPr>
              <a:picLocks noChangeAspect="1"/>
            </p:cNvPicPr>
            <p:nvPr/>
          </p:nvPicPr>
          <p:blipFill>
            <a:blip r:embed="rId7"/>
            <a:stretch>
              <a:fillRect/>
            </a:stretch>
          </p:blipFill>
          <p:spPr>
            <a:xfrm>
              <a:off x="4401671" y="4160847"/>
              <a:ext cx="3355498" cy="2190900"/>
            </a:xfrm>
            <a:prstGeom prst="rect">
              <a:avLst/>
            </a:prstGeom>
          </p:spPr>
        </p:pic>
      </p:grpSp>
      <p:grpSp>
        <p:nvGrpSpPr>
          <p:cNvPr id="73" name="Group 72">
            <a:extLst>
              <a:ext uri="{FF2B5EF4-FFF2-40B4-BE49-F238E27FC236}">
                <a16:creationId xmlns:a16="http://schemas.microsoft.com/office/drawing/2014/main" id="{4C715E81-FDC8-145A-846C-2A806E09FADF}"/>
              </a:ext>
            </a:extLst>
          </p:cNvPr>
          <p:cNvGrpSpPr/>
          <p:nvPr/>
        </p:nvGrpSpPr>
        <p:grpSpPr>
          <a:xfrm>
            <a:off x="7757169" y="563534"/>
            <a:ext cx="3651195" cy="5360146"/>
            <a:chOff x="7757169" y="563534"/>
            <a:chExt cx="3651195" cy="5360146"/>
          </a:xfrm>
        </p:grpSpPr>
        <p:sp>
          <p:nvSpPr>
            <p:cNvPr id="10" name="Right Arrow 9">
              <a:extLst>
                <a:ext uri="{FF2B5EF4-FFF2-40B4-BE49-F238E27FC236}">
                  <a16:creationId xmlns:a16="http://schemas.microsoft.com/office/drawing/2014/main" id="{E693676E-BC9F-FFB0-570F-F83A3E20BD05}"/>
                </a:ext>
              </a:extLst>
            </p:cNvPr>
            <p:cNvSpPr/>
            <p:nvPr/>
          </p:nvSpPr>
          <p:spPr>
            <a:xfrm>
              <a:off x="7757169" y="3274077"/>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BC8377EF-8E06-2EEC-E0E6-873467B921FE}"/>
                </a:ext>
              </a:extLst>
            </p:cNvPr>
            <p:cNvGrpSpPr/>
            <p:nvPr/>
          </p:nvGrpSpPr>
          <p:grpSpPr>
            <a:xfrm>
              <a:off x="8977325" y="563534"/>
              <a:ext cx="2105025" cy="2588989"/>
              <a:chOff x="2469583" y="2428631"/>
              <a:chExt cx="3184469" cy="3916607"/>
            </a:xfrm>
          </p:grpSpPr>
          <p:sp>
            <p:nvSpPr>
              <p:cNvPr id="12" name="Shape 3011" descr="Line">
                <a:extLst>
                  <a:ext uri="{FF2B5EF4-FFF2-40B4-BE49-F238E27FC236}">
                    <a16:creationId xmlns:a16="http://schemas.microsoft.com/office/drawing/2014/main" id="{9242278C-7B6F-A4DD-ABE4-0F99BC806BF0}"/>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2" descr="Line">
                <a:extLst>
                  <a:ext uri="{FF2B5EF4-FFF2-40B4-BE49-F238E27FC236}">
                    <a16:creationId xmlns:a16="http://schemas.microsoft.com/office/drawing/2014/main" id="{6F2EDD04-210A-A902-9A99-C4F378A7E76B}"/>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3" descr="Line">
                <a:extLst>
                  <a:ext uri="{FF2B5EF4-FFF2-40B4-BE49-F238E27FC236}">
                    <a16:creationId xmlns:a16="http://schemas.microsoft.com/office/drawing/2014/main" id="{29D09C58-56CF-639B-A9AA-2C2A017004AC}"/>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4" descr="Line">
                <a:extLst>
                  <a:ext uri="{FF2B5EF4-FFF2-40B4-BE49-F238E27FC236}">
                    <a16:creationId xmlns:a16="http://schemas.microsoft.com/office/drawing/2014/main" id="{CDC8A200-68DD-8D9B-1237-3045CEC9B1EE}"/>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15" descr="Line">
                <a:extLst>
                  <a:ext uri="{FF2B5EF4-FFF2-40B4-BE49-F238E27FC236}">
                    <a16:creationId xmlns:a16="http://schemas.microsoft.com/office/drawing/2014/main" id="{BF5AA4F7-9ACD-07DE-C222-78B29BDC21E9}"/>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16" descr="Line">
                <a:extLst>
                  <a:ext uri="{FF2B5EF4-FFF2-40B4-BE49-F238E27FC236}">
                    <a16:creationId xmlns:a16="http://schemas.microsoft.com/office/drawing/2014/main" id="{D6DEC78F-96E0-650F-5C85-07326F347E08}"/>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17" descr="Line">
                <a:extLst>
                  <a:ext uri="{FF2B5EF4-FFF2-40B4-BE49-F238E27FC236}">
                    <a16:creationId xmlns:a16="http://schemas.microsoft.com/office/drawing/2014/main" id="{AAA21A0C-A7F1-0C68-8299-82991B9A2626}"/>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18" descr="Line">
                <a:extLst>
                  <a:ext uri="{FF2B5EF4-FFF2-40B4-BE49-F238E27FC236}">
                    <a16:creationId xmlns:a16="http://schemas.microsoft.com/office/drawing/2014/main" id="{4426C2F0-71CC-0B4B-FACB-C1365189C242}"/>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19" descr="Line">
                <a:extLst>
                  <a:ext uri="{FF2B5EF4-FFF2-40B4-BE49-F238E27FC236}">
                    <a16:creationId xmlns:a16="http://schemas.microsoft.com/office/drawing/2014/main" id="{2BCADFB8-D778-1807-4A83-8D997395DEBB}"/>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0" descr="Line">
                <a:extLst>
                  <a:ext uri="{FF2B5EF4-FFF2-40B4-BE49-F238E27FC236}">
                    <a16:creationId xmlns:a16="http://schemas.microsoft.com/office/drawing/2014/main" id="{10F6F83A-C573-2D86-5F38-C6866B3A540C}"/>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1" descr="Line">
                <a:extLst>
                  <a:ext uri="{FF2B5EF4-FFF2-40B4-BE49-F238E27FC236}">
                    <a16:creationId xmlns:a16="http://schemas.microsoft.com/office/drawing/2014/main" id="{766B2082-B723-62F4-2FD0-44DEDCCE3FF8}"/>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2" descr="Line">
                <a:extLst>
                  <a:ext uri="{FF2B5EF4-FFF2-40B4-BE49-F238E27FC236}">
                    <a16:creationId xmlns:a16="http://schemas.microsoft.com/office/drawing/2014/main" id="{89121524-E94E-8B9A-8635-B5A920ABD46E}"/>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3" descr="Line">
                <a:extLst>
                  <a:ext uri="{FF2B5EF4-FFF2-40B4-BE49-F238E27FC236}">
                    <a16:creationId xmlns:a16="http://schemas.microsoft.com/office/drawing/2014/main" id="{FBB1D6D2-929D-8997-EC23-EB1AF9B684F6}"/>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4" descr="Line">
                <a:extLst>
                  <a:ext uri="{FF2B5EF4-FFF2-40B4-BE49-F238E27FC236}">
                    <a16:creationId xmlns:a16="http://schemas.microsoft.com/office/drawing/2014/main" id="{525662F2-E2A7-14F4-6E80-B75457008D8A}"/>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25" descr="Line">
                <a:extLst>
                  <a:ext uri="{FF2B5EF4-FFF2-40B4-BE49-F238E27FC236}">
                    <a16:creationId xmlns:a16="http://schemas.microsoft.com/office/drawing/2014/main" id="{19ECCF3A-561C-C8A1-CFAF-5BF68666251B}"/>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26" descr="Line">
                <a:extLst>
                  <a:ext uri="{FF2B5EF4-FFF2-40B4-BE49-F238E27FC236}">
                    <a16:creationId xmlns:a16="http://schemas.microsoft.com/office/drawing/2014/main" id="{5DC280FF-0D94-EBEA-54DF-AE1954D58B8C}"/>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27" descr="Line">
                <a:extLst>
                  <a:ext uri="{FF2B5EF4-FFF2-40B4-BE49-F238E27FC236}">
                    <a16:creationId xmlns:a16="http://schemas.microsoft.com/office/drawing/2014/main" id="{B80C97C6-E4C7-960A-E8EE-76438091AC05}"/>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28" descr="Line">
                <a:extLst>
                  <a:ext uri="{FF2B5EF4-FFF2-40B4-BE49-F238E27FC236}">
                    <a16:creationId xmlns:a16="http://schemas.microsoft.com/office/drawing/2014/main" id="{EC0D3891-76A5-6C6E-AC5A-CBAC38C7680F}"/>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29" descr="Line">
                <a:extLst>
                  <a:ext uri="{FF2B5EF4-FFF2-40B4-BE49-F238E27FC236}">
                    <a16:creationId xmlns:a16="http://schemas.microsoft.com/office/drawing/2014/main" id="{E12A8CC6-43B2-D5E5-7DE7-5F621BF049AE}"/>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1" name="Shape 3030" descr="Line">
                <a:extLst>
                  <a:ext uri="{FF2B5EF4-FFF2-40B4-BE49-F238E27FC236}">
                    <a16:creationId xmlns:a16="http://schemas.microsoft.com/office/drawing/2014/main" id="{7F7CE8BB-9BF7-F33E-CE14-0303147AFD79}"/>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2" name="Shape 3031" descr="Line">
                <a:extLst>
                  <a:ext uri="{FF2B5EF4-FFF2-40B4-BE49-F238E27FC236}">
                    <a16:creationId xmlns:a16="http://schemas.microsoft.com/office/drawing/2014/main" id="{84058D2C-759A-8D83-BA8F-AFE02F4BE202}"/>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3" name="Shape 3032" descr="Line">
                <a:extLst>
                  <a:ext uri="{FF2B5EF4-FFF2-40B4-BE49-F238E27FC236}">
                    <a16:creationId xmlns:a16="http://schemas.microsoft.com/office/drawing/2014/main" id="{87C63CD3-DDE9-AC3A-47D7-92BA49FF0C71}"/>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4" name="Shape 3033" descr="Line">
                <a:extLst>
                  <a:ext uri="{FF2B5EF4-FFF2-40B4-BE49-F238E27FC236}">
                    <a16:creationId xmlns:a16="http://schemas.microsoft.com/office/drawing/2014/main" id="{34652000-BD19-93FD-948F-990BD5A14825}"/>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5" name="Shape 3034" descr="Circle">
                <a:extLst>
                  <a:ext uri="{FF2B5EF4-FFF2-40B4-BE49-F238E27FC236}">
                    <a16:creationId xmlns:a16="http://schemas.microsoft.com/office/drawing/2014/main" id="{3D83058F-9627-5B34-6CED-64DE500B9356}"/>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6" name="Shape 3035" descr="Circle">
                <a:extLst>
                  <a:ext uri="{FF2B5EF4-FFF2-40B4-BE49-F238E27FC236}">
                    <a16:creationId xmlns:a16="http://schemas.microsoft.com/office/drawing/2014/main" id="{CF7A984B-514A-33FD-2461-4A44C638D1A5}"/>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7" name="Shape 3036" descr="Circle">
                <a:extLst>
                  <a:ext uri="{FF2B5EF4-FFF2-40B4-BE49-F238E27FC236}">
                    <a16:creationId xmlns:a16="http://schemas.microsoft.com/office/drawing/2014/main" id="{DE2AC2A7-0161-9107-3CED-374EE1C13E6D}"/>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8" name="Shape 3037" descr="Circle">
                <a:extLst>
                  <a:ext uri="{FF2B5EF4-FFF2-40B4-BE49-F238E27FC236}">
                    <a16:creationId xmlns:a16="http://schemas.microsoft.com/office/drawing/2014/main" id="{58F0ACD4-D353-FE3B-D283-E32C1691406A}"/>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9" name="Shape 3038" descr="Circle">
                <a:extLst>
                  <a:ext uri="{FF2B5EF4-FFF2-40B4-BE49-F238E27FC236}">
                    <a16:creationId xmlns:a16="http://schemas.microsoft.com/office/drawing/2014/main" id="{953D732C-DCDC-9958-ED6F-633B03AEA399}"/>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0" name="Shape 3039" descr="Line">
                <a:extLst>
                  <a:ext uri="{FF2B5EF4-FFF2-40B4-BE49-F238E27FC236}">
                    <a16:creationId xmlns:a16="http://schemas.microsoft.com/office/drawing/2014/main" id="{153B103B-36D6-3341-B64A-13CC5740CDBA}"/>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1" name="Shape 3040" descr="Line">
                <a:extLst>
                  <a:ext uri="{FF2B5EF4-FFF2-40B4-BE49-F238E27FC236}">
                    <a16:creationId xmlns:a16="http://schemas.microsoft.com/office/drawing/2014/main" id="{CCB9D726-82FB-0930-4702-598D73E610A6}"/>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2" name="Shape 3041" descr="Line">
                <a:extLst>
                  <a:ext uri="{FF2B5EF4-FFF2-40B4-BE49-F238E27FC236}">
                    <a16:creationId xmlns:a16="http://schemas.microsoft.com/office/drawing/2014/main" id="{F59B76B5-2AF8-2529-0EC8-557D1AB6F02A}"/>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3" name="Shape 3042" descr="Line">
                <a:extLst>
                  <a:ext uri="{FF2B5EF4-FFF2-40B4-BE49-F238E27FC236}">
                    <a16:creationId xmlns:a16="http://schemas.microsoft.com/office/drawing/2014/main" id="{FB64C6EC-8D31-B483-7B79-7D5C6F72064B}"/>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4" name="Shape 3043" descr="Circle">
                <a:extLst>
                  <a:ext uri="{FF2B5EF4-FFF2-40B4-BE49-F238E27FC236}">
                    <a16:creationId xmlns:a16="http://schemas.microsoft.com/office/drawing/2014/main" id="{B12CB552-7954-D408-D4AE-566FC1FA1F97}"/>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4" descr="Circle">
                <a:extLst>
                  <a:ext uri="{FF2B5EF4-FFF2-40B4-BE49-F238E27FC236}">
                    <a16:creationId xmlns:a16="http://schemas.microsoft.com/office/drawing/2014/main" id="{47332406-6937-8144-C15B-33D2A316D761}"/>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45" descr="Circle">
                <a:extLst>
                  <a:ext uri="{FF2B5EF4-FFF2-40B4-BE49-F238E27FC236}">
                    <a16:creationId xmlns:a16="http://schemas.microsoft.com/office/drawing/2014/main" id="{B185A8AE-6ACC-1C66-36A5-3A5D35CF1240}"/>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7" name="Shape 3046" descr="Circle">
                <a:extLst>
                  <a:ext uri="{FF2B5EF4-FFF2-40B4-BE49-F238E27FC236}">
                    <a16:creationId xmlns:a16="http://schemas.microsoft.com/office/drawing/2014/main" id="{75AC66F9-5631-2FF8-B7DD-76F672F39483}"/>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8" name="Shape 3047" descr="Circle">
                <a:extLst>
                  <a:ext uri="{FF2B5EF4-FFF2-40B4-BE49-F238E27FC236}">
                    <a16:creationId xmlns:a16="http://schemas.microsoft.com/office/drawing/2014/main" id="{5B3075A4-3CD8-BDC9-3894-6F078381568B}"/>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9" name="Shape 3048" descr="Circle">
                <a:extLst>
                  <a:ext uri="{FF2B5EF4-FFF2-40B4-BE49-F238E27FC236}">
                    <a16:creationId xmlns:a16="http://schemas.microsoft.com/office/drawing/2014/main" id="{F6789CE3-61FF-EC56-8209-69B5C03A1BC9}"/>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0" name="Shape 3049" descr="Circle">
                <a:extLst>
                  <a:ext uri="{FF2B5EF4-FFF2-40B4-BE49-F238E27FC236}">
                    <a16:creationId xmlns:a16="http://schemas.microsoft.com/office/drawing/2014/main" id="{131F142D-392C-C162-A3A8-D857CBAF2406}"/>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1" name="Shape 3050" descr="Line">
                <a:extLst>
                  <a:ext uri="{FF2B5EF4-FFF2-40B4-BE49-F238E27FC236}">
                    <a16:creationId xmlns:a16="http://schemas.microsoft.com/office/drawing/2014/main" id="{9A08458E-821E-AEFA-F561-3787DAEB9683}"/>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1" descr="Line">
                <a:extLst>
                  <a:ext uri="{FF2B5EF4-FFF2-40B4-BE49-F238E27FC236}">
                    <a16:creationId xmlns:a16="http://schemas.microsoft.com/office/drawing/2014/main" id="{90D214D4-FBEB-C5F6-F663-9D5633A6193F}"/>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2" descr="Line">
                <a:extLst>
                  <a:ext uri="{FF2B5EF4-FFF2-40B4-BE49-F238E27FC236}">
                    <a16:creationId xmlns:a16="http://schemas.microsoft.com/office/drawing/2014/main" id="{36E5E95B-CF7A-8082-4C3D-D3C79A290CDE}"/>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3" descr="Line">
                <a:extLst>
                  <a:ext uri="{FF2B5EF4-FFF2-40B4-BE49-F238E27FC236}">
                    <a16:creationId xmlns:a16="http://schemas.microsoft.com/office/drawing/2014/main" id="{0E58B855-733C-9F55-8463-99A64D8126D3}"/>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4" descr="Line">
                <a:extLst>
                  <a:ext uri="{FF2B5EF4-FFF2-40B4-BE49-F238E27FC236}">
                    <a16:creationId xmlns:a16="http://schemas.microsoft.com/office/drawing/2014/main" id="{D75216B8-41F6-28DE-99A4-AF233B232DDE}"/>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55" descr="Line">
                <a:extLst>
                  <a:ext uri="{FF2B5EF4-FFF2-40B4-BE49-F238E27FC236}">
                    <a16:creationId xmlns:a16="http://schemas.microsoft.com/office/drawing/2014/main" id="{7824E51A-8A67-BDA1-9C6D-41F69D5A1254}"/>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56" descr="Line">
                <a:extLst>
                  <a:ext uri="{FF2B5EF4-FFF2-40B4-BE49-F238E27FC236}">
                    <a16:creationId xmlns:a16="http://schemas.microsoft.com/office/drawing/2014/main" id="{BC2C0B9D-54B6-980A-03AF-07565768BE0B}"/>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57" descr="Line">
                <a:extLst>
                  <a:ext uri="{FF2B5EF4-FFF2-40B4-BE49-F238E27FC236}">
                    <a16:creationId xmlns:a16="http://schemas.microsoft.com/office/drawing/2014/main" id="{13D9F74C-8272-9DA3-AB0F-3F12FEB4BB74}"/>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9" name="Shape 3058" descr="Line">
                <a:extLst>
                  <a:ext uri="{FF2B5EF4-FFF2-40B4-BE49-F238E27FC236}">
                    <a16:creationId xmlns:a16="http://schemas.microsoft.com/office/drawing/2014/main" id="{64C18C8D-D5BE-2DB5-6BFF-0DB26B0D1B0C}"/>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0" name="Shape 3059" descr="Line">
                <a:extLst>
                  <a:ext uri="{FF2B5EF4-FFF2-40B4-BE49-F238E27FC236}">
                    <a16:creationId xmlns:a16="http://schemas.microsoft.com/office/drawing/2014/main" id="{7B9A8ECF-EBFA-FC64-89E1-FEFD1038F1BD}"/>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1" name="Shape 3060" descr="Line">
                <a:extLst>
                  <a:ext uri="{FF2B5EF4-FFF2-40B4-BE49-F238E27FC236}">
                    <a16:creationId xmlns:a16="http://schemas.microsoft.com/office/drawing/2014/main" id="{36609598-2076-7800-18EC-DE90BF30EAB3}"/>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2" name="Shape 3061" descr="Line">
                <a:extLst>
                  <a:ext uri="{FF2B5EF4-FFF2-40B4-BE49-F238E27FC236}">
                    <a16:creationId xmlns:a16="http://schemas.microsoft.com/office/drawing/2014/main" id="{EE9CFBFA-6AA3-1394-BAA2-9BD129C4F892}"/>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3" name="Shape 3062" descr="Circle">
                <a:extLst>
                  <a:ext uri="{FF2B5EF4-FFF2-40B4-BE49-F238E27FC236}">
                    <a16:creationId xmlns:a16="http://schemas.microsoft.com/office/drawing/2014/main" id="{AC81E0ED-C1FB-9F8C-5F74-C16EADE9AD3C}"/>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4" name="Shape 3063" descr="Circle">
                <a:extLst>
                  <a:ext uri="{FF2B5EF4-FFF2-40B4-BE49-F238E27FC236}">
                    <a16:creationId xmlns:a16="http://schemas.microsoft.com/office/drawing/2014/main" id="{A83539A8-8F6F-6D69-86B5-525560895B54}"/>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5" name="Shape 3064" descr="Circle">
                <a:extLst>
                  <a:ext uri="{FF2B5EF4-FFF2-40B4-BE49-F238E27FC236}">
                    <a16:creationId xmlns:a16="http://schemas.microsoft.com/office/drawing/2014/main" id="{AA8922B5-54AB-2DE9-72D6-2D815E60AAEF}"/>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6" name="Shape 3065" descr="Circle">
                <a:extLst>
                  <a:ext uri="{FF2B5EF4-FFF2-40B4-BE49-F238E27FC236}">
                    <a16:creationId xmlns:a16="http://schemas.microsoft.com/office/drawing/2014/main" id="{EB390CE5-F23F-F1C2-5D68-410EE40D89CF}"/>
                  </a:ext>
                </a:extLst>
              </p:cNvPr>
              <p:cNvSpPr/>
              <p:nvPr/>
            </p:nvSpPr>
            <p:spPr>
              <a:xfrm>
                <a:off x="3400264" y="4974761"/>
                <a:ext cx="376238" cy="376238"/>
              </a:xfrm>
              <a:prstGeom prst="ellipse">
                <a:avLst/>
              </a:prstGeom>
              <a:solidFill>
                <a:srgbClr val="FFFF00"/>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7" name="Shape 3009" descr="Circle">
                <a:extLst>
                  <a:ext uri="{FF2B5EF4-FFF2-40B4-BE49-F238E27FC236}">
                    <a16:creationId xmlns:a16="http://schemas.microsoft.com/office/drawing/2014/main" id="{1F0919ED-A05B-3490-017D-B46D2ABC912F}"/>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8" name="Shape 3010" descr="Circle">
                <a:extLst>
                  <a:ext uri="{FF2B5EF4-FFF2-40B4-BE49-F238E27FC236}">
                    <a16:creationId xmlns:a16="http://schemas.microsoft.com/office/drawing/2014/main" id="{475224C5-D15B-F795-FF1E-D6DBB79DDDD8}"/>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sp>
          <p:nvSpPr>
            <p:cNvPr id="69" name="TextBox 68">
              <a:extLst>
                <a:ext uri="{FF2B5EF4-FFF2-40B4-BE49-F238E27FC236}">
                  <a16:creationId xmlns:a16="http://schemas.microsoft.com/office/drawing/2014/main" id="{1EBEA943-82FD-E87F-B943-6BA339D95D8E}"/>
                </a:ext>
              </a:extLst>
            </p:cNvPr>
            <p:cNvSpPr txBox="1"/>
            <p:nvPr/>
          </p:nvSpPr>
          <p:spPr>
            <a:xfrm>
              <a:off x="8647159" y="3167390"/>
              <a:ext cx="2761205" cy="523220"/>
            </a:xfrm>
            <a:prstGeom prst="rect">
              <a:avLst/>
            </a:prstGeom>
            <a:noFill/>
          </p:spPr>
          <p:txBody>
            <a:bodyPr wrap="none" rtlCol="0">
              <a:spAutoFit/>
            </a:bodyPr>
            <a:lstStyle/>
            <a:p>
              <a:pPr algn="ctr"/>
              <a:r>
                <a:rPr lang="en-US" sz="2800" dirty="0"/>
                <a:t>Alter the network</a:t>
              </a:r>
            </a:p>
          </p:txBody>
        </p:sp>
        <p:pic>
          <p:nvPicPr>
            <p:cNvPr id="70" name="neuron-control.mov" descr="neuron-control.mov">
              <a:hlinkClick r:id="" action="ppaction://media"/>
              <a:extLst>
                <a:ext uri="{FF2B5EF4-FFF2-40B4-BE49-F238E27FC236}">
                  <a16:creationId xmlns:a16="http://schemas.microsoft.com/office/drawing/2014/main" id="{53CE7B45-381B-464A-BB23-BA86F09A1B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25897"/>
            <a:stretch/>
          </p:blipFill>
          <p:spPr>
            <a:xfrm>
              <a:off x="8826228" y="3865131"/>
              <a:ext cx="2123375" cy="2058549"/>
            </a:xfrm>
            <a:prstGeom prst="rect">
              <a:avLst/>
            </a:prstGeom>
          </p:spPr>
        </p:pic>
      </p:grpSp>
    </p:spTree>
    <p:extLst>
      <p:ext uri="{BB962C8B-B14F-4D97-AF65-F5344CB8AC3E}">
        <p14:creationId xmlns:p14="http://schemas.microsoft.com/office/powerpoint/2010/main" val="347021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5EEC-C8C0-B9DD-568C-59EC85D943FF}"/>
              </a:ext>
            </a:extLst>
          </p:cNvPr>
          <p:cNvSpPr>
            <a:spLocks noGrp="1"/>
          </p:cNvSpPr>
          <p:nvPr>
            <p:ph type="title"/>
          </p:nvPr>
        </p:nvSpPr>
        <p:spPr>
          <a:xfrm>
            <a:off x="0" y="365125"/>
            <a:ext cx="12192000" cy="1325563"/>
          </a:xfrm>
        </p:spPr>
        <p:txBody>
          <a:bodyPr>
            <a:normAutofit/>
          </a:bodyPr>
          <a:lstStyle/>
          <a:p>
            <a:pPr algn="ctr"/>
            <a:r>
              <a:rPr lang="en-US" sz="6000" dirty="0"/>
              <a:t>Two Principles for Interpretability</a:t>
            </a:r>
          </a:p>
        </p:txBody>
      </p:sp>
      <p:sp>
        <p:nvSpPr>
          <p:cNvPr id="3" name="Content Placeholder 2">
            <a:extLst>
              <a:ext uri="{FF2B5EF4-FFF2-40B4-BE49-F238E27FC236}">
                <a16:creationId xmlns:a16="http://schemas.microsoft.com/office/drawing/2014/main" id="{CBDCF460-EC91-E931-F189-F92A337AEC8A}"/>
              </a:ext>
            </a:extLst>
          </p:cNvPr>
          <p:cNvSpPr>
            <a:spLocks noGrp="1"/>
          </p:cNvSpPr>
          <p:nvPr>
            <p:ph idx="1"/>
          </p:nvPr>
        </p:nvSpPr>
        <p:spPr>
          <a:xfrm>
            <a:off x="838200" y="2491409"/>
            <a:ext cx="10515600" cy="3685554"/>
          </a:xfrm>
        </p:spPr>
        <p:txBody>
          <a:bodyPr>
            <a:normAutofit/>
          </a:bodyPr>
          <a:lstStyle/>
          <a:p>
            <a:pPr marL="514350" indent="-514350" algn="ctr">
              <a:buAutoNum type="arabicPeriod"/>
            </a:pPr>
            <a:r>
              <a:rPr lang="en-US" sz="4000" u="sng" dirty="0"/>
              <a:t>Causal tracing</a:t>
            </a:r>
            <a:r>
              <a:rPr lang="en-US" sz="4000" dirty="0"/>
              <a:t> reveals mechanisms.</a:t>
            </a:r>
          </a:p>
          <a:p>
            <a:pPr marL="514350" indent="-514350" algn="ctr">
              <a:buAutoNum type="arabicPeriod"/>
            </a:pPr>
            <a:endParaRPr lang="en-US" sz="4000" dirty="0"/>
          </a:p>
          <a:p>
            <a:pPr marL="514350" indent="-514350" algn="ctr">
              <a:buAutoNum type="arabicPeriod"/>
            </a:pPr>
            <a:r>
              <a:rPr lang="en-US" sz="4000" dirty="0"/>
              <a:t>Understanding = an ability to </a:t>
            </a:r>
            <a:r>
              <a:rPr lang="en-US" sz="4000" u="sng" dirty="0"/>
              <a:t>make changes</a:t>
            </a:r>
            <a:r>
              <a:rPr lang="en-US" sz="4000" dirty="0"/>
              <a:t>.</a:t>
            </a:r>
          </a:p>
        </p:txBody>
      </p:sp>
    </p:spTree>
    <p:extLst>
      <p:ext uri="{BB962C8B-B14F-4D97-AF65-F5344CB8AC3E}">
        <p14:creationId xmlns:p14="http://schemas.microsoft.com/office/powerpoint/2010/main" val="78701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5D82F-CE4E-EB46-B7B3-D0F14994BA60}"/>
              </a:ext>
            </a:extLst>
          </p:cNvPr>
          <p:cNvSpPr>
            <a:spLocks noGrp="1"/>
          </p:cNvSpPr>
          <p:nvPr>
            <p:ph type="title"/>
          </p:nvPr>
        </p:nvSpPr>
        <p:spPr>
          <a:xfrm>
            <a:off x="0" y="18255"/>
            <a:ext cx="12192000" cy="1325563"/>
          </a:xfrm>
        </p:spPr>
        <p:txBody>
          <a:bodyPr>
            <a:noAutofit/>
          </a:bodyPr>
          <a:lstStyle/>
          <a:p>
            <a:pPr algn="ctr"/>
            <a:r>
              <a:rPr lang="en-US" sz="6000" dirty="0"/>
              <a:t>What does it really learn?</a:t>
            </a:r>
          </a:p>
        </p:txBody>
      </p:sp>
      <p:grpSp>
        <p:nvGrpSpPr>
          <p:cNvPr id="6" name="Group 5">
            <a:extLst>
              <a:ext uri="{FF2B5EF4-FFF2-40B4-BE49-F238E27FC236}">
                <a16:creationId xmlns:a16="http://schemas.microsoft.com/office/drawing/2014/main" id="{5C1EA09A-F154-C443-BA4C-127D2F30792A}"/>
              </a:ext>
            </a:extLst>
          </p:cNvPr>
          <p:cNvGrpSpPr/>
          <p:nvPr/>
        </p:nvGrpSpPr>
        <p:grpSpPr>
          <a:xfrm>
            <a:off x="5676957" y="1879756"/>
            <a:ext cx="3184469" cy="3916607"/>
            <a:chOff x="3042671" y="1914262"/>
            <a:chExt cx="3184469" cy="3916607"/>
          </a:xfrm>
        </p:grpSpPr>
        <p:sp>
          <p:nvSpPr>
            <p:cNvPr id="7" name="Shape 3011" descr="Line">
              <a:extLst>
                <a:ext uri="{FF2B5EF4-FFF2-40B4-BE49-F238E27FC236}">
                  <a16:creationId xmlns:a16="http://schemas.microsoft.com/office/drawing/2014/main" id="{9C081177-F82D-2A4A-91A8-750B73C9BEF5}"/>
                </a:ext>
              </a:extLst>
            </p:cNvPr>
            <p:cNvSpPr/>
            <p:nvPr/>
          </p:nvSpPr>
          <p:spPr>
            <a:xfrm flipH="1" flipV="1">
              <a:off x="4319917" y="2769078"/>
              <a:ext cx="634189" cy="63418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 name="Shape 3012" descr="Line">
              <a:extLst>
                <a:ext uri="{FF2B5EF4-FFF2-40B4-BE49-F238E27FC236}">
                  <a16:creationId xmlns:a16="http://schemas.microsoft.com/office/drawing/2014/main" id="{3EC33151-C34D-1740-B79C-F4D9D68F09A6}"/>
                </a:ext>
              </a:extLst>
            </p:cNvPr>
            <p:cNvSpPr/>
            <p:nvPr/>
          </p:nvSpPr>
          <p:spPr>
            <a:xfrm flipH="1" flipV="1">
              <a:off x="4318588" y="268616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3" descr="Line">
              <a:extLst>
                <a:ext uri="{FF2B5EF4-FFF2-40B4-BE49-F238E27FC236}">
                  <a16:creationId xmlns:a16="http://schemas.microsoft.com/office/drawing/2014/main" id="{7BD0935F-CAAE-D64C-8445-F11249017DA6}"/>
                </a:ext>
              </a:extLst>
            </p:cNvPr>
            <p:cNvSpPr/>
            <p:nvPr/>
          </p:nvSpPr>
          <p:spPr>
            <a:xfrm flipH="1" flipV="1">
              <a:off x="4318350" y="3247819"/>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4" descr="Line">
              <a:extLst>
                <a:ext uri="{FF2B5EF4-FFF2-40B4-BE49-F238E27FC236}">
                  <a16:creationId xmlns:a16="http://schemas.microsoft.com/office/drawing/2014/main" id="{45CC6EAF-952E-7243-A79F-D0978B2DBCC9}"/>
                </a:ext>
              </a:extLst>
            </p:cNvPr>
            <p:cNvSpPr/>
            <p:nvPr/>
          </p:nvSpPr>
          <p:spPr>
            <a:xfrm flipH="1" flipV="1">
              <a:off x="4318350" y="383313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5" descr="Line">
              <a:extLst>
                <a:ext uri="{FF2B5EF4-FFF2-40B4-BE49-F238E27FC236}">
                  <a16:creationId xmlns:a16="http://schemas.microsoft.com/office/drawing/2014/main" id="{331D5F35-9470-7E46-B65F-4D07C5A372F2}"/>
                </a:ext>
              </a:extLst>
            </p:cNvPr>
            <p:cNvSpPr/>
            <p:nvPr/>
          </p:nvSpPr>
          <p:spPr>
            <a:xfrm flipH="1" flipV="1">
              <a:off x="4318350" y="4396365"/>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6" descr="Line">
              <a:extLst>
                <a:ext uri="{FF2B5EF4-FFF2-40B4-BE49-F238E27FC236}">
                  <a16:creationId xmlns:a16="http://schemas.microsoft.com/office/drawing/2014/main" id="{A72F9E35-ACB3-9343-A51D-D39C2F6A45FA}"/>
                </a:ext>
              </a:extLst>
            </p:cNvPr>
            <p:cNvSpPr/>
            <p:nvPr/>
          </p:nvSpPr>
          <p:spPr>
            <a:xfrm flipH="1">
              <a:off x="4319958" y="3003940"/>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7" descr="Line">
              <a:extLst>
                <a:ext uri="{FF2B5EF4-FFF2-40B4-BE49-F238E27FC236}">
                  <a16:creationId xmlns:a16="http://schemas.microsoft.com/office/drawing/2014/main" id="{34C3E437-953E-D840-BE3A-15C416291B78}"/>
                </a:ext>
              </a:extLst>
            </p:cNvPr>
            <p:cNvSpPr/>
            <p:nvPr/>
          </p:nvSpPr>
          <p:spPr>
            <a:xfrm flipH="1">
              <a:off x="4319958" y="3593392"/>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8" descr="Line">
              <a:extLst>
                <a:ext uri="{FF2B5EF4-FFF2-40B4-BE49-F238E27FC236}">
                  <a16:creationId xmlns:a16="http://schemas.microsoft.com/office/drawing/2014/main" id="{CF935404-C2C3-9545-A10E-D66FF6CAC58C}"/>
                </a:ext>
              </a:extLst>
            </p:cNvPr>
            <p:cNvSpPr/>
            <p:nvPr/>
          </p:nvSpPr>
          <p:spPr>
            <a:xfrm flipH="1">
              <a:off x="4319958" y="4150909"/>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9" descr="Line">
              <a:extLst>
                <a:ext uri="{FF2B5EF4-FFF2-40B4-BE49-F238E27FC236}">
                  <a16:creationId xmlns:a16="http://schemas.microsoft.com/office/drawing/2014/main" id="{D516A7E1-2093-6E42-BF15-FBC87E273924}"/>
                </a:ext>
              </a:extLst>
            </p:cNvPr>
            <p:cNvSpPr/>
            <p:nvPr/>
          </p:nvSpPr>
          <p:spPr>
            <a:xfrm flipH="1">
              <a:off x="4319958" y="4731057"/>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20" descr="Line">
              <a:extLst>
                <a:ext uri="{FF2B5EF4-FFF2-40B4-BE49-F238E27FC236}">
                  <a16:creationId xmlns:a16="http://schemas.microsoft.com/office/drawing/2014/main" id="{F00BB744-566F-8548-9AB5-20CAFCAE3408}"/>
                </a:ext>
              </a:extLst>
            </p:cNvPr>
            <p:cNvSpPr/>
            <p:nvPr/>
          </p:nvSpPr>
          <p:spPr>
            <a:xfrm flipH="1">
              <a:off x="4285160" y="309115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1" descr="Line">
              <a:extLst>
                <a:ext uri="{FF2B5EF4-FFF2-40B4-BE49-F238E27FC236}">
                  <a16:creationId xmlns:a16="http://schemas.microsoft.com/office/drawing/2014/main" id="{DB34C338-14AC-8F45-9323-D7340C0A2CDC}"/>
                </a:ext>
              </a:extLst>
            </p:cNvPr>
            <p:cNvSpPr/>
            <p:nvPr/>
          </p:nvSpPr>
          <p:spPr>
            <a:xfrm flipH="1">
              <a:off x="4285217" y="422404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2" descr="Line">
              <a:extLst>
                <a:ext uri="{FF2B5EF4-FFF2-40B4-BE49-F238E27FC236}">
                  <a16:creationId xmlns:a16="http://schemas.microsoft.com/office/drawing/2014/main" id="{721A5169-4A84-1548-A475-5A48465D1628}"/>
                </a:ext>
              </a:extLst>
            </p:cNvPr>
            <p:cNvSpPr/>
            <p:nvPr/>
          </p:nvSpPr>
          <p:spPr>
            <a:xfrm flipH="1">
              <a:off x="4285217" y="3680657"/>
              <a:ext cx="703932" cy="57913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3" descr="Line">
              <a:extLst>
                <a:ext uri="{FF2B5EF4-FFF2-40B4-BE49-F238E27FC236}">
                  <a16:creationId xmlns:a16="http://schemas.microsoft.com/office/drawing/2014/main" id="{00A44125-EF22-AE4B-966B-A8CEA36C0EA9}"/>
                </a:ext>
              </a:extLst>
            </p:cNvPr>
            <p:cNvSpPr/>
            <p:nvPr/>
          </p:nvSpPr>
          <p:spPr>
            <a:xfrm flipH="1">
              <a:off x="3431119" y="2663592"/>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4" descr="Line">
              <a:extLst>
                <a:ext uri="{FF2B5EF4-FFF2-40B4-BE49-F238E27FC236}">
                  <a16:creationId xmlns:a16="http://schemas.microsoft.com/office/drawing/2014/main" id="{FBAD0FEE-CF7F-4342-B691-4BE386BF78B6}"/>
                </a:ext>
              </a:extLst>
            </p:cNvPr>
            <p:cNvSpPr/>
            <p:nvPr/>
          </p:nvSpPr>
          <p:spPr>
            <a:xfrm flipH="1">
              <a:off x="3431119" y="3227851"/>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5" descr="Line">
              <a:extLst>
                <a:ext uri="{FF2B5EF4-FFF2-40B4-BE49-F238E27FC236}">
                  <a16:creationId xmlns:a16="http://schemas.microsoft.com/office/drawing/2014/main" id="{323BF1D4-FEF9-BE46-B306-A5306E5A1667}"/>
                </a:ext>
              </a:extLst>
            </p:cNvPr>
            <p:cNvSpPr/>
            <p:nvPr/>
          </p:nvSpPr>
          <p:spPr>
            <a:xfrm flipH="1">
              <a:off x="3431119" y="3792109"/>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6" descr="Line">
              <a:extLst>
                <a:ext uri="{FF2B5EF4-FFF2-40B4-BE49-F238E27FC236}">
                  <a16:creationId xmlns:a16="http://schemas.microsoft.com/office/drawing/2014/main" id="{07277935-435E-C548-9F09-BD0AB8A6733F}"/>
                </a:ext>
              </a:extLst>
            </p:cNvPr>
            <p:cNvSpPr/>
            <p:nvPr/>
          </p:nvSpPr>
          <p:spPr>
            <a:xfrm flipH="1">
              <a:off x="3431119" y="4376397"/>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7" descr="Line">
              <a:extLst>
                <a:ext uri="{FF2B5EF4-FFF2-40B4-BE49-F238E27FC236}">
                  <a16:creationId xmlns:a16="http://schemas.microsoft.com/office/drawing/2014/main" id="{64C038F1-DDCA-1A40-A893-25124C587C0B}"/>
                </a:ext>
              </a:extLst>
            </p:cNvPr>
            <p:cNvSpPr/>
            <p:nvPr/>
          </p:nvSpPr>
          <p:spPr>
            <a:xfrm flipH="1">
              <a:off x="3431119" y="4943905"/>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8" descr="Line">
              <a:extLst>
                <a:ext uri="{FF2B5EF4-FFF2-40B4-BE49-F238E27FC236}">
                  <a16:creationId xmlns:a16="http://schemas.microsoft.com/office/drawing/2014/main" id="{176A3B2D-2000-C042-A83B-E9DADEC8A9B9}"/>
                </a:ext>
              </a:extLst>
            </p:cNvPr>
            <p:cNvSpPr/>
            <p:nvPr/>
          </p:nvSpPr>
          <p:spPr>
            <a:xfrm flipH="1">
              <a:off x="3425545" y="273742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9" descr="Line">
              <a:extLst>
                <a:ext uri="{FF2B5EF4-FFF2-40B4-BE49-F238E27FC236}">
                  <a16:creationId xmlns:a16="http://schemas.microsoft.com/office/drawing/2014/main" id="{7F7A57A1-4255-474C-B71A-DDA55A3E6B2A}"/>
                </a:ext>
              </a:extLst>
            </p:cNvPr>
            <p:cNvSpPr/>
            <p:nvPr/>
          </p:nvSpPr>
          <p:spPr>
            <a:xfrm flipH="1">
              <a:off x="3395591" y="2800392"/>
              <a:ext cx="672149"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30" descr="Line">
              <a:extLst>
                <a:ext uri="{FF2B5EF4-FFF2-40B4-BE49-F238E27FC236}">
                  <a16:creationId xmlns:a16="http://schemas.microsoft.com/office/drawing/2014/main" id="{1E6FCD50-E61E-FE4A-B6FA-3B247735A998}"/>
                </a:ext>
              </a:extLst>
            </p:cNvPr>
            <p:cNvSpPr/>
            <p:nvPr/>
          </p:nvSpPr>
          <p:spPr>
            <a:xfrm flipH="1">
              <a:off x="3425545" y="3315320"/>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1" descr="Line">
              <a:extLst>
                <a:ext uri="{FF2B5EF4-FFF2-40B4-BE49-F238E27FC236}">
                  <a16:creationId xmlns:a16="http://schemas.microsoft.com/office/drawing/2014/main" id="{737256EC-506C-304F-81EB-8A83320D8DFA}"/>
                </a:ext>
              </a:extLst>
            </p:cNvPr>
            <p:cNvSpPr/>
            <p:nvPr/>
          </p:nvSpPr>
          <p:spPr>
            <a:xfrm flipH="1">
              <a:off x="3395591" y="3378287"/>
              <a:ext cx="672149" cy="892003"/>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32" descr="Line">
              <a:extLst>
                <a:ext uri="{FF2B5EF4-FFF2-40B4-BE49-F238E27FC236}">
                  <a16:creationId xmlns:a16="http://schemas.microsoft.com/office/drawing/2014/main" id="{5450061B-F3ED-B64E-A5CB-CEA6013D3E33}"/>
                </a:ext>
              </a:extLst>
            </p:cNvPr>
            <p:cNvSpPr/>
            <p:nvPr/>
          </p:nvSpPr>
          <p:spPr>
            <a:xfrm flipH="1">
              <a:off x="3427112" y="390081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3" descr="Line">
              <a:extLst>
                <a:ext uri="{FF2B5EF4-FFF2-40B4-BE49-F238E27FC236}">
                  <a16:creationId xmlns:a16="http://schemas.microsoft.com/office/drawing/2014/main" id="{85BEE0DB-0DCE-9D49-BAA1-470C6BCCFF4C}"/>
                </a:ext>
              </a:extLst>
            </p:cNvPr>
            <p:cNvSpPr/>
            <p:nvPr/>
          </p:nvSpPr>
          <p:spPr>
            <a:xfrm flipH="1">
              <a:off x="3397158" y="3963783"/>
              <a:ext cx="672150"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4" descr="Circle">
              <a:extLst>
                <a:ext uri="{FF2B5EF4-FFF2-40B4-BE49-F238E27FC236}">
                  <a16:creationId xmlns:a16="http://schemas.microsoft.com/office/drawing/2014/main" id="{51AA2282-B94A-404D-8243-BABC19CB7176}"/>
                </a:ext>
              </a:extLst>
            </p:cNvPr>
            <p:cNvSpPr/>
            <p:nvPr/>
          </p:nvSpPr>
          <p:spPr>
            <a:xfrm flipH="1">
              <a:off x="3950270"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1" name="Shape 3035" descr="Circle">
              <a:extLst>
                <a:ext uri="{FF2B5EF4-FFF2-40B4-BE49-F238E27FC236}">
                  <a16:creationId xmlns:a16="http://schemas.microsoft.com/office/drawing/2014/main" id="{2DEC1D3D-CED1-524B-BDDA-6411D4EBABED}"/>
                </a:ext>
              </a:extLst>
            </p:cNvPr>
            <p:cNvSpPr/>
            <p:nvPr/>
          </p:nvSpPr>
          <p:spPr>
            <a:xfrm flipH="1">
              <a:off x="3950270"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6" descr="Circle">
              <a:extLst>
                <a:ext uri="{FF2B5EF4-FFF2-40B4-BE49-F238E27FC236}">
                  <a16:creationId xmlns:a16="http://schemas.microsoft.com/office/drawing/2014/main" id="{1BEE3BC4-C25A-0F48-876D-729FB9E087F6}"/>
                </a:ext>
              </a:extLst>
            </p:cNvPr>
            <p:cNvSpPr/>
            <p:nvPr/>
          </p:nvSpPr>
          <p:spPr>
            <a:xfrm flipH="1">
              <a:off x="3950270"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3" name="Shape 3037" descr="Circle">
              <a:extLst>
                <a:ext uri="{FF2B5EF4-FFF2-40B4-BE49-F238E27FC236}">
                  <a16:creationId xmlns:a16="http://schemas.microsoft.com/office/drawing/2014/main" id="{C2FF8589-B23D-6349-B4DE-8AECDBF63487}"/>
                </a:ext>
              </a:extLst>
            </p:cNvPr>
            <p:cNvSpPr/>
            <p:nvPr/>
          </p:nvSpPr>
          <p:spPr>
            <a:xfrm flipH="1">
              <a:off x="3950270" y="417826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8" descr="Circle">
              <a:extLst>
                <a:ext uri="{FF2B5EF4-FFF2-40B4-BE49-F238E27FC236}">
                  <a16:creationId xmlns:a16="http://schemas.microsoft.com/office/drawing/2014/main" id="{FFC5FA3D-E270-9D47-B6A8-E007D1D58DBF}"/>
                </a:ext>
              </a:extLst>
            </p:cNvPr>
            <p:cNvSpPr/>
            <p:nvPr/>
          </p:nvSpPr>
          <p:spPr>
            <a:xfrm flipH="1">
              <a:off x="3950270"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9" descr="Line">
              <a:extLst>
                <a:ext uri="{FF2B5EF4-FFF2-40B4-BE49-F238E27FC236}">
                  <a16:creationId xmlns:a16="http://schemas.microsoft.com/office/drawing/2014/main" id="{87227FC4-A28D-9B4C-AD56-5F188E4D7132}"/>
                </a:ext>
              </a:extLst>
            </p:cNvPr>
            <p:cNvSpPr/>
            <p:nvPr/>
          </p:nvSpPr>
          <p:spPr>
            <a:xfrm flipH="1" flipV="1">
              <a:off x="3426546" y="2747564"/>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40" descr="Line">
              <a:extLst>
                <a:ext uri="{FF2B5EF4-FFF2-40B4-BE49-F238E27FC236}">
                  <a16:creationId xmlns:a16="http://schemas.microsoft.com/office/drawing/2014/main" id="{91838739-8DAC-9B40-93FC-A426CA239756}"/>
                </a:ext>
              </a:extLst>
            </p:cNvPr>
            <p:cNvSpPr/>
            <p:nvPr/>
          </p:nvSpPr>
          <p:spPr>
            <a:xfrm flipH="1" flipV="1">
              <a:off x="3401244" y="330550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41" descr="Line">
              <a:extLst>
                <a:ext uri="{FF2B5EF4-FFF2-40B4-BE49-F238E27FC236}">
                  <a16:creationId xmlns:a16="http://schemas.microsoft.com/office/drawing/2014/main" id="{FE1908A2-26B2-AB4A-A976-E378247D7933}"/>
                </a:ext>
              </a:extLst>
            </p:cNvPr>
            <p:cNvSpPr/>
            <p:nvPr/>
          </p:nvSpPr>
          <p:spPr>
            <a:xfrm flipH="1" flipV="1">
              <a:off x="3401244" y="390518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42" descr="Line">
              <a:extLst>
                <a:ext uri="{FF2B5EF4-FFF2-40B4-BE49-F238E27FC236}">
                  <a16:creationId xmlns:a16="http://schemas.microsoft.com/office/drawing/2014/main" id="{55482835-4EC0-0F4B-8965-1BCF4DF645FC}"/>
                </a:ext>
              </a:extLst>
            </p:cNvPr>
            <p:cNvSpPr/>
            <p:nvPr/>
          </p:nvSpPr>
          <p:spPr>
            <a:xfrm flipH="1" flipV="1">
              <a:off x="3401244" y="446722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3" descr="Circle">
              <a:extLst>
                <a:ext uri="{FF2B5EF4-FFF2-40B4-BE49-F238E27FC236}">
                  <a16:creationId xmlns:a16="http://schemas.microsoft.com/office/drawing/2014/main" id="{049DE657-21FD-FB45-84DD-9DDF736BB698}"/>
                </a:ext>
              </a:extLst>
            </p:cNvPr>
            <p:cNvSpPr/>
            <p:nvPr/>
          </p:nvSpPr>
          <p:spPr>
            <a:xfrm flipH="1">
              <a:off x="3055371"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0" name="Shape 3044" descr="Circle">
              <a:extLst>
                <a:ext uri="{FF2B5EF4-FFF2-40B4-BE49-F238E27FC236}">
                  <a16:creationId xmlns:a16="http://schemas.microsoft.com/office/drawing/2014/main" id="{3055FB9E-9A96-D74B-8A97-2C7D70751FBC}"/>
                </a:ext>
              </a:extLst>
            </p:cNvPr>
            <p:cNvSpPr/>
            <p:nvPr/>
          </p:nvSpPr>
          <p:spPr>
            <a:xfrm flipH="1">
              <a:off x="3055371"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5" descr="Circle">
              <a:extLst>
                <a:ext uri="{FF2B5EF4-FFF2-40B4-BE49-F238E27FC236}">
                  <a16:creationId xmlns:a16="http://schemas.microsoft.com/office/drawing/2014/main" id="{B9B81A85-4E1B-7744-B269-1F7ECA3DC879}"/>
                </a:ext>
              </a:extLst>
            </p:cNvPr>
            <p:cNvSpPr/>
            <p:nvPr/>
          </p:nvSpPr>
          <p:spPr>
            <a:xfrm flipH="1">
              <a:off x="3055371"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6" descr="Circle">
              <a:extLst>
                <a:ext uri="{FF2B5EF4-FFF2-40B4-BE49-F238E27FC236}">
                  <a16:creationId xmlns:a16="http://schemas.microsoft.com/office/drawing/2014/main" id="{94E83C31-CE76-3647-8F4C-C0D8A6385CFC}"/>
                </a:ext>
              </a:extLst>
            </p:cNvPr>
            <p:cNvSpPr/>
            <p:nvPr/>
          </p:nvSpPr>
          <p:spPr>
            <a:xfrm flipH="1">
              <a:off x="3055371" y="417826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7" descr="Circle">
              <a:extLst>
                <a:ext uri="{FF2B5EF4-FFF2-40B4-BE49-F238E27FC236}">
                  <a16:creationId xmlns:a16="http://schemas.microsoft.com/office/drawing/2014/main" id="{0BEF9DCA-FAD3-2B41-AA8D-5D13C412BBFB}"/>
                </a:ext>
              </a:extLst>
            </p:cNvPr>
            <p:cNvSpPr/>
            <p:nvPr/>
          </p:nvSpPr>
          <p:spPr>
            <a:xfrm flipH="1">
              <a:off x="3055371"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8" descr="Circle">
              <a:extLst>
                <a:ext uri="{FF2B5EF4-FFF2-40B4-BE49-F238E27FC236}">
                  <a16:creationId xmlns:a16="http://schemas.microsoft.com/office/drawing/2014/main" id="{32BDB8A8-6ED6-BA40-93C3-2151C319B3A8}"/>
                </a:ext>
              </a:extLst>
            </p:cNvPr>
            <p:cNvSpPr/>
            <p:nvPr/>
          </p:nvSpPr>
          <p:spPr>
            <a:xfrm flipH="1">
              <a:off x="3042671" y="191426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9" descr="Circle">
              <a:extLst>
                <a:ext uri="{FF2B5EF4-FFF2-40B4-BE49-F238E27FC236}">
                  <a16:creationId xmlns:a16="http://schemas.microsoft.com/office/drawing/2014/main" id="{1D41E3AE-18C0-904F-A153-5018C6AB12A3}"/>
                </a:ext>
              </a:extLst>
            </p:cNvPr>
            <p:cNvSpPr/>
            <p:nvPr/>
          </p:nvSpPr>
          <p:spPr>
            <a:xfrm flipH="1">
              <a:off x="3042671" y="5454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50" descr="Line">
              <a:extLst>
                <a:ext uri="{FF2B5EF4-FFF2-40B4-BE49-F238E27FC236}">
                  <a16:creationId xmlns:a16="http://schemas.microsoft.com/office/drawing/2014/main" id="{148784E2-D58B-3E4D-B2EE-9E68D3854624}"/>
                </a:ext>
              </a:extLst>
            </p:cNvPr>
            <p:cNvSpPr/>
            <p:nvPr/>
          </p:nvSpPr>
          <p:spPr>
            <a:xfrm flipH="1">
              <a:off x="3356557" y="3970229"/>
              <a:ext cx="696758" cy="150682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7" name="Shape 3051" descr="Line">
              <a:extLst>
                <a:ext uri="{FF2B5EF4-FFF2-40B4-BE49-F238E27FC236}">
                  <a16:creationId xmlns:a16="http://schemas.microsoft.com/office/drawing/2014/main" id="{A24DF937-A114-3C43-A037-1ABC7FE739D6}"/>
                </a:ext>
              </a:extLst>
            </p:cNvPr>
            <p:cNvSpPr/>
            <p:nvPr/>
          </p:nvSpPr>
          <p:spPr>
            <a:xfrm flipH="1">
              <a:off x="3424923" y="5031454"/>
              <a:ext cx="528313" cy="55170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2" descr="Line">
              <a:extLst>
                <a:ext uri="{FF2B5EF4-FFF2-40B4-BE49-F238E27FC236}">
                  <a16:creationId xmlns:a16="http://schemas.microsoft.com/office/drawing/2014/main" id="{21CE6128-E429-994F-9108-F9B9A04B2497}"/>
                </a:ext>
              </a:extLst>
            </p:cNvPr>
            <p:cNvSpPr/>
            <p:nvPr/>
          </p:nvSpPr>
          <p:spPr>
            <a:xfrm flipH="1" flipV="1">
              <a:off x="3424923" y="2176195"/>
              <a:ext cx="552120"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3" descr="Line">
              <a:extLst>
                <a:ext uri="{FF2B5EF4-FFF2-40B4-BE49-F238E27FC236}">
                  <a16:creationId xmlns:a16="http://schemas.microsoft.com/office/drawing/2014/main" id="{035007F7-B5A0-B841-A271-B99B20327246}"/>
                </a:ext>
              </a:extLst>
            </p:cNvPr>
            <p:cNvSpPr/>
            <p:nvPr/>
          </p:nvSpPr>
          <p:spPr>
            <a:xfrm flipH="1" flipV="1">
              <a:off x="3376103" y="2301331"/>
              <a:ext cx="649623" cy="76952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4" descr="Line">
              <a:extLst>
                <a:ext uri="{FF2B5EF4-FFF2-40B4-BE49-F238E27FC236}">
                  <a16:creationId xmlns:a16="http://schemas.microsoft.com/office/drawing/2014/main" id="{71BD42A3-57F5-BE49-AF98-916155F775F0}"/>
                </a:ext>
              </a:extLst>
            </p:cNvPr>
            <p:cNvSpPr/>
            <p:nvPr/>
          </p:nvSpPr>
          <p:spPr>
            <a:xfrm flipH="1" flipV="1">
              <a:off x="5242872" y="3057570"/>
              <a:ext cx="632382" cy="33992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5" descr="Line">
              <a:extLst>
                <a:ext uri="{FF2B5EF4-FFF2-40B4-BE49-F238E27FC236}">
                  <a16:creationId xmlns:a16="http://schemas.microsoft.com/office/drawing/2014/main" id="{1843C312-34C2-A646-9D83-546CFFBA4F89}"/>
                </a:ext>
              </a:extLst>
            </p:cNvPr>
            <p:cNvSpPr/>
            <p:nvPr/>
          </p:nvSpPr>
          <p:spPr>
            <a:xfrm flipH="1">
              <a:off x="5240217" y="3503693"/>
              <a:ext cx="638166"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6" descr="Line">
              <a:extLst>
                <a:ext uri="{FF2B5EF4-FFF2-40B4-BE49-F238E27FC236}">
                  <a16:creationId xmlns:a16="http://schemas.microsoft.com/office/drawing/2014/main" id="{7F4C3B3A-E175-D04A-A44B-95FE7ECCF603}"/>
                </a:ext>
              </a:extLst>
            </p:cNvPr>
            <p:cNvSpPr/>
            <p:nvPr/>
          </p:nvSpPr>
          <p:spPr>
            <a:xfrm flipH="1" flipV="1">
              <a:off x="5240130" y="4082394"/>
              <a:ext cx="638253" cy="661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7" descr="Line">
              <a:extLst>
                <a:ext uri="{FF2B5EF4-FFF2-40B4-BE49-F238E27FC236}">
                  <a16:creationId xmlns:a16="http://schemas.microsoft.com/office/drawing/2014/main" id="{9621D762-E8D3-C941-B422-ABDEF6DF4FAC}"/>
                </a:ext>
              </a:extLst>
            </p:cNvPr>
            <p:cNvSpPr/>
            <p:nvPr/>
          </p:nvSpPr>
          <p:spPr>
            <a:xfrm flipH="1" flipV="1">
              <a:off x="5236720" y="3587922"/>
              <a:ext cx="720473" cy="40770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8" descr="Line">
              <a:extLst>
                <a:ext uri="{FF2B5EF4-FFF2-40B4-BE49-F238E27FC236}">
                  <a16:creationId xmlns:a16="http://schemas.microsoft.com/office/drawing/2014/main" id="{0F882EE5-70D2-C646-A668-DE45C0BDB519}"/>
                </a:ext>
              </a:extLst>
            </p:cNvPr>
            <p:cNvSpPr/>
            <p:nvPr/>
          </p:nvSpPr>
          <p:spPr>
            <a:xfrm flipH="1">
              <a:off x="5207773" y="4218276"/>
              <a:ext cx="702524" cy="3832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9" descr="Line">
              <a:extLst>
                <a:ext uri="{FF2B5EF4-FFF2-40B4-BE49-F238E27FC236}">
                  <a16:creationId xmlns:a16="http://schemas.microsoft.com/office/drawing/2014/main" id="{5D46904A-48ED-BE42-BE2E-27C1BE36FCBE}"/>
                </a:ext>
              </a:extLst>
            </p:cNvPr>
            <p:cNvSpPr/>
            <p:nvPr/>
          </p:nvSpPr>
          <p:spPr>
            <a:xfrm flipH="1">
              <a:off x="5220824" y="3562872"/>
              <a:ext cx="752202" cy="52300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60" descr="Line">
              <a:extLst>
                <a:ext uri="{FF2B5EF4-FFF2-40B4-BE49-F238E27FC236}">
                  <a16:creationId xmlns:a16="http://schemas.microsoft.com/office/drawing/2014/main" id="{0987F3B1-A9B0-5340-B02E-357950BF456A}"/>
                </a:ext>
              </a:extLst>
            </p:cNvPr>
            <p:cNvSpPr/>
            <p:nvPr/>
          </p:nvSpPr>
          <p:spPr>
            <a:xfrm flipH="1" flipV="1">
              <a:off x="5204928" y="3112876"/>
              <a:ext cx="708034" cy="83347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61" descr="Line">
              <a:extLst>
                <a:ext uri="{FF2B5EF4-FFF2-40B4-BE49-F238E27FC236}">
                  <a16:creationId xmlns:a16="http://schemas.microsoft.com/office/drawing/2014/main" id="{29BADE4D-16B3-2648-B282-B5255F90808F}"/>
                </a:ext>
              </a:extLst>
            </p:cNvPr>
            <p:cNvSpPr/>
            <p:nvPr/>
          </p:nvSpPr>
          <p:spPr>
            <a:xfrm flipH="1">
              <a:off x="5208351" y="3626372"/>
              <a:ext cx="701174" cy="96392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62" descr="Circle">
              <a:extLst>
                <a:ext uri="{FF2B5EF4-FFF2-40B4-BE49-F238E27FC236}">
                  <a16:creationId xmlns:a16="http://schemas.microsoft.com/office/drawing/2014/main" id="{43C6BB3C-2262-C345-BE43-4395FE156DD1}"/>
                </a:ext>
              </a:extLst>
            </p:cNvPr>
            <p:cNvSpPr/>
            <p:nvPr/>
          </p:nvSpPr>
          <p:spPr>
            <a:xfrm flipH="1">
              <a:off x="4920221" y="276761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9" name="Shape 3063" descr="Circle">
              <a:extLst>
                <a:ext uri="{FF2B5EF4-FFF2-40B4-BE49-F238E27FC236}">
                  <a16:creationId xmlns:a16="http://schemas.microsoft.com/office/drawing/2014/main" id="{80300430-69B0-2A48-85FA-989CC7346164}"/>
                </a:ext>
              </a:extLst>
            </p:cNvPr>
            <p:cNvSpPr/>
            <p:nvPr/>
          </p:nvSpPr>
          <p:spPr>
            <a:xfrm flipH="1">
              <a:off x="4920221"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64" descr="Circle">
              <a:extLst>
                <a:ext uri="{FF2B5EF4-FFF2-40B4-BE49-F238E27FC236}">
                  <a16:creationId xmlns:a16="http://schemas.microsoft.com/office/drawing/2014/main" id="{D0D027AF-0E4C-0C41-951F-13A491567A65}"/>
                </a:ext>
              </a:extLst>
            </p:cNvPr>
            <p:cNvSpPr/>
            <p:nvPr/>
          </p:nvSpPr>
          <p:spPr>
            <a:xfrm flipH="1">
              <a:off x="4920221" y="389613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65" descr="Circle">
              <a:extLst>
                <a:ext uri="{FF2B5EF4-FFF2-40B4-BE49-F238E27FC236}">
                  <a16:creationId xmlns:a16="http://schemas.microsoft.com/office/drawing/2014/main" id="{B794A867-F3D1-4842-9722-1CAF1FB3DD99}"/>
                </a:ext>
              </a:extLst>
            </p:cNvPr>
            <p:cNvSpPr/>
            <p:nvPr/>
          </p:nvSpPr>
          <p:spPr>
            <a:xfrm flipH="1">
              <a:off x="4920221" y="446039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09" descr="Circle">
              <a:extLst>
                <a:ext uri="{FF2B5EF4-FFF2-40B4-BE49-F238E27FC236}">
                  <a16:creationId xmlns:a16="http://schemas.microsoft.com/office/drawing/2014/main" id="{0A0970C9-253C-9C4B-970E-5D25DA6FA8D2}"/>
                </a:ext>
              </a:extLst>
            </p:cNvPr>
            <p:cNvSpPr/>
            <p:nvPr/>
          </p:nvSpPr>
          <p:spPr>
            <a:xfrm flipH="1">
              <a:off x="5850902"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10" descr="Circle">
              <a:extLst>
                <a:ext uri="{FF2B5EF4-FFF2-40B4-BE49-F238E27FC236}">
                  <a16:creationId xmlns:a16="http://schemas.microsoft.com/office/drawing/2014/main" id="{AAB545D2-4454-CF4A-8310-53787ECE8561}"/>
                </a:ext>
              </a:extLst>
            </p:cNvPr>
            <p:cNvSpPr/>
            <p:nvPr/>
          </p:nvSpPr>
          <p:spPr>
            <a:xfrm flipH="1">
              <a:off x="5850902" y="389613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pic>
        <p:nvPicPr>
          <p:cNvPr id="64" name="Picture 63">
            <a:extLst>
              <a:ext uri="{FF2B5EF4-FFF2-40B4-BE49-F238E27FC236}">
                <a16:creationId xmlns:a16="http://schemas.microsoft.com/office/drawing/2014/main" id="{3CBDB691-9C7D-444C-BA80-E101C8625640}"/>
              </a:ext>
            </a:extLst>
          </p:cNvPr>
          <p:cNvPicPr>
            <a:picLocks noChangeAspect="1"/>
          </p:cNvPicPr>
          <p:nvPr/>
        </p:nvPicPr>
        <p:blipFill>
          <a:blip r:embed="rId3"/>
          <a:stretch>
            <a:fillRect/>
          </a:stretch>
        </p:blipFill>
        <p:spPr>
          <a:xfrm>
            <a:off x="647483" y="1910902"/>
            <a:ext cx="3657600" cy="3657600"/>
          </a:xfrm>
          <a:prstGeom prst="rect">
            <a:avLst/>
          </a:prstGeom>
        </p:spPr>
      </p:pic>
      <p:sp>
        <p:nvSpPr>
          <p:cNvPr id="67" name="Shape 3066" descr="Random vector">
            <a:extLst>
              <a:ext uri="{FF2B5EF4-FFF2-40B4-BE49-F238E27FC236}">
                <a16:creationId xmlns:a16="http://schemas.microsoft.com/office/drawing/2014/main" id="{1266A135-497C-104D-AC2F-344401619674}"/>
              </a:ext>
            </a:extLst>
          </p:cNvPr>
          <p:cNvSpPr/>
          <p:nvPr/>
        </p:nvSpPr>
        <p:spPr>
          <a:xfrm>
            <a:off x="9291448" y="2434813"/>
            <a:ext cx="2364686"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Prediction vector</a:t>
            </a:r>
            <a:endParaRPr sz="2600" dirty="0">
              <a:latin typeface="Calibri" panose="020F0502020204030204" pitchFamily="34" charset="0"/>
              <a:cs typeface="Calibri" panose="020F0502020204030204" pitchFamily="34" charset="0"/>
            </a:endParaRPr>
          </a:p>
        </p:txBody>
      </p:sp>
      <p:grpSp>
        <p:nvGrpSpPr>
          <p:cNvPr id="68" name="Group 67">
            <a:extLst>
              <a:ext uri="{FF2B5EF4-FFF2-40B4-BE49-F238E27FC236}">
                <a16:creationId xmlns:a16="http://schemas.microsoft.com/office/drawing/2014/main" id="{1B971C19-8A87-394E-8C42-4D5C71C6EA93}"/>
              </a:ext>
            </a:extLst>
          </p:cNvPr>
          <p:cNvGrpSpPr/>
          <p:nvPr/>
        </p:nvGrpSpPr>
        <p:grpSpPr>
          <a:xfrm>
            <a:off x="10396455" y="3064496"/>
            <a:ext cx="154666" cy="1350932"/>
            <a:chOff x="645387" y="4776829"/>
            <a:chExt cx="188843" cy="1350932"/>
          </a:xfrm>
        </p:grpSpPr>
        <p:sp>
          <p:nvSpPr>
            <p:cNvPr id="69" name="Rectangle 68">
              <a:extLst>
                <a:ext uri="{FF2B5EF4-FFF2-40B4-BE49-F238E27FC236}">
                  <a16:creationId xmlns:a16="http://schemas.microsoft.com/office/drawing/2014/main" id="{58E80C54-BFAA-6F48-8B9E-257F855C211E}"/>
                </a:ext>
              </a:extLst>
            </p:cNvPr>
            <p:cNvSpPr/>
            <p:nvPr/>
          </p:nvSpPr>
          <p:spPr>
            <a:xfrm>
              <a:off x="645387" y="4776829"/>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D8307AAE-5A60-4346-B00D-540E4D4A00C1}"/>
                </a:ext>
              </a:extLst>
            </p:cNvPr>
            <p:cNvSpPr/>
            <p:nvPr/>
          </p:nvSpPr>
          <p:spPr>
            <a:xfrm>
              <a:off x="645387" y="4970240"/>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C18896AE-4D19-8C4F-8037-9BE3E017AB07}"/>
                </a:ext>
              </a:extLst>
            </p:cNvPr>
            <p:cNvSpPr/>
            <p:nvPr/>
          </p:nvSpPr>
          <p:spPr>
            <a:xfrm>
              <a:off x="645387" y="5163651"/>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65349779-AAE1-7445-8164-0B74B3DE4614}"/>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864773E5-02DC-5F4D-ADF7-B04583543334}"/>
                </a:ext>
              </a:extLst>
            </p:cNvPr>
            <p:cNvSpPr/>
            <p:nvPr/>
          </p:nvSpPr>
          <p:spPr>
            <a:xfrm>
              <a:off x="645387" y="5550473"/>
              <a:ext cx="188843" cy="190464"/>
            </a:xfrm>
            <a:prstGeom prst="rect">
              <a:avLst/>
            </a:prstGeom>
            <a:solidFill>
              <a:schemeClr val="bg1">
                <a:lumMod val="65000"/>
                <a:lumOff val="3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51B51336-CC84-5C45-BDA2-1CF002A37863}"/>
                </a:ext>
              </a:extLst>
            </p:cNvPr>
            <p:cNvSpPr/>
            <p:nvPr/>
          </p:nvSpPr>
          <p:spPr>
            <a:xfrm>
              <a:off x="645387" y="5743884"/>
              <a:ext cx="188843" cy="190464"/>
            </a:xfrm>
            <a:prstGeom prst="rect">
              <a:avLst/>
            </a:prstGeom>
            <a:solidFill>
              <a:schemeClr val="tx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C21D365-B4A8-A041-8786-B1B2F47D6EA3}"/>
                </a:ext>
              </a:extLst>
            </p:cNvPr>
            <p:cNvSpPr/>
            <p:nvPr/>
          </p:nvSpPr>
          <p:spPr>
            <a:xfrm>
              <a:off x="645387" y="5937297"/>
              <a:ext cx="188843" cy="190464"/>
            </a:xfrm>
            <a:prstGeom prst="rect">
              <a:avLst/>
            </a:prstGeom>
            <a:solidFill>
              <a:schemeClr val="bg1">
                <a:lumMod val="85000"/>
                <a:lumOff val="1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Right Arrow 75">
            <a:extLst>
              <a:ext uri="{FF2B5EF4-FFF2-40B4-BE49-F238E27FC236}">
                <a16:creationId xmlns:a16="http://schemas.microsoft.com/office/drawing/2014/main" id="{94398924-FB2E-BC4E-890C-13E8EC65D74B}"/>
              </a:ext>
            </a:extLst>
          </p:cNvPr>
          <p:cNvSpPr/>
          <p:nvPr/>
        </p:nvSpPr>
        <p:spPr>
          <a:xfrm>
            <a:off x="9530104" y="3537947"/>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D3763281-517F-6447-B6EF-2C7EB6A99593}"/>
              </a:ext>
            </a:extLst>
          </p:cNvPr>
          <p:cNvSpPr txBox="1"/>
          <p:nvPr/>
        </p:nvSpPr>
        <p:spPr>
          <a:xfrm>
            <a:off x="9203830" y="4707431"/>
            <a:ext cx="2411238" cy="523220"/>
          </a:xfrm>
          <a:prstGeom prst="rect">
            <a:avLst/>
          </a:prstGeom>
          <a:noFill/>
        </p:spPr>
        <p:txBody>
          <a:bodyPr wrap="none" rtlCol="0">
            <a:spAutoFit/>
          </a:bodyPr>
          <a:lstStyle/>
          <a:p>
            <a:r>
              <a:rPr lang="en-US" sz="2800" dirty="0"/>
              <a:t>“baseball field”</a:t>
            </a:r>
          </a:p>
        </p:txBody>
      </p:sp>
      <p:sp>
        <p:nvSpPr>
          <p:cNvPr id="89" name="Right Arrow 88">
            <a:extLst>
              <a:ext uri="{FF2B5EF4-FFF2-40B4-BE49-F238E27FC236}">
                <a16:creationId xmlns:a16="http://schemas.microsoft.com/office/drawing/2014/main" id="{262E56D9-B415-F748-A398-F70DB2885814}"/>
              </a:ext>
            </a:extLst>
          </p:cNvPr>
          <p:cNvSpPr/>
          <p:nvPr/>
        </p:nvSpPr>
        <p:spPr>
          <a:xfrm>
            <a:off x="4662008" y="3536904"/>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DD424C9A-8B20-524D-9D79-72F82B049180}"/>
              </a:ext>
            </a:extLst>
          </p:cNvPr>
          <p:cNvSpPr txBox="1"/>
          <p:nvPr/>
        </p:nvSpPr>
        <p:spPr>
          <a:xfrm>
            <a:off x="8299592" y="6316525"/>
            <a:ext cx="3940053" cy="523220"/>
          </a:xfrm>
          <a:prstGeom prst="rect">
            <a:avLst/>
          </a:prstGeom>
          <a:noFill/>
        </p:spPr>
        <p:txBody>
          <a:bodyPr wrap="none" rtlCol="0">
            <a:spAutoFit/>
          </a:bodyPr>
          <a:lstStyle/>
          <a:p>
            <a:r>
              <a:rPr lang="en-US" sz="2800" dirty="0"/>
              <a:t>[VGG-16, </a:t>
            </a:r>
            <a:r>
              <a:rPr lang="en-US" sz="2800" dirty="0" err="1"/>
              <a:t>Simonyan</a:t>
            </a:r>
            <a:r>
              <a:rPr lang="en-US" sz="2800" dirty="0"/>
              <a:t> 2014]</a:t>
            </a:r>
          </a:p>
        </p:txBody>
      </p:sp>
    </p:spTree>
    <p:extLst>
      <p:ext uri="{BB962C8B-B14F-4D97-AF65-F5344CB8AC3E}">
        <p14:creationId xmlns:p14="http://schemas.microsoft.com/office/powerpoint/2010/main" val="1276363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2B5D99-AFDC-DC41-B80D-F6A10EC2FDC9}"/>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Training a Large Language Model</a:t>
            </a:r>
          </a:p>
        </p:txBody>
      </p:sp>
      <p:grpSp>
        <p:nvGrpSpPr>
          <p:cNvPr id="20" name="Group 19">
            <a:extLst>
              <a:ext uri="{FF2B5EF4-FFF2-40B4-BE49-F238E27FC236}">
                <a16:creationId xmlns:a16="http://schemas.microsoft.com/office/drawing/2014/main" id="{8DC9C15D-8DFD-6F41-9C81-990EF81DE965}"/>
              </a:ext>
            </a:extLst>
          </p:cNvPr>
          <p:cNvGrpSpPr/>
          <p:nvPr/>
        </p:nvGrpSpPr>
        <p:grpSpPr>
          <a:xfrm>
            <a:off x="4919494" y="1380240"/>
            <a:ext cx="2353015" cy="4346161"/>
            <a:chOff x="4919494" y="1210120"/>
            <a:chExt cx="2353015" cy="4346161"/>
          </a:xfrm>
        </p:grpSpPr>
        <p:sp>
          <p:nvSpPr>
            <p:cNvPr id="10" name="TextBox 9">
              <a:extLst>
                <a:ext uri="{FF2B5EF4-FFF2-40B4-BE49-F238E27FC236}">
                  <a16:creationId xmlns:a16="http://schemas.microsoft.com/office/drawing/2014/main" id="{F08D7774-5855-0344-9707-EB34DC3BD1F6}"/>
                </a:ext>
              </a:extLst>
            </p:cNvPr>
            <p:cNvSpPr txBox="1"/>
            <p:nvPr/>
          </p:nvSpPr>
          <p:spPr>
            <a:xfrm>
              <a:off x="4919494" y="4171286"/>
              <a:ext cx="2353015" cy="1384995"/>
            </a:xfrm>
            <a:prstGeom prst="rect">
              <a:avLst/>
            </a:prstGeom>
            <a:noFill/>
          </p:spPr>
          <p:txBody>
            <a:bodyPr wrap="none" rtlCol="0">
              <a:spAutoFit/>
            </a:bodyPr>
            <a:lstStyle/>
            <a:p>
              <a:pPr algn="ctr"/>
              <a:r>
                <a:rPr lang="en-US" sz="2800" dirty="0"/>
                <a:t>Autoregressive</a:t>
              </a:r>
              <a:br>
                <a:rPr lang="en-US" sz="2800" dirty="0"/>
              </a:br>
              <a:r>
                <a:rPr lang="en-US" sz="2800" dirty="0"/>
                <a:t>Transformer</a:t>
              </a:r>
              <a:br>
                <a:rPr lang="en-US" sz="2800" dirty="0"/>
              </a:br>
              <a:r>
                <a:rPr lang="en-US" sz="2800" dirty="0"/>
                <a:t>Code</a:t>
              </a:r>
            </a:p>
          </p:txBody>
        </p:sp>
        <p:pic>
          <p:nvPicPr>
            <p:cNvPr id="11" name="Picture 10">
              <a:extLst>
                <a:ext uri="{FF2B5EF4-FFF2-40B4-BE49-F238E27FC236}">
                  <a16:creationId xmlns:a16="http://schemas.microsoft.com/office/drawing/2014/main" id="{3796A78A-1A17-E94E-B42B-00170997FF6E}"/>
                </a:ext>
              </a:extLst>
            </p:cNvPr>
            <p:cNvPicPr>
              <a:picLocks noChangeAspect="1"/>
            </p:cNvPicPr>
            <p:nvPr/>
          </p:nvPicPr>
          <p:blipFill>
            <a:blip r:embed="rId3"/>
            <a:stretch>
              <a:fillRect/>
            </a:stretch>
          </p:blipFill>
          <p:spPr>
            <a:xfrm>
              <a:off x="5264876" y="1210120"/>
              <a:ext cx="1194429" cy="2981138"/>
            </a:xfrm>
            <a:prstGeom prst="rect">
              <a:avLst/>
            </a:prstGeom>
          </p:spPr>
        </p:pic>
      </p:grpSp>
      <p:grpSp>
        <p:nvGrpSpPr>
          <p:cNvPr id="22" name="Group 21">
            <a:extLst>
              <a:ext uri="{FF2B5EF4-FFF2-40B4-BE49-F238E27FC236}">
                <a16:creationId xmlns:a16="http://schemas.microsoft.com/office/drawing/2014/main" id="{1700F66C-F271-1546-8174-7656B4309188}"/>
              </a:ext>
            </a:extLst>
          </p:cNvPr>
          <p:cNvGrpSpPr/>
          <p:nvPr/>
        </p:nvGrpSpPr>
        <p:grpSpPr>
          <a:xfrm>
            <a:off x="1458936" y="1698020"/>
            <a:ext cx="2614819" cy="1907530"/>
            <a:chOff x="1395141" y="1783080"/>
            <a:chExt cx="2614819" cy="1907530"/>
          </a:xfrm>
        </p:grpSpPr>
        <p:pic>
          <p:nvPicPr>
            <p:cNvPr id="9" name="Picture 8">
              <a:extLst>
                <a:ext uri="{FF2B5EF4-FFF2-40B4-BE49-F238E27FC236}">
                  <a16:creationId xmlns:a16="http://schemas.microsoft.com/office/drawing/2014/main" id="{82BC55B5-F0EF-B843-A50C-74291CC65E8D}"/>
                </a:ext>
              </a:extLst>
            </p:cNvPr>
            <p:cNvPicPr>
              <a:picLocks noChangeAspect="1"/>
            </p:cNvPicPr>
            <p:nvPr/>
          </p:nvPicPr>
          <p:blipFill>
            <a:blip r:embed="rId4"/>
            <a:stretch>
              <a:fillRect/>
            </a:stretch>
          </p:blipFill>
          <p:spPr>
            <a:xfrm>
              <a:off x="1542296" y="1783080"/>
              <a:ext cx="2302905" cy="1325563"/>
            </a:xfrm>
            <a:prstGeom prst="rect">
              <a:avLst/>
            </a:prstGeom>
          </p:spPr>
        </p:pic>
        <p:sp>
          <p:nvSpPr>
            <p:cNvPr id="17" name="TextBox 16">
              <a:extLst>
                <a:ext uri="{FF2B5EF4-FFF2-40B4-BE49-F238E27FC236}">
                  <a16:creationId xmlns:a16="http://schemas.microsoft.com/office/drawing/2014/main" id="{7B76F2EE-E0E2-C841-AA36-6E5B63E265D4}"/>
                </a:ext>
              </a:extLst>
            </p:cNvPr>
            <p:cNvSpPr txBox="1"/>
            <p:nvPr/>
          </p:nvSpPr>
          <p:spPr>
            <a:xfrm>
              <a:off x="1395141" y="3167390"/>
              <a:ext cx="2614819" cy="523220"/>
            </a:xfrm>
            <a:prstGeom prst="rect">
              <a:avLst/>
            </a:prstGeom>
            <a:noFill/>
          </p:spPr>
          <p:txBody>
            <a:bodyPr wrap="none" rtlCol="0">
              <a:spAutoFit/>
            </a:bodyPr>
            <a:lstStyle/>
            <a:p>
              <a:pPr algn="ctr"/>
              <a:r>
                <a:rPr lang="en-US" sz="2800" dirty="0"/>
                <a:t>Trained GPT-2 XL</a:t>
              </a:r>
            </a:p>
          </p:txBody>
        </p:sp>
      </p:grpSp>
      <p:grpSp>
        <p:nvGrpSpPr>
          <p:cNvPr id="19" name="Group 18">
            <a:extLst>
              <a:ext uri="{FF2B5EF4-FFF2-40B4-BE49-F238E27FC236}">
                <a16:creationId xmlns:a16="http://schemas.microsoft.com/office/drawing/2014/main" id="{10D9AE6A-00C0-2746-AD26-7787496ADAF0}"/>
              </a:ext>
            </a:extLst>
          </p:cNvPr>
          <p:cNvGrpSpPr/>
          <p:nvPr/>
        </p:nvGrpSpPr>
        <p:grpSpPr>
          <a:xfrm>
            <a:off x="8968795" y="1935126"/>
            <a:ext cx="2530053" cy="3895961"/>
            <a:chOff x="8968795" y="1935126"/>
            <a:chExt cx="2530053" cy="3895961"/>
          </a:xfrm>
        </p:grpSpPr>
        <p:sp>
          <p:nvSpPr>
            <p:cNvPr id="12" name="Can 11">
              <a:extLst>
                <a:ext uri="{FF2B5EF4-FFF2-40B4-BE49-F238E27FC236}">
                  <a16:creationId xmlns:a16="http://schemas.microsoft.com/office/drawing/2014/main" id="{0D30EFF3-2E6D-4B48-ACB5-57E9311918E0}"/>
                </a:ext>
              </a:extLst>
            </p:cNvPr>
            <p:cNvSpPr/>
            <p:nvPr/>
          </p:nvSpPr>
          <p:spPr>
            <a:xfrm>
              <a:off x="9013718" y="1935126"/>
              <a:ext cx="2482475" cy="3254095"/>
            </a:xfrm>
            <a:prstGeom prst="can">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6B69740-63B7-EC46-AB3B-95E1E61AA2B6}"/>
                </a:ext>
              </a:extLst>
            </p:cNvPr>
            <p:cNvSpPr txBox="1"/>
            <p:nvPr/>
          </p:nvSpPr>
          <p:spPr>
            <a:xfrm>
              <a:off x="8968795" y="2671962"/>
              <a:ext cx="2530053" cy="1384995"/>
            </a:xfrm>
            <a:prstGeom prst="rect">
              <a:avLst/>
            </a:prstGeom>
            <a:noFill/>
          </p:spPr>
          <p:txBody>
            <a:bodyPr wrap="none" rtlCol="0">
              <a:spAutoFit/>
            </a:bodyPr>
            <a:lstStyle/>
            <a:p>
              <a:pPr algn="ctr"/>
              <a:r>
                <a:rPr lang="en-US" sz="2800" dirty="0"/>
                <a:t>27 million</a:t>
              </a:r>
              <a:br>
                <a:rPr lang="en-US" sz="2800" dirty="0"/>
              </a:br>
              <a:r>
                <a:rPr lang="en-US" sz="2800" dirty="0"/>
                <a:t>pages of text</a:t>
              </a:r>
              <a:br>
                <a:rPr lang="en-US" sz="2800" dirty="0"/>
              </a:br>
              <a:r>
                <a:rPr lang="en-US" sz="2800" dirty="0"/>
                <a:t>(40G download)</a:t>
              </a:r>
            </a:p>
          </p:txBody>
        </p:sp>
        <p:sp>
          <p:nvSpPr>
            <p:cNvPr id="18" name="TextBox 17">
              <a:extLst>
                <a:ext uri="{FF2B5EF4-FFF2-40B4-BE49-F238E27FC236}">
                  <a16:creationId xmlns:a16="http://schemas.microsoft.com/office/drawing/2014/main" id="{7CA575DA-AB5A-4A4D-9A14-5FADA5F005BA}"/>
                </a:ext>
              </a:extLst>
            </p:cNvPr>
            <p:cNvSpPr txBox="1"/>
            <p:nvPr/>
          </p:nvSpPr>
          <p:spPr>
            <a:xfrm>
              <a:off x="9205462" y="5307867"/>
              <a:ext cx="2094997" cy="523220"/>
            </a:xfrm>
            <a:prstGeom prst="rect">
              <a:avLst/>
            </a:prstGeom>
            <a:noFill/>
          </p:spPr>
          <p:txBody>
            <a:bodyPr wrap="none" rtlCol="0">
              <a:spAutoFit/>
            </a:bodyPr>
            <a:lstStyle/>
            <a:p>
              <a:pPr algn="ctr"/>
              <a:r>
                <a:rPr lang="en-US" sz="2800" dirty="0"/>
                <a:t>Training Data</a:t>
              </a:r>
            </a:p>
          </p:txBody>
        </p:sp>
        <p:sp>
          <p:nvSpPr>
            <p:cNvPr id="16" name="TextBox 15">
              <a:extLst>
                <a:ext uri="{FF2B5EF4-FFF2-40B4-BE49-F238E27FC236}">
                  <a16:creationId xmlns:a16="http://schemas.microsoft.com/office/drawing/2014/main" id="{52EBCED3-C00C-0148-968E-9324721627C4}"/>
                </a:ext>
              </a:extLst>
            </p:cNvPr>
            <p:cNvSpPr txBox="1"/>
            <p:nvPr/>
          </p:nvSpPr>
          <p:spPr>
            <a:xfrm>
              <a:off x="9011062" y="4100985"/>
              <a:ext cx="2482475" cy="830997"/>
            </a:xfrm>
            <a:prstGeom prst="rect">
              <a:avLst/>
            </a:prstGeom>
            <a:noFill/>
          </p:spPr>
          <p:txBody>
            <a:bodyPr wrap="square" rtlCol="0">
              <a:spAutoFit/>
            </a:bodyPr>
            <a:lstStyle/>
            <a:p>
              <a:r>
                <a:rPr lang="en-US" sz="1600" dirty="0"/>
                <a:t>The aardvark is a medium-sized, burrowing, nocturnal mammal native to Africa....</a:t>
              </a:r>
            </a:p>
          </p:txBody>
        </p:sp>
      </p:grpSp>
      <p:grpSp>
        <p:nvGrpSpPr>
          <p:cNvPr id="24" name="Group 23">
            <a:extLst>
              <a:ext uri="{FF2B5EF4-FFF2-40B4-BE49-F238E27FC236}">
                <a16:creationId xmlns:a16="http://schemas.microsoft.com/office/drawing/2014/main" id="{5DEB777D-EE4A-284A-8919-D9C89FE9BB63}"/>
              </a:ext>
            </a:extLst>
          </p:cNvPr>
          <p:cNvGrpSpPr/>
          <p:nvPr/>
        </p:nvGrpSpPr>
        <p:grpSpPr>
          <a:xfrm>
            <a:off x="193459" y="1499043"/>
            <a:ext cx="8900507" cy="5113423"/>
            <a:chOff x="193459" y="1499043"/>
            <a:chExt cx="8900507" cy="5113423"/>
          </a:xfrm>
        </p:grpSpPr>
        <p:grpSp>
          <p:nvGrpSpPr>
            <p:cNvPr id="21" name="Group 20">
              <a:extLst>
                <a:ext uri="{FF2B5EF4-FFF2-40B4-BE49-F238E27FC236}">
                  <a16:creationId xmlns:a16="http://schemas.microsoft.com/office/drawing/2014/main" id="{53C2D211-C8D6-7347-A5D6-8120401F6B81}"/>
                </a:ext>
              </a:extLst>
            </p:cNvPr>
            <p:cNvGrpSpPr/>
            <p:nvPr/>
          </p:nvGrpSpPr>
          <p:grpSpPr>
            <a:xfrm>
              <a:off x="193459" y="4306166"/>
              <a:ext cx="3487372" cy="2306300"/>
              <a:chOff x="193459" y="3859601"/>
              <a:chExt cx="3487372" cy="2306300"/>
            </a:xfrm>
          </p:grpSpPr>
          <p:pic>
            <p:nvPicPr>
              <p:cNvPr id="1026" name="Picture 2" descr="Hardware for Deep Learning. Part 4: ASIC | by Grigory Sapunov | Intento">
                <a:extLst>
                  <a:ext uri="{FF2B5EF4-FFF2-40B4-BE49-F238E27FC236}">
                    <a16:creationId xmlns:a16="http://schemas.microsoft.com/office/drawing/2014/main" id="{C9C270AA-C629-2D45-A498-490E944F4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459" y="3859601"/>
                <a:ext cx="3487372" cy="19253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2B3F780-9C6B-2545-853F-ED6572444F28}"/>
                  </a:ext>
                </a:extLst>
              </p:cNvPr>
              <p:cNvSpPr txBox="1"/>
              <p:nvPr/>
            </p:nvSpPr>
            <p:spPr>
              <a:xfrm>
                <a:off x="403366" y="5642681"/>
                <a:ext cx="3067571" cy="523220"/>
              </a:xfrm>
              <a:prstGeom prst="rect">
                <a:avLst/>
              </a:prstGeom>
              <a:noFill/>
            </p:spPr>
            <p:txBody>
              <a:bodyPr wrap="none" rtlCol="0">
                <a:spAutoFit/>
              </a:bodyPr>
              <a:lstStyle/>
              <a:p>
                <a:pPr algn="ctr"/>
                <a:r>
                  <a:rPr lang="en-US" sz="2800" dirty="0"/>
                  <a:t>TPU/GPU Hardware</a:t>
                </a:r>
              </a:p>
            </p:txBody>
          </p:sp>
        </p:grpSp>
        <p:sp>
          <p:nvSpPr>
            <p:cNvPr id="23" name="Arc 22">
              <a:extLst>
                <a:ext uri="{FF2B5EF4-FFF2-40B4-BE49-F238E27FC236}">
                  <a16:creationId xmlns:a16="http://schemas.microsoft.com/office/drawing/2014/main" id="{A01DAB87-2494-BB40-8F06-4C4240C3C408}"/>
                </a:ext>
              </a:extLst>
            </p:cNvPr>
            <p:cNvSpPr/>
            <p:nvPr/>
          </p:nvSpPr>
          <p:spPr>
            <a:xfrm rot="5172483">
              <a:off x="4067752" y="1124873"/>
              <a:ext cx="4652043" cy="5400384"/>
            </a:xfrm>
            <a:prstGeom prst="arc">
              <a:avLst>
                <a:gd name="adj1" fmla="val 18294950"/>
                <a:gd name="adj2" fmla="val 5828881"/>
              </a:avLst>
            </a:prstGeom>
            <a:ln w="1905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a:extLst>
              <a:ext uri="{FF2B5EF4-FFF2-40B4-BE49-F238E27FC236}">
                <a16:creationId xmlns:a16="http://schemas.microsoft.com/office/drawing/2014/main" id="{3B4B21D4-8961-1047-B9A0-92979C490955}"/>
              </a:ext>
            </a:extLst>
          </p:cNvPr>
          <p:cNvSpPr txBox="1"/>
          <p:nvPr/>
        </p:nvSpPr>
        <p:spPr>
          <a:xfrm>
            <a:off x="6339967" y="6204236"/>
            <a:ext cx="5781327" cy="646331"/>
          </a:xfrm>
          <a:prstGeom prst="rect">
            <a:avLst/>
          </a:prstGeom>
          <a:noFill/>
        </p:spPr>
        <p:txBody>
          <a:bodyPr wrap="none" rtlCol="0">
            <a:spAutoFit/>
          </a:bodyPr>
          <a:lstStyle/>
          <a:p>
            <a:pPr algn="r"/>
            <a:r>
              <a:rPr lang="en-US" sz="3600" dirty="0"/>
              <a:t>[Vaswani 2017, Radford 2018]</a:t>
            </a:r>
          </a:p>
        </p:txBody>
      </p:sp>
    </p:spTree>
    <p:extLst>
      <p:ext uri="{BB962C8B-B14F-4D97-AF65-F5344CB8AC3E}">
        <p14:creationId xmlns:p14="http://schemas.microsoft.com/office/powerpoint/2010/main" val="212542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61C1-4563-5A26-6919-0A5F2FB65AF7}"/>
              </a:ext>
            </a:extLst>
          </p:cNvPr>
          <p:cNvSpPr>
            <a:spLocks noGrp="1"/>
          </p:cNvSpPr>
          <p:nvPr>
            <p:ph type="title"/>
          </p:nvPr>
        </p:nvSpPr>
        <p:spPr>
          <a:xfrm>
            <a:off x="0" y="1"/>
            <a:ext cx="12192000" cy="1690688"/>
          </a:xfrm>
        </p:spPr>
        <p:txBody>
          <a:bodyPr>
            <a:noAutofit/>
          </a:bodyPr>
          <a:lstStyle/>
          <a:p>
            <a:pPr algn="ctr"/>
            <a:r>
              <a:rPr lang="en-US" sz="6000" dirty="0"/>
              <a:t>What Triggers In-Context Learning?</a:t>
            </a:r>
          </a:p>
        </p:txBody>
      </p:sp>
      <p:sp>
        <p:nvSpPr>
          <p:cNvPr id="4" name="Rounded Rectangle 3">
            <a:extLst>
              <a:ext uri="{FF2B5EF4-FFF2-40B4-BE49-F238E27FC236}">
                <a16:creationId xmlns:a16="http://schemas.microsoft.com/office/drawing/2014/main" id="{91CE785C-BCF2-8D5D-0702-699503F8174B}"/>
              </a:ext>
            </a:extLst>
          </p:cNvPr>
          <p:cNvSpPr/>
          <p:nvPr/>
        </p:nvSpPr>
        <p:spPr>
          <a:xfrm>
            <a:off x="1543225" y="2186120"/>
            <a:ext cx="4965895"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9A1698-410D-1A30-E0DB-3EF0B3E8E2A0}"/>
              </a:ext>
            </a:extLst>
          </p:cNvPr>
          <p:cNvSpPr txBox="1"/>
          <p:nvPr/>
        </p:nvSpPr>
        <p:spPr>
          <a:xfrm>
            <a:off x="1880851" y="2569520"/>
            <a:ext cx="4733988" cy="369332"/>
          </a:xfrm>
          <a:prstGeom prst="rect">
            <a:avLst/>
          </a:prstGeom>
          <a:noFill/>
        </p:spPr>
        <p:txBody>
          <a:bodyPr wrap="none" rtlCol="0">
            <a:spAutoFit/>
          </a:bodyPr>
          <a:lstStyle/>
          <a:p>
            <a:r>
              <a:rPr lang="en-US" b="1" dirty="0" err="1">
                <a:latin typeface="Courier New" panose="02070309020205020404" pitchFamily="49" charset="0"/>
                <a:cs typeface="Courier New" panose="02070309020205020404" pitchFamily="49" charset="0"/>
              </a:rPr>
              <a:t>arrive:</a:t>
            </a:r>
            <a:r>
              <a:rPr lang="en-US" b="1" dirty="0" err="1">
                <a:solidFill>
                  <a:srgbClr val="C00000"/>
                </a:solidFill>
                <a:latin typeface="Courier New" panose="02070309020205020404" pitchFamily="49" charset="0"/>
                <a:cs typeface="Courier New" panose="02070309020205020404" pitchFamily="49" charset="0"/>
              </a:rPr>
              <a:t>depart</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small:</a:t>
            </a:r>
            <a:r>
              <a:rPr lang="en-US" b="1" dirty="0" err="1">
                <a:solidFill>
                  <a:srgbClr val="C00000"/>
                </a:solidFill>
                <a:latin typeface="Courier New" panose="02070309020205020404" pitchFamily="49" charset="0"/>
                <a:cs typeface="Courier New" panose="02070309020205020404" pitchFamily="49" charset="0"/>
              </a:rPr>
              <a:t>big</a:t>
            </a:r>
            <a:r>
              <a:rPr lang="en-US" b="1" dirty="0">
                <a:latin typeface="Courier New" panose="02070309020205020404" pitchFamily="49" charset="0"/>
                <a:cs typeface="Courier New" panose="02070309020205020404" pitchFamily="49" charset="0"/>
              </a:rPr>
              <a:t>, common:</a:t>
            </a:r>
          </a:p>
        </p:txBody>
      </p:sp>
      <p:sp>
        <p:nvSpPr>
          <p:cNvPr id="6" name="TextBox 5">
            <a:extLst>
              <a:ext uri="{FF2B5EF4-FFF2-40B4-BE49-F238E27FC236}">
                <a16:creationId xmlns:a16="http://schemas.microsoft.com/office/drawing/2014/main" id="{9D263227-B8E3-D3D5-2E3A-73792B134CC5}"/>
              </a:ext>
            </a:extLst>
          </p:cNvPr>
          <p:cNvSpPr txBox="1"/>
          <p:nvPr/>
        </p:nvSpPr>
        <p:spPr>
          <a:xfrm>
            <a:off x="1605134" y="4155487"/>
            <a:ext cx="5009705" cy="369332"/>
          </a:xfrm>
          <a:prstGeom prst="rect">
            <a:avLst/>
          </a:prstGeom>
          <a:noFill/>
        </p:spPr>
        <p:txBody>
          <a:bodyPr wrap="none" rtlCol="0">
            <a:spAutoFit/>
          </a:bodyPr>
          <a:lstStyle/>
          <a:p>
            <a:r>
              <a:rPr lang="en-US" b="1" dirty="0" err="1">
                <a:latin typeface="Courier New" panose="02070309020205020404" pitchFamily="49" charset="0"/>
                <a:cs typeface="Courier New" panose="02070309020205020404" pitchFamily="49" charset="0"/>
              </a:rPr>
              <a:t>amount:</a:t>
            </a:r>
            <a:r>
              <a:rPr lang="en-US" b="1" dirty="0" err="1">
                <a:solidFill>
                  <a:srgbClr val="0070C0"/>
                </a:solidFill>
                <a:latin typeface="Courier New" panose="02070309020205020404" pitchFamily="49" charset="0"/>
                <a:cs typeface="Courier New" panose="02070309020205020404" pitchFamily="49" charset="0"/>
              </a:rPr>
              <a:t>cantidad</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win:</a:t>
            </a:r>
            <a:r>
              <a:rPr lang="en-US" b="1" dirty="0" err="1">
                <a:solidFill>
                  <a:srgbClr val="0070C0"/>
                </a:solidFill>
                <a:latin typeface="Courier New" panose="02070309020205020404" pitchFamily="49" charset="0"/>
                <a:cs typeface="Courier New" panose="02070309020205020404" pitchFamily="49" charset="0"/>
              </a:rPr>
              <a:t>ganar</a:t>
            </a:r>
            <a:r>
              <a:rPr lang="en-US" b="1" dirty="0">
                <a:latin typeface="Courier New" panose="02070309020205020404" pitchFamily="49" charset="0"/>
                <a:cs typeface="Courier New" panose="02070309020205020404" pitchFamily="49" charset="0"/>
              </a:rPr>
              <a:t>, dreams:</a:t>
            </a:r>
          </a:p>
        </p:txBody>
      </p:sp>
      <p:sp>
        <p:nvSpPr>
          <p:cNvPr id="7" name="Rounded Rectangle 6">
            <a:extLst>
              <a:ext uri="{FF2B5EF4-FFF2-40B4-BE49-F238E27FC236}">
                <a16:creationId xmlns:a16="http://schemas.microsoft.com/office/drawing/2014/main" id="{0DC97A01-D18F-7710-F815-0C85858D82DF}"/>
              </a:ext>
            </a:extLst>
          </p:cNvPr>
          <p:cNvSpPr/>
          <p:nvPr/>
        </p:nvSpPr>
        <p:spPr>
          <a:xfrm>
            <a:off x="1543225" y="3817862"/>
            <a:ext cx="4965895"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7482DD-1896-1091-9707-84AD8A25AE5E}"/>
              </a:ext>
            </a:extLst>
          </p:cNvPr>
          <p:cNvSpPr txBox="1"/>
          <p:nvPr/>
        </p:nvSpPr>
        <p:spPr>
          <a:xfrm>
            <a:off x="6752697" y="2569519"/>
            <a:ext cx="736099" cy="369332"/>
          </a:xfrm>
          <a:prstGeom prst="rect">
            <a:avLst/>
          </a:prstGeom>
          <a:noFill/>
        </p:spPr>
        <p:txBody>
          <a:bodyPr wrap="none" rtlCol="0">
            <a:spAutoFit/>
          </a:bodyPr>
          <a:lstStyle/>
          <a:p>
            <a:r>
              <a:rPr lang="en-US" b="1" dirty="0">
                <a:solidFill>
                  <a:srgbClr val="C00000"/>
                </a:solidFill>
                <a:latin typeface="Courier New" panose="02070309020205020404" pitchFamily="49" charset="0"/>
                <a:cs typeface="Courier New" panose="02070309020205020404" pitchFamily="49" charset="0"/>
              </a:rPr>
              <a:t>rare</a:t>
            </a:r>
          </a:p>
        </p:txBody>
      </p:sp>
      <p:sp>
        <p:nvSpPr>
          <p:cNvPr id="9" name="TextBox 8">
            <a:extLst>
              <a:ext uri="{FF2B5EF4-FFF2-40B4-BE49-F238E27FC236}">
                <a16:creationId xmlns:a16="http://schemas.microsoft.com/office/drawing/2014/main" id="{FFCDD74E-E5F7-75B1-AB59-F6ADA4587C96}"/>
              </a:ext>
            </a:extLst>
          </p:cNvPr>
          <p:cNvSpPr txBox="1"/>
          <p:nvPr/>
        </p:nvSpPr>
        <p:spPr>
          <a:xfrm>
            <a:off x="6614839" y="4155487"/>
            <a:ext cx="1011815" cy="369332"/>
          </a:xfrm>
          <a:prstGeom prst="rect">
            <a:avLst/>
          </a:prstGeom>
          <a:noFill/>
        </p:spPr>
        <p:txBody>
          <a:bodyPr wrap="none" rtlCol="0">
            <a:spAutoFit/>
          </a:bodyPr>
          <a:lstStyle/>
          <a:p>
            <a:r>
              <a:rPr lang="en-US" b="1" dirty="0" err="1">
                <a:solidFill>
                  <a:srgbClr val="0070C0"/>
                </a:solidFill>
                <a:latin typeface="Courier New" panose="02070309020205020404" pitchFamily="49" charset="0"/>
                <a:cs typeface="Courier New" panose="02070309020205020404" pitchFamily="49" charset="0"/>
              </a:rPr>
              <a:t>sueños</a:t>
            </a:r>
            <a:endParaRPr lang="en-US" b="1" dirty="0">
              <a:solidFill>
                <a:srgbClr val="0070C0"/>
              </a:solidFill>
              <a:latin typeface="Courier New" panose="02070309020205020404" pitchFamily="49" charset="0"/>
              <a:cs typeface="Courier New" panose="02070309020205020404" pitchFamily="49" charset="0"/>
            </a:endParaRPr>
          </a:p>
        </p:txBody>
      </p:sp>
      <p:cxnSp>
        <p:nvCxnSpPr>
          <p:cNvPr id="11" name="Elbow Connector 10">
            <a:extLst>
              <a:ext uri="{FF2B5EF4-FFF2-40B4-BE49-F238E27FC236}">
                <a16:creationId xmlns:a16="http://schemas.microsoft.com/office/drawing/2014/main" id="{99150B7D-E5B9-5DFC-F935-AC3C70008768}"/>
              </a:ext>
            </a:extLst>
          </p:cNvPr>
          <p:cNvCxnSpPr>
            <a:stCxn id="4" idx="3"/>
            <a:endCxn id="8" idx="0"/>
          </p:cNvCxnSpPr>
          <p:nvPr/>
        </p:nvCxnSpPr>
        <p:spPr>
          <a:xfrm>
            <a:off x="6509120" y="2354933"/>
            <a:ext cx="611627" cy="21458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C1A2A7BE-CE87-7CCD-DA9A-1A2019621A63}"/>
              </a:ext>
            </a:extLst>
          </p:cNvPr>
          <p:cNvCxnSpPr>
            <a:cxnSpLocks/>
            <a:stCxn id="7" idx="3"/>
            <a:endCxn id="9" idx="0"/>
          </p:cNvCxnSpPr>
          <p:nvPr/>
        </p:nvCxnSpPr>
        <p:spPr>
          <a:xfrm>
            <a:off x="6509120" y="3986675"/>
            <a:ext cx="611627" cy="1688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AE7298B-6113-7E8C-A758-0D160DE055D3}"/>
              </a:ext>
            </a:extLst>
          </p:cNvPr>
          <p:cNvGrpSpPr/>
          <p:nvPr/>
        </p:nvGrpSpPr>
        <p:grpSpPr>
          <a:xfrm>
            <a:off x="1605136" y="4634617"/>
            <a:ext cx="3668579" cy="730850"/>
            <a:chOff x="1605136" y="4634617"/>
            <a:chExt cx="3668579" cy="730850"/>
          </a:xfrm>
        </p:grpSpPr>
        <p:sp>
          <p:nvSpPr>
            <p:cNvPr id="15" name="Left Brace 14">
              <a:extLst>
                <a:ext uri="{FF2B5EF4-FFF2-40B4-BE49-F238E27FC236}">
                  <a16:creationId xmlns:a16="http://schemas.microsoft.com/office/drawing/2014/main" id="{80C93B64-8785-1606-773C-B3DF23970F19}"/>
                </a:ext>
              </a:extLst>
            </p:cNvPr>
            <p:cNvSpPr/>
            <p:nvPr/>
          </p:nvSpPr>
          <p:spPr>
            <a:xfrm rot="16200000">
              <a:off x="3270614" y="2969139"/>
              <a:ext cx="337623" cy="366857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1BB04A8-A640-F5E4-AF48-033698E60DCF}"/>
                </a:ext>
              </a:extLst>
            </p:cNvPr>
            <p:cNvSpPr txBox="1"/>
            <p:nvPr/>
          </p:nvSpPr>
          <p:spPr>
            <a:xfrm>
              <a:off x="2598393" y="4996135"/>
              <a:ext cx="1682064" cy="369332"/>
            </a:xfrm>
            <a:prstGeom prst="rect">
              <a:avLst/>
            </a:prstGeom>
            <a:noFill/>
          </p:spPr>
          <p:txBody>
            <a:bodyPr wrap="none" rtlCol="0">
              <a:spAutoFit/>
            </a:bodyPr>
            <a:lstStyle/>
            <a:p>
              <a:pPr algn="ctr"/>
              <a:r>
                <a:rPr lang="en-US" dirty="0"/>
                <a:t>Demonstrations</a:t>
              </a:r>
            </a:p>
          </p:txBody>
        </p:sp>
      </p:grpSp>
      <p:grpSp>
        <p:nvGrpSpPr>
          <p:cNvPr id="14" name="Group 13">
            <a:extLst>
              <a:ext uri="{FF2B5EF4-FFF2-40B4-BE49-F238E27FC236}">
                <a16:creationId xmlns:a16="http://schemas.microsoft.com/office/drawing/2014/main" id="{4D1EE6D5-90CA-9BDE-F0AF-57C7DE539866}"/>
              </a:ext>
            </a:extLst>
          </p:cNvPr>
          <p:cNvGrpSpPr/>
          <p:nvPr/>
        </p:nvGrpSpPr>
        <p:grpSpPr>
          <a:xfrm>
            <a:off x="5485476" y="4634616"/>
            <a:ext cx="947439" cy="706954"/>
            <a:chOff x="5485476" y="4634616"/>
            <a:chExt cx="947439" cy="706954"/>
          </a:xfrm>
        </p:grpSpPr>
        <p:sp>
          <p:nvSpPr>
            <p:cNvPr id="16" name="Left Brace 15">
              <a:extLst>
                <a:ext uri="{FF2B5EF4-FFF2-40B4-BE49-F238E27FC236}">
                  <a16:creationId xmlns:a16="http://schemas.microsoft.com/office/drawing/2014/main" id="{603708B0-B440-5CF7-084D-6309DF5CA474}"/>
                </a:ext>
              </a:extLst>
            </p:cNvPr>
            <p:cNvSpPr/>
            <p:nvPr/>
          </p:nvSpPr>
          <p:spPr>
            <a:xfrm rot="16200000">
              <a:off x="5790384" y="4329708"/>
              <a:ext cx="337623" cy="94743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95E61F71-79F5-9A96-7630-88FE346EA43F}"/>
                </a:ext>
              </a:extLst>
            </p:cNvPr>
            <p:cNvSpPr txBox="1"/>
            <p:nvPr/>
          </p:nvSpPr>
          <p:spPr>
            <a:xfrm>
              <a:off x="5578920" y="4972238"/>
              <a:ext cx="762901" cy="369332"/>
            </a:xfrm>
            <a:prstGeom prst="rect">
              <a:avLst/>
            </a:prstGeom>
            <a:noFill/>
          </p:spPr>
          <p:txBody>
            <a:bodyPr wrap="none" rtlCol="0">
              <a:spAutoFit/>
            </a:bodyPr>
            <a:lstStyle/>
            <a:p>
              <a:pPr algn="ctr"/>
              <a:r>
                <a:rPr lang="en-US" dirty="0"/>
                <a:t>Query</a:t>
              </a:r>
            </a:p>
          </p:txBody>
        </p:sp>
      </p:grpSp>
      <p:grpSp>
        <p:nvGrpSpPr>
          <p:cNvPr id="21" name="Group 20">
            <a:extLst>
              <a:ext uri="{FF2B5EF4-FFF2-40B4-BE49-F238E27FC236}">
                <a16:creationId xmlns:a16="http://schemas.microsoft.com/office/drawing/2014/main" id="{8F48063D-9E39-999E-7792-423325FD7C7F}"/>
              </a:ext>
            </a:extLst>
          </p:cNvPr>
          <p:cNvGrpSpPr/>
          <p:nvPr/>
        </p:nvGrpSpPr>
        <p:grpSpPr>
          <a:xfrm>
            <a:off x="6549819" y="4634615"/>
            <a:ext cx="1141851" cy="706955"/>
            <a:chOff x="6549819" y="4634615"/>
            <a:chExt cx="1141851" cy="706955"/>
          </a:xfrm>
        </p:grpSpPr>
        <p:sp>
          <p:nvSpPr>
            <p:cNvPr id="17" name="Left Brace 16">
              <a:extLst>
                <a:ext uri="{FF2B5EF4-FFF2-40B4-BE49-F238E27FC236}">
                  <a16:creationId xmlns:a16="http://schemas.microsoft.com/office/drawing/2014/main" id="{98868849-71CA-0488-62EC-A9C130A303B0}"/>
                </a:ext>
              </a:extLst>
            </p:cNvPr>
            <p:cNvSpPr/>
            <p:nvPr/>
          </p:nvSpPr>
          <p:spPr>
            <a:xfrm rot="16200000">
              <a:off x="6951934" y="4329707"/>
              <a:ext cx="337623" cy="94743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A0AD21AE-E61A-C688-AAB3-B0B4088F1464}"/>
                </a:ext>
              </a:extLst>
            </p:cNvPr>
            <p:cNvSpPr txBox="1"/>
            <p:nvPr/>
          </p:nvSpPr>
          <p:spPr>
            <a:xfrm>
              <a:off x="6549819" y="4972238"/>
              <a:ext cx="1141851" cy="369332"/>
            </a:xfrm>
            <a:prstGeom prst="rect">
              <a:avLst/>
            </a:prstGeom>
            <a:noFill/>
          </p:spPr>
          <p:txBody>
            <a:bodyPr wrap="none" rtlCol="0">
              <a:spAutoFit/>
            </a:bodyPr>
            <a:lstStyle/>
            <a:p>
              <a:pPr algn="ctr"/>
              <a:r>
                <a:rPr lang="en-US" dirty="0"/>
                <a:t>Prediction</a:t>
              </a:r>
            </a:p>
          </p:txBody>
        </p:sp>
      </p:grpSp>
      <p:sp>
        <p:nvSpPr>
          <p:cNvPr id="3" name="TextBox 2">
            <a:extLst>
              <a:ext uri="{FF2B5EF4-FFF2-40B4-BE49-F238E27FC236}">
                <a16:creationId xmlns:a16="http://schemas.microsoft.com/office/drawing/2014/main" id="{0052CA3F-A8CA-BC54-0E32-0E252565CA1E}"/>
              </a:ext>
            </a:extLst>
          </p:cNvPr>
          <p:cNvSpPr txBox="1"/>
          <p:nvPr/>
        </p:nvSpPr>
        <p:spPr>
          <a:xfrm>
            <a:off x="8149485" y="2021738"/>
            <a:ext cx="3433312" cy="954107"/>
          </a:xfrm>
          <a:prstGeom prst="rect">
            <a:avLst/>
          </a:prstGeom>
          <a:noFill/>
        </p:spPr>
        <p:txBody>
          <a:bodyPr wrap="none" rtlCol="0">
            <a:spAutoFit/>
          </a:bodyPr>
          <a:lstStyle/>
          <a:p>
            <a:pPr algn="ctr"/>
            <a:r>
              <a:rPr lang="en-US" sz="2800" dirty="0"/>
              <a:t>Learned to imitate the</a:t>
            </a:r>
            <a:br>
              <a:rPr lang="en-US" sz="2800" dirty="0"/>
            </a:br>
            <a:r>
              <a:rPr lang="en-US" sz="2800" dirty="0"/>
              <a:t>“antonym” function</a:t>
            </a:r>
          </a:p>
        </p:txBody>
      </p:sp>
      <p:sp>
        <p:nvSpPr>
          <p:cNvPr id="10" name="TextBox 9">
            <a:extLst>
              <a:ext uri="{FF2B5EF4-FFF2-40B4-BE49-F238E27FC236}">
                <a16:creationId xmlns:a16="http://schemas.microsoft.com/office/drawing/2014/main" id="{CF41E04E-CE03-C586-873D-134037363786}"/>
              </a:ext>
            </a:extLst>
          </p:cNvPr>
          <p:cNvSpPr txBox="1"/>
          <p:nvPr/>
        </p:nvSpPr>
        <p:spPr>
          <a:xfrm>
            <a:off x="7956340" y="3715427"/>
            <a:ext cx="3797835" cy="954107"/>
          </a:xfrm>
          <a:prstGeom prst="rect">
            <a:avLst/>
          </a:prstGeom>
          <a:noFill/>
        </p:spPr>
        <p:txBody>
          <a:bodyPr wrap="none" rtlCol="0">
            <a:spAutoFit/>
          </a:bodyPr>
          <a:lstStyle/>
          <a:p>
            <a:pPr algn="ctr"/>
            <a:r>
              <a:rPr lang="en-US" sz="2800" dirty="0"/>
              <a:t>Learned to imitate the</a:t>
            </a:r>
            <a:br>
              <a:rPr lang="en-US" sz="2800" dirty="0"/>
            </a:br>
            <a:r>
              <a:rPr lang="en-US" sz="2800" dirty="0"/>
              <a:t>“</a:t>
            </a:r>
            <a:r>
              <a:rPr lang="en-US" sz="2800" dirty="0" err="1"/>
              <a:t>Eng</a:t>
            </a:r>
            <a:r>
              <a:rPr lang="en-US" sz="2800" dirty="0" err="1">
                <a:sym typeface="Wingdings" pitchFamily="2" charset="2"/>
              </a:rPr>
              <a:t>Spanish</a:t>
            </a:r>
            <a:r>
              <a:rPr lang="en-US" sz="2800" dirty="0"/>
              <a:t>” function</a:t>
            </a:r>
          </a:p>
        </p:txBody>
      </p:sp>
    </p:spTree>
    <p:extLst>
      <p:ext uri="{BB962C8B-B14F-4D97-AF65-F5344CB8AC3E}">
        <p14:creationId xmlns:p14="http://schemas.microsoft.com/office/powerpoint/2010/main" val="20859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498973" y="1334403"/>
            <a:ext cx="11704665" cy="2569087"/>
            <a:chOff x="498973" y="1469313"/>
            <a:chExt cx="11704665"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35600" y="1522011"/>
              <a:ext cx="1671937" cy="420564"/>
              <a:chOff x="246647" y="70075"/>
              <a:chExt cx="1880933"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46647" y="70075"/>
                <a:ext cx="905659"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small</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1092084" y="1857409"/>
              <a:ext cx="8959476" cy="882470"/>
              <a:chOff x="535195" y="439531"/>
              <a:chExt cx="10079411"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535195" y="747077"/>
                <a:ext cx="1592385" cy="473135"/>
                <a:chOff x="535195" y="747077"/>
                <a:chExt cx="1592385"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535195" y="747077"/>
                  <a:ext cx="617117"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big</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1380624" y="2452939"/>
              <a:ext cx="8670936" cy="875478"/>
              <a:chOff x="859801" y="1104823"/>
              <a:chExt cx="9754805"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859801" y="1406035"/>
                <a:ext cx="292509"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498973" y="3306903"/>
              <a:ext cx="9307652" cy="603235"/>
              <a:chOff x="-129283" y="4698797"/>
              <a:chExt cx="10471108"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129283" y="4698797"/>
                <a:ext cx="1284366"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common</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rare      </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In-Context Learning</a:t>
            </a:r>
          </a:p>
        </p:txBody>
      </p:sp>
      <p:sp>
        <p:nvSpPr>
          <p:cNvPr id="16" name="Title 1">
            <a:extLst>
              <a:ext uri="{FF2B5EF4-FFF2-40B4-BE49-F238E27FC236}">
                <a16:creationId xmlns:a16="http://schemas.microsoft.com/office/drawing/2014/main" id="{2327B6D4-4298-186E-B8CA-C3B3DB001970}"/>
              </a:ext>
            </a:extLst>
          </p:cNvPr>
          <p:cNvSpPr txBox="1">
            <a:spLocks/>
          </p:cNvSpPr>
          <p:nvPr/>
        </p:nvSpPr>
        <p:spPr>
          <a:xfrm>
            <a:off x="11639" y="3925182"/>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mn-lt"/>
              </a:rPr>
              <a:t>Q: Which component causes ICL?</a:t>
            </a:r>
          </a:p>
        </p:txBody>
      </p:sp>
      <p:sp>
        <p:nvSpPr>
          <p:cNvPr id="18" name="Title 1">
            <a:extLst>
              <a:ext uri="{FF2B5EF4-FFF2-40B4-BE49-F238E27FC236}">
                <a16:creationId xmlns:a16="http://schemas.microsoft.com/office/drawing/2014/main" id="{A7F536B1-8AB3-F890-1198-8FA48A8AE520}"/>
              </a:ext>
            </a:extLst>
          </p:cNvPr>
          <p:cNvSpPr txBox="1">
            <a:spLocks/>
          </p:cNvSpPr>
          <p:nvPr/>
        </p:nvSpPr>
        <p:spPr>
          <a:xfrm>
            <a:off x="11639" y="4998310"/>
            <a:ext cx="12191999"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mn-lt"/>
              </a:rPr>
              <a:t>Idea: Transplant data to identify effects.</a:t>
            </a:r>
          </a:p>
        </p:txBody>
      </p:sp>
    </p:spTree>
    <p:extLst>
      <p:ext uri="{BB962C8B-B14F-4D97-AF65-F5344CB8AC3E}">
        <p14:creationId xmlns:p14="http://schemas.microsoft.com/office/powerpoint/2010/main" val="372198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498973" y="1334403"/>
            <a:ext cx="11704665" cy="2569087"/>
            <a:chOff x="498973" y="1469313"/>
            <a:chExt cx="11704665"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35600" y="1522011"/>
              <a:ext cx="1671937" cy="420564"/>
              <a:chOff x="246647" y="70075"/>
              <a:chExt cx="1880933"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46647" y="70075"/>
                <a:ext cx="905659"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small</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1092084" y="1857409"/>
              <a:ext cx="8959476" cy="882470"/>
              <a:chOff x="535195" y="439531"/>
              <a:chExt cx="10079411"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535195" y="747077"/>
                <a:ext cx="1592385" cy="473135"/>
                <a:chOff x="535195" y="747077"/>
                <a:chExt cx="1592385"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535195" y="747077"/>
                  <a:ext cx="617117"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big</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1380624" y="2452939"/>
              <a:ext cx="8670936" cy="875478"/>
              <a:chOff x="859801" y="1104823"/>
              <a:chExt cx="9754805"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859801" y="1406035"/>
                <a:ext cx="292509"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498973" y="3306903"/>
              <a:ext cx="9307652" cy="603235"/>
              <a:chOff x="-129283" y="4698797"/>
              <a:chExt cx="10471108"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129283" y="4698797"/>
                <a:ext cx="1284366"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common</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rare      </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Run the network twice</a:t>
            </a:r>
          </a:p>
        </p:txBody>
      </p:sp>
      <p:grpSp>
        <p:nvGrpSpPr>
          <p:cNvPr id="17" name="Group 16">
            <a:extLst>
              <a:ext uri="{FF2B5EF4-FFF2-40B4-BE49-F238E27FC236}">
                <a16:creationId xmlns:a16="http://schemas.microsoft.com/office/drawing/2014/main" id="{16AE9EA5-BA7B-024D-AB56-E6558C7AEB57}"/>
              </a:ext>
            </a:extLst>
          </p:cNvPr>
          <p:cNvGrpSpPr/>
          <p:nvPr/>
        </p:nvGrpSpPr>
        <p:grpSpPr>
          <a:xfrm>
            <a:off x="498973" y="4148589"/>
            <a:ext cx="11019795" cy="2532060"/>
            <a:chOff x="498973" y="4148589"/>
            <a:chExt cx="11019795" cy="2532060"/>
          </a:xfrm>
        </p:grpSpPr>
        <p:grpSp>
          <p:nvGrpSpPr>
            <p:cNvPr id="257" name="Group 256">
              <a:extLst>
                <a:ext uri="{FF2B5EF4-FFF2-40B4-BE49-F238E27FC236}">
                  <a16:creationId xmlns:a16="http://schemas.microsoft.com/office/drawing/2014/main" id="{21187D64-609A-3348-B466-AFEE54543D4A}"/>
                </a:ext>
              </a:extLst>
            </p:cNvPr>
            <p:cNvGrpSpPr/>
            <p:nvPr/>
          </p:nvGrpSpPr>
          <p:grpSpPr>
            <a:xfrm>
              <a:off x="3889019" y="4361518"/>
              <a:ext cx="578460" cy="369091"/>
              <a:chOff x="3681747" y="309619"/>
              <a:chExt cx="650768" cy="415227"/>
            </a:xfrm>
          </p:grpSpPr>
          <p:cxnSp>
            <p:nvCxnSpPr>
              <p:cNvPr id="559" name="Elbow Connector 558">
                <a:extLst>
                  <a:ext uri="{FF2B5EF4-FFF2-40B4-BE49-F238E27FC236}">
                    <a16:creationId xmlns:a16="http://schemas.microsoft.com/office/drawing/2014/main" id="{B0EB16B5-F52E-664E-84AB-33DA40D7E1D3}"/>
                  </a:ext>
                </a:extLst>
              </p:cNvPr>
              <p:cNvCxnSpPr>
                <a:cxnSpLocks/>
                <a:stCxn id="264" idx="0"/>
                <a:endCxn id="560"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60" name="Rectangle 559">
                <a:extLst>
                  <a:ext uri="{FF2B5EF4-FFF2-40B4-BE49-F238E27FC236}">
                    <a16:creationId xmlns:a16="http://schemas.microsoft.com/office/drawing/2014/main" id="{EC094596-4F56-5A48-937C-074FFD82928A}"/>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61" name="Elbow Connector 560">
                <a:extLst>
                  <a:ext uri="{FF2B5EF4-FFF2-40B4-BE49-F238E27FC236}">
                    <a16:creationId xmlns:a16="http://schemas.microsoft.com/office/drawing/2014/main" id="{3278A77A-9B5F-484B-AD7A-3C2C0D530AE4}"/>
                  </a:ext>
                </a:extLst>
              </p:cNvPr>
              <p:cNvCxnSpPr>
                <a:cxnSpLocks/>
                <a:stCxn id="560"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ED3875E9-0974-6B40-A5F2-A5C0E71FB6F1}"/>
                </a:ext>
              </a:extLst>
            </p:cNvPr>
            <p:cNvGrpSpPr/>
            <p:nvPr/>
          </p:nvGrpSpPr>
          <p:grpSpPr>
            <a:xfrm>
              <a:off x="4568091" y="4361519"/>
              <a:ext cx="565695" cy="413566"/>
              <a:chOff x="4445702" y="309620"/>
              <a:chExt cx="636407" cy="465262"/>
            </a:xfrm>
          </p:grpSpPr>
          <p:sp>
            <p:nvSpPr>
              <p:cNvPr id="556" name="Diamond 555">
                <a:extLst>
                  <a:ext uri="{FF2B5EF4-FFF2-40B4-BE49-F238E27FC236}">
                    <a16:creationId xmlns:a16="http://schemas.microsoft.com/office/drawing/2014/main" id="{B2F0D331-8A3D-3440-A62A-F4CB99F41420}"/>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7" name="Elbow Connector 556">
                <a:extLst>
                  <a:ext uri="{FF2B5EF4-FFF2-40B4-BE49-F238E27FC236}">
                    <a16:creationId xmlns:a16="http://schemas.microsoft.com/office/drawing/2014/main" id="{985F9F3E-5E05-E842-AA4B-6C13400BFE76}"/>
                  </a:ext>
                </a:extLst>
              </p:cNvPr>
              <p:cNvCxnSpPr>
                <a:cxnSpLocks/>
                <a:stCxn id="556"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Elbow Connector 557">
                <a:extLst>
                  <a:ext uri="{FF2B5EF4-FFF2-40B4-BE49-F238E27FC236}">
                    <a16:creationId xmlns:a16="http://schemas.microsoft.com/office/drawing/2014/main" id="{AEBD05A0-34A6-3C4F-8BD1-BAE539B3BAB5}"/>
                  </a:ext>
                </a:extLst>
              </p:cNvPr>
              <p:cNvCxnSpPr>
                <a:cxnSpLocks/>
                <a:endCxn id="556"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00FC038B-13C3-D74C-9B28-A1DD91343229}"/>
                </a:ext>
              </a:extLst>
            </p:cNvPr>
            <p:cNvCxnSpPr>
              <a:cxnSpLocks/>
              <a:endCxn id="260" idx="2"/>
            </p:cNvCxnSpPr>
            <p:nvPr/>
          </p:nvCxnSpPr>
          <p:spPr>
            <a:xfrm>
              <a:off x="4017556" y="4361519"/>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9DE5AF8F-BD2E-3F45-8C1E-220FED7C3D03}"/>
                </a:ext>
              </a:extLst>
            </p:cNvPr>
            <p:cNvSpPr/>
            <p:nvPr/>
          </p:nvSpPr>
          <p:spPr>
            <a:xfrm flipV="1">
              <a:off x="5276570" y="4239052"/>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1" name="Group 260">
              <a:extLst>
                <a:ext uri="{FF2B5EF4-FFF2-40B4-BE49-F238E27FC236}">
                  <a16:creationId xmlns:a16="http://schemas.microsoft.com/office/drawing/2014/main" id="{82D4DC9E-0EDB-F249-AD29-48F8AC9E8E2D}"/>
                </a:ext>
              </a:extLst>
            </p:cNvPr>
            <p:cNvGrpSpPr/>
            <p:nvPr/>
          </p:nvGrpSpPr>
          <p:grpSpPr>
            <a:xfrm>
              <a:off x="2385071" y="4361519"/>
              <a:ext cx="572391" cy="369091"/>
              <a:chOff x="1989805" y="309620"/>
              <a:chExt cx="643940" cy="415227"/>
            </a:xfrm>
          </p:grpSpPr>
          <p:cxnSp>
            <p:nvCxnSpPr>
              <p:cNvPr id="553" name="Elbow Connector 552">
                <a:extLst>
                  <a:ext uri="{FF2B5EF4-FFF2-40B4-BE49-F238E27FC236}">
                    <a16:creationId xmlns:a16="http://schemas.microsoft.com/office/drawing/2014/main" id="{7CFF50E5-B0C6-3C4A-8ADA-C3C6C816E995}"/>
                  </a:ext>
                </a:extLst>
              </p:cNvPr>
              <p:cNvCxnSpPr>
                <a:cxnSpLocks/>
                <a:stCxn id="459" idx="0"/>
                <a:endCxn id="55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7435A960-C765-1540-B0FF-DE93D557A6FB}"/>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5" name="Elbow Connector 554">
                <a:extLst>
                  <a:ext uri="{FF2B5EF4-FFF2-40B4-BE49-F238E27FC236}">
                    <a16:creationId xmlns:a16="http://schemas.microsoft.com/office/drawing/2014/main" id="{9A1AB92B-BD1A-EF40-B2BD-C6F0C529B76E}"/>
                  </a:ext>
                </a:extLst>
              </p:cNvPr>
              <p:cNvCxnSpPr>
                <a:cxnSpLocks/>
                <a:stCxn id="55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8ADAB819-9382-0146-8CC7-8EC26B002D3E}"/>
                </a:ext>
              </a:extLst>
            </p:cNvPr>
            <p:cNvGrpSpPr/>
            <p:nvPr/>
          </p:nvGrpSpPr>
          <p:grpSpPr>
            <a:xfrm>
              <a:off x="3058072" y="4361520"/>
              <a:ext cx="565695" cy="413566"/>
              <a:chOff x="2746931" y="309621"/>
              <a:chExt cx="636407" cy="465262"/>
            </a:xfrm>
          </p:grpSpPr>
          <p:sp>
            <p:nvSpPr>
              <p:cNvPr id="550" name="Diamond 549">
                <a:extLst>
                  <a:ext uri="{FF2B5EF4-FFF2-40B4-BE49-F238E27FC236}">
                    <a16:creationId xmlns:a16="http://schemas.microsoft.com/office/drawing/2014/main" id="{AE894EC4-6E93-634F-8A0A-3A4EE4772FC8}"/>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1" name="Elbow Connector 550">
                <a:extLst>
                  <a:ext uri="{FF2B5EF4-FFF2-40B4-BE49-F238E27FC236}">
                    <a16:creationId xmlns:a16="http://schemas.microsoft.com/office/drawing/2014/main" id="{7AED76BA-BAC7-8E45-A1CE-C3EDB9DE04FE}"/>
                  </a:ext>
                </a:extLst>
              </p:cNvPr>
              <p:cNvCxnSpPr>
                <a:cxnSpLocks/>
                <a:stCxn id="550"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Elbow Connector 551">
                <a:extLst>
                  <a:ext uri="{FF2B5EF4-FFF2-40B4-BE49-F238E27FC236}">
                    <a16:creationId xmlns:a16="http://schemas.microsoft.com/office/drawing/2014/main" id="{6ACC444F-58A0-1A4E-92EC-4DB6107AB20B}"/>
                  </a:ext>
                </a:extLst>
              </p:cNvPr>
              <p:cNvCxnSpPr>
                <a:cxnSpLocks/>
                <a:endCxn id="550"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41736BD6-B7E9-2E4F-9B1F-17A41E42BC94}"/>
                </a:ext>
              </a:extLst>
            </p:cNvPr>
            <p:cNvCxnSpPr>
              <a:cxnSpLocks/>
              <a:stCxn id="459" idx="6"/>
              <a:endCxn id="264" idx="2"/>
            </p:cNvCxnSpPr>
            <p:nvPr/>
          </p:nvCxnSpPr>
          <p:spPr>
            <a:xfrm>
              <a:off x="2507537" y="4361520"/>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7E511A4-8BEA-6F41-AB4E-4C26BF62BB39}"/>
                </a:ext>
              </a:extLst>
            </p:cNvPr>
            <p:cNvSpPr/>
            <p:nvPr/>
          </p:nvSpPr>
          <p:spPr>
            <a:xfrm flipV="1">
              <a:off x="3766551" y="4239053"/>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5" name="Group 264">
              <a:extLst>
                <a:ext uri="{FF2B5EF4-FFF2-40B4-BE49-F238E27FC236}">
                  <a16:creationId xmlns:a16="http://schemas.microsoft.com/office/drawing/2014/main" id="{F0A6C458-F440-F046-BD4D-CD7F105918B4}"/>
                </a:ext>
              </a:extLst>
            </p:cNvPr>
            <p:cNvGrpSpPr/>
            <p:nvPr/>
          </p:nvGrpSpPr>
          <p:grpSpPr>
            <a:xfrm>
              <a:off x="5399038" y="4239052"/>
              <a:ext cx="4654612" cy="536033"/>
              <a:chOff x="5325620" y="171845"/>
              <a:chExt cx="5236436" cy="603037"/>
            </a:xfrm>
          </p:grpSpPr>
          <p:grpSp>
            <p:nvGrpSpPr>
              <p:cNvPr id="463" name="Group 462">
                <a:extLst>
                  <a:ext uri="{FF2B5EF4-FFF2-40B4-BE49-F238E27FC236}">
                    <a16:creationId xmlns:a16="http://schemas.microsoft.com/office/drawing/2014/main" id="{BAC2D2E9-1428-4B4F-9EAD-7C254550844D}"/>
                  </a:ext>
                </a:extLst>
              </p:cNvPr>
              <p:cNvGrpSpPr/>
              <p:nvPr/>
            </p:nvGrpSpPr>
            <p:grpSpPr>
              <a:xfrm>
                <a:off x="9489464" y="309620"/>
                <a:ext cx="636407" cy="465262"/>
                <a:chOff x="9489464" y="309620"/>
                <a:chExt cx="636407" cy="465262"/>
              </a:xfrm>
            </p:grpSpPr>
            <p:sp>
              <p:nvSpPr>
                <p:cNvPr id="547" name="Diamond 546">
                  <a:extLst>
                    <a:ext uri="{FF2B5EF4-FFF2-40B4-BE49-F238E27FC236}">
                      <a16:creationId xmlns:a16="http://schemas.microsoft.com/office/drawing/2014/main" id="{AFAE3482-E3EF-5C48-90A6-9E8948A66664}"/>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8" name="Elbow Connector 547">
                  <a:extLst>
                    <a:ext uri="{FF2B5EF4-FFF2-40B4-BE49-F238E27FC236}">
                      <a16:creationId xmlns:a16="http://schemas.microsoft.com/office/drawing/2014/main" id="{FD66243F-80C8-E044-B6A9-F66F843FD088}"/>
                    </a:ext>
                  </a:extLst>
                </p:cNvPr>
                <p:cNvCxnSpPr>
                  <a:cxnSpLocks/>
                  <a:stCxn id="547"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C5D0969E-3456-9747-9A33-0666C7B010E0}"/>
                    </a:ext>
                  </a:extLst>
                </p:cNvPr>
                <p:cNvCxnSpPr>
                  <a:cxnSpLocks/>
                  <a:endCxn id="547"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Connector 463">
                <a:extLst>
                  <a:ext uri="{FF2B5EF4-FFF2-40B4-BE49-F238E27FC236}">
                    <a16:creationId xmlns:a16="http://schemas.microsoft.com/office/drawing/2014/main" id="{2DB90C77-3CC1-3846-AB8E-AE90D2C22D13}"/>
                  </a:ext>
                </a:extLst>
              </p:cNvPr>
              <p:cNvCxnSpPr>
                <a:cxnSpLocks/>
                <a:endCxn id="465"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16193507-465C-074A-AA26-55BEC0AE9F33}"/>
                  </a:ext>
                </a:extLst>
              </p:cNvPr>
              <p:cNvSpPr/>
              <p:nvPr/>
            </p:nvSpPr>
            <p:spPr>
              <a:xfrm flipV="1">
                <a:off x="1028650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66" name="Group 465">
                <a:extLst>
                  <a:ext uri="{FF2B5EF4-FFF2-40B4-BE49-F238E27FC236}">
                    <a16:creationId xmlns:a16="http://schemas.microsoft.com/office/drawing/2014/main" id="{3D4750CD-838F-F744-8E5C-5BF114621D9E}"/>
                  </a:ext>
                </a:extLst>
              </p:cNvPr>
              <p:cNvGrpSpPr/>
              <p:nvPr/>
            </p:nvGrpSpPr>
            <p:grpSpPr>
              <a:xfrm>
                <a:off x="5325620" y="309619"/>
                <a:ext cx="653115" cy="415227"/>
                <a:chOff x="5325620" y="309619"/>
                <a:chExt cx="653115" cy="415227"/>
              </a:xfrm>
            </p:grpSpPr>
            <p:cxnSp>
              <p:nvCxnSpPr>
                <p:cNvPr id="544" name="Elbow Connector 543">
                  <a:extLst>
                    <a:ext uri="{FF2B5EF4-FFF2-40B4-BE49-F238E27FC236}">
                      <a16:creationId xmlns:a16="http://schemas.microsoft.com/office/drawing/2014/main" id="{BF7F2D87-D432-6944-8AE0-5E96A7FEE852}"/>
                    </a:ext>
                  </a:extLst>
                </p:cNvPr>
                <p:cNvCxnSpPr>
                  <a:cxnSpLocks/>
                  <a:stCxn id="260" idx="0"/>
                  <a:endCxn id="545"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5" name="Rectangle 544">
                  <a:extLst>
                    <a:ext uri="{FF2B5EF4-FFF2-40B4-BE49-F238E27FC236}">
                      <a16:creationId xmlns:a16="http://schemas.microsoft.com/office/drawing/2014/main" id="{B3F6DCEF-DC22-5F4A-B97A-9A0C4D0D3073}"/>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6" name="Elbow Connector 545">
                  <a:extLst>
                    <a:ext uri="{FF2B5EF4-FFF2-40B4-BE49-F238E27FC236}">
                      <a16:creationId xmlns:a16="http://schemas.microsoft.com/office/drawing/2014/main" id="{1DE335DF-98D5-5C45-8C83-A5FDE1334728}"/>
                    </a:ext>
                  </a:extLst>
                </p:cNvPr>
                <p:cNvCxnSpPr>
                  <a:cxnSpLocks/>
                  <a:stCxn id="545"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78C41C19-0CCC-1B46-B19C-92D05A34B137}"/>
                  </a:ext>
                </a:extLst>
              </p:cNvPr>
              <p:cNvGrpSpPr/>
              <p:nvPr/>
            </p:nvGrpSpPr>
            <p:grpSpPr>
              <a:xfrm>
                <a:off x="6091922" y="309620"/>
                <a:ext cx="636408" cy="465262"/>
                <a:chOff x="6091922" y="309620"/>
                <a:chExt cx="636408" cy="465262"/>
              </a:xfrm>
            </p:grpSpPr>
            <p:sp>
              <p:nvSpPr>
                <p:cNvPr id="541" name="Diamond 540">
                  <a:extLst>
                    <a:ext uri="{FF2B5EF4-FFF2-40B4-BE49-F238E27FC236}">
                      <a16:creationId xmlns:a16="http://schemas.microsoft.com/office/drawing/2014/main" id="{D47A9996-BC1A-814B-8F90-3E24F154CAB0}"/>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2" name="Elbow Connector 541">
                  <a:extLst>
                    <a:ext uri="{FF2B5EF4-FFF2-40B4-BE49-F238E27FC236}">
                      <a16:creationId xmlns:a16="http://schemas.microsoft.com/office/drawing/2014/main" id="{DC5B0E13-7BEC-2640-AD69-B5C4770B932B}"/>
                    </a:ext>
                  </a:extLst>
                </p:cNvPr>
                <p:cNvCxnSpPr>
                  <a:cxnSpLocks/>
                  <a:stCxn id="541"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Elbow Connector 542">
                  <a:extLst>
                    <a:ext uri="{FF2B5EF4-FFF2-40B4-BE49-F238E27FC236}">
                      <a16:creationId xmlns:a16="http://schemas.microsoft.com/office/drawing/2014/main" id="{F74CF89E-C187-5844-AF54-32879D14EB28}"/>
                    </a:ext>
                  </a:extLst>
                </p:cNvPr>
                <p:cNvCxnSpPr>
                  <a:cxnSpLocks/>
                  <a:endCxn id="541"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8" name="Straight Connector 467">
                <a:extLst>
                  <a:ext uri="{FF2B5EF4-FFF2-40B4-BE49-F238E27FC236}">
                    <a16:creationId xmlns:a16="http://schemas.microsoft.com/office/drawing/2014/main" id="{01CF760C-4C6F-544E-8092-3B434C3262EB}"/>
                  </a:ext>
                </a:extLst>
              </p:cNvPr>
              <p:cNvCxnSpPr>
                <a:cxnSpLocks/>
                <a:endCxn id="469"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9" name="Oval 468">
                <a:extLst>
                  <a:ext uri="{FF2B5EF4-FFF2-40B4-BE49-F238E27FC236}">
                    <a16:creationId xmlns:a16="http://schemas.microsoft.com/office/drawing/2014/main" id="{614BEA26-3809-2345-A2C5-0DADE814F5C9}"/>
                  </a:ext>
                </a:extLst>
              </p:cNvPr>
              <p:cNvSpPr/>
              <p:nvPr/>
            </p:nvSpPr>
            <p:spPr>
              <a:xfrm flipV="1">
                <a:off x="6888963"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0" name="Group 469">
                <a:extLst>
                  <a:ext uri="{FF2B5EF4-FFF2-40B4-BE49-F238E27FC236}">
                    <a16:creationId xmlns:a16="http://schemas.microsoft.com/office/drawing/2014/main" id="{DBC00FB2-5041-2744-85DB-E18B414F1272}"/>
                  </a:ext>
                </a:extLst>
              </p:cNvPr>
              <p:cNvGrpSpPr/>
              <p:nvPr/>
            </p:nvGrpSpPr>
            <p:grpSpPr>
              <a:xfrm>
                <a:off x="7026738" y="309619"/>
                <a:ext cx="650769" cy="415227"/>
                <a:chOff x="7026738" y="309619"/>
                <a:chExt cx="650769" cy="415227"/>
              </a:xfrm>
            </p:grpSpPr>
            <p:cxnSp>
              <p:nvCxnSpPr>
                <p:cNvPr id="482" name="Elbow Connector 481">
                  <a:extLst>
                    <a:ext uri="{FF2B5EF4-FFF2-40B4-BE49-F238E27FC236}">
                      <a16:creationId xmlns:a16="http://schemas.microsoft.com/office/drawing/2014/main" id="{7240964C-B1B3-CC4B-B417-471D3D7C66E1}"/>
                    </a:ext>
                  </a:extLst>
                </p:cNvPr>
                <p:cNvCxnSpPr>
                  <a:cxnSpLocks/>
                  <a:stCxn id="469" idx="0"/>
                  <a:endCxn id="483"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D6C1155-B90E-2C4C-9C88-D33550C2C7C7}"/>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4" name="Elbow Connector 483">
                  <a:extLst>
                    <a:ext uri="{FF2B5EF4-FFF2-40B4-BE49-F238E27FC236}">
                      <a16:creationId xmlns:a16="http://schemas.microsoft.com/office/drawing/2014/main" id="{2AF4F143-16F2-4142-B00A-208BA666C032}"/>
                    </a:ext>
                  </a:extLst>
                </p:cNvPr>
                <p:cNvCxnSpPr>
                  <a:cxnSpLocks/>
                  <a:stCxn id="483"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1" name="Straight Connector 470">
                <a:extLst>
                  <a:ext uri="{FF2B5EF4-FFF2-40B4-BE49-F238E27FC236}">
                    <a16:creationId xmlns:a16="http://schemas.microsoft.com/office/drawing/2014/main" id="{4AE6D6B2-13BD-E744-B5DC-064126D1A278}"/>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DB14E2BD-58CB-3142-8D2A-B77A71B628F7}"/>
                  </a:ext>
                </a:extLst>
              </p:cNvPr>
              <p:cNvGrpSpPr/>
              <p:nvPr/>
            </p:nvGrpSpPr>
            <p:grpSpPr>
              <a:xfrm>
                <a:off x="8725510" y="309619"/>
                <a:ext cx="650767" cy="415227"/>
                <a:chOff x="8725510" y="309619"/>
                <a:chExt cx="650767" cy="415227"/>
              </a:xfrm>
            </p:grpSpPr>
            <p:cxnSp>
              <p:nvCxnSpPr>
                <p:cNvPr id="479" name="Elbow Connector 478">
                  <a:extLst>
                    <a:ext uri="{FF2B5EF4-FFF2-40B4-BE49-F238E27FC236}">
                      <a16:creationId xmlns:a16="http://schemas.microsoft.com/office/drawing/2014/main" id="{A71B5995-136D-B04E-87C4-5CDF1D50532D}"/>
                    </a:ext>
                  </a:extLst>
                </p:cNvPr>
                <p:cNvCxnSpPr>
                  <a:cxnSpLocks/>
                  <a:stCxn id="473" idx="0"/>
                  <a:endCxn id="48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Rectangle 479">
                  <a:extLst>
                    <a:ext uri="{FF2B5EF4-FFF2-40B4-BE49-F238E27FC236}">
                      <a16:creationId xmlns:a16="http://schemas.microsoft.com/office/drawing/2014/main" id="{530084E2-1B7A-AE4F-83C7-7BC320FC75E0}"/>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1" name="Elbow Connector 480">
                  <a:extLst>
                    <a:ext uri="{FF2B5EF4-FFF2-40B4-BE49-F238E27FC236}">
                      <a16:creationId xmlns:a16="http://schemas.microsoft.com/office/drawing/2014/main" id="{487EB043-B424-3041-8170-FBF359D4B67F}"/>
                    </a:ext>
                  </a:extLst>
                </p:cNvPr>
                <p:cNvCxnSpPr>
                  <a:cxnSpLocks/>
                  <a:stCxn id="48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473" name="Oval 472">
                <a:extLst>
                  <a:ext uri="{FF2B5EF4-FFF2-40B4-BE49-F238E27FC236}">
                    <a16:creationId xmlns:a16="http://schemas.microsoft.com/office/drawing/2014/main" id="{23331FDE-34C3-6B42-87F4-F5D4A5728D7A}"/>
                  </a:ext>
                </a:extLst>
              </p:cNvPr>
              <p:cNvSpPr/>
              <p:nvPr/>
            </p:nvSpPr>
            <p:spPr>
              <a:xfrm flipV="1">
                <a:off x="858773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4" name="Group 473">
                <a:extLst>
                  <a:ext uri="{FF2B5EF4-FFF2-40B4-BE49-F238E27FC236}">
                    <a16:creationId xmlns:a16="http://schemas.microsoft.com/office/drawing/2014/main" id="{5F7650E6-5C25-264F-B714-EB465865B90C}"/>
                  </a:ext>
                </a:extLst>
              </p:cNvPr>
              <p:cNvGrpSpPr/>
              <p:nvPr/>
            </p:nvGrpSpPr>
            <p:grpSpPr>
              <a:xfrm>
                <a:off x="7959493" y="275993"/>
                <a:ext cx="628241" cy="67256"/>
                <a:chOff x="7959493" y="275993"/>
                <a:chExt cx="628241" cy="67256"/>
              </a:xfrm>
            </p:grpSpPr>
            <p:cxnSp>
              <p:nvCxnSpPr>
                <p:cNvPr id="475" name="Straight Connector 474">
                  <a:extLst>
                    <a:ext uri="{FF2B5EF4-FFF2-40B4-BE49-F238E27FC236}">
                      <a16:creationId xmlns:a16="http://schemas.microsoft.com/office/drawing/2014/main" id="{F6B5911E-0289-374B-AD0A-7A9AA1BDF223}"/>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9649F06F-B33B-B445-8218-17DE9AF552FA}"/>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77" name="Oval 476">
                  <a:extLst>
                    <a:ext uri="{FF2B5EF4-FFF2-40B4-BE49-F238E27FC236}">
                      <a16:creationId xmlns:a16="http://schemas.microsoft.com/office/drawing/2014/main" id="{7BBEA551-2C90-3F45-B0AB-A0DBA61F659B}"/>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8" name="Oval 477">
                  <a:extLst>
                    <a:ext uri="{FF2B5EF4-FFF2-40B4-BE49-F238E27FC236}">
                      <a16:creationId xmlns:a16="http://schemas.microsoft.com/office/drawing/2014/main" id="{F9D4ECFE-D8FF-824C-BDA7-67F1A421E6B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66" name="Group 265">
              <a:extLst>
                <a:ext uri="{FF2B5EF4-FFF2-40B4-BE49-F238E27FC236}">
                  <a16:creationId xmlns:a16="http://schemas.microsoft.com/office/drawing/2014/main" id="{ED41C7EC-8CCD-1E48-B515-511E26317061}"/>
                </a:ext>
              </a:extLst>
            </p:cNvPr>
            <p:cNvGrpSpPr/>
            <p:nvPr/>
          </p:nvGrpSpPr>
          <p:grpSpPr>
            <a:xfrm>
              <a:off x="835600" y="4148589"/>
              <a:ext cx="1671937" cy="420564"/>
              <a:chOff x="246646" y="70075"/>
              <a:chExt cx="1880934" cy="473134"/>
            </a:xfrm>
          </p:grpSpPr>
          <p:sp>
            <p:nvSpPr>
              <p:cNvPr id="459" name="Oval 458">
                <a:extLst>
                  <a:ext uri="{FF2B5EF4-FFF2-40B4-BE49-F238E27FC236}">
                    <a16:creationId xmlns:a16="http://schemas.microsoft.com/office/drawing/2014/main" id="{438F2962-BD9B-D646-96A0-70507D9C040E}"/>
                  </a:ext>
                </a:extLst>
              </p:cNvPr>
              <p:cNvSpPr/>
              <p:nvPr/>
            </p:nvSpPr>
            <p:spPr>
              <a:xfrm flipV="1">
                <a:off x="1852028"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60" name="Google Shape;399;p3">
                <a:extLst>
                  <a:ext uri="{FF2B5EF4-FFF2-40B4-BE49-F238E27FC236}">
                    <a16:creationId xmlns:a16="http://schemas.microsoft.com/office/drawing/2014/main" id="{4B8D7BF5-8730-134C-850D-E6AFA913B0EE}"/>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1" name="Straight Connector 460">
                <a:extLst>
                  <a:ext uri="{FF2B5EF4-FFF2-40B4-BE49-F238E27FC236}">
                    <a16:creationId xmlns:a16="http://schemas.microsoft.com/office/drawing/2014/main" id="{28BAC773-C7F2-C94D-8485-2560101B8124}"/>
                  </a:ext>
                </a:extLst>
              </p:cNvPr>
              <p:cNvCxnSpPr>
                <a:cxnSpLocks/>
                <a:stCxn id="460" idx="2"/>
                <a:endCxn id="459"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2" name="TextBox 461">
                <a:extLst>
                  <a:ext uri="{FF2B5EF4-FFF2-40B4-BE49-F238E27FC236}">
                    <a16:creationId xmlns:a16="http://schemas.microsoft.com/office/drawing/2014/main" id="{5577F4AD-E90B-5148-AB58-25E22F2783A8}"/>
                  </a:ext>
                </a:extLst>
              </p:cNvPr>
              <p:cNvSpPr txBox="1"/>
              <p:nvPr/>
            </p:nvSpPr>
            <p:spPr>
              <a:xfrm>
                <a:off x="246646" y="70075"/>
                <a:ext cx="905660"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quiet</a:t>
                </a:r>
              </a:p>
            </p:txBody>
          </p:sp>
        </p:grpSp>
        <p:grpSp>
          <p:nvGrpSpPr>
            <p:cNvPr id="267" name="Group 266">
              <a:extLst>
                <a:ext uri="{FF2B5EF4-FFF2-40B4-BE49-F238E27FC236}">
                  <a16:creationId xmlns:a16="http://schemas.microsoft.com/office/drawing/2014/main" id="{48E6D90D-7A0C-5544-AAFB-34BCFC34535A}"/>
                </a:ext>
              </a:extLst>
            </p:cNvPr>
            <p:cNvGrpSpPr/>
            <p:nvPr/>
          </p:nvGrpSpPr>
          <p:grpSpPr>
            <a:xfrm>
              <a:off x="1092081" y="4483987"/>
              <a:ext cx="8959478" cy="882470"/>
              <a:chOff x="535191" y="439531"/>
              <a:chExt cx="10079415" cy="992779"/>
            </a:xfrm>
          </p:grpSpPr>
          <p:grpSp>
            <p:nvGrpSpPr>
              <p:cNvPr id="393" name="Group 392">
                <a:extLst>
                  <a:ext uri="{FF2B5EF4-FFF2-40B4-BE49-F238E27FC236}">
                    <a16:creationId xmlns:a16="http://schemas.microsoft.com/office/drawing/2014/main" id="{18DEAE10-8D07-DC47-B866-BF83AB7C5706}"/>
                  </a:ext>
                </a:extLst>
              </p:cNvPr>
              <p:cNvGrpSpPr/>
              <p:nvPr/>
            </p:nvGrpSpPr>
            <p:grpSpPr>
              <a:xfrm>
                <a:off x="9542014" y="967047"/>
                <a:ext cx="636407" cy="465262"/>
                <a:chOff x="9542014" y="967047"/>
                <a:chExt cx="636407" cy="465262"/>
              </a:xfrm>
            </p:grpSpPr>
            <p:sp>
              <p:nvSpPr>
                <p:cNvPr id="456" name="Diamond 455">
                  <a:extLst>
                    <a:ext uri="{FF2B5EF4-FFF2-40B4-BE49-F238E27FC236}">
                      <a16:creationId xmlns:a16="http://schemas.microsoft.com/office/drawing/2014/main" id="{574C03B4-E2B8-8F45-90F3-1863E923AAD0}"/>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7" name="Elbow Connector 456">
                  <a:extLst>
                    <a:ext uri="{FF2B5EF4-FFF2-40B4-BE49-F238E27FC236}">
                      <a16:creationId xmlns:a16="http://schemas.microsoft.com/office/drawing/2014/main" id="{7BD8D280-84AF-CD4D-9DB7-13AEE1A280F0}"/>
                    </a:ext>
                  </a:extLst>
                </p:cNvPr>
                <p:cNvCxnSpPr>
                  <a:cxnSpLocks/>
                  <a:stCxn id="456"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61093B69-F608-5948-B1A6-F3FA4BCFC899}"/>
                    </a:ext>
                  </a:extLst>
                </p:cNvPr>
                <p:cNvCxnSpPr>
                  <a:cxnSpLocks/>
                  <a:endCxn id="456"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4" name="Straight Connector 393">
                <a:extLst>
                  <a:ext uri="{FF2B5EF4-FFF2-40B4-BE49-F238E27FC236}">
                    <a16:creationId xmlns:a16="http://schemas.microsoft.com/office/drawing/2014/main" id="{DE4B675C-3FF9-DE45-B53A-0B4B2317F26A}"/>
                  </a:ext>
                </a:extLst>
              </p:cNvPr>
              <p:cNvCxnSpPr>
                <a:cxnSpLocks/>
                <a:endCxn id="395"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D8406544-BB55-8D46-AC00-317DE9CCD452}"/>
                  </a:ext>
                </a:extLst>
              </p:cNvPr>
              <p:cNvSpPr/>
              <p:nvPr/>
            </p:nvSpPr>
            <p:spPr>
              <a:xfrm flipV="1">
                <a:off x="1033905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6" name="Group 395">
                <a:extLst>
                  <a:ext uri="{FF2B5EF4-FFF2-40B4-BE49-F238E27FC236}">
                    <a16:creationId xmlns:a16="http://schemas.microsoft.com/office/drawing/2014/main" id="{4CC7CE9B-A849-E84D-9FBF-7CDE429EB0A4}"/>
                  </a:ext>
                </a:extLst>
              </p:cNvPr>
              <p:cNvGrpSpPr/>
              <p:nvPr/>
            </p:nvGrpSpPr>
            <p:grpSpPr>
              <a:xfrm>
                <a:off x="6144472" y="967047"/>
                <a:ext cx="636408" cy="465262"/>
                <a:chOff x="6144472" y="967047"/>
                <a:chExt cx="636408" cy="465262"/>
              </a:xfrm>
            </p:grpSpPr>
            <p:sp>
              <p:nvSpPr>
                <p:cNvPr id="453" name="Diamond 452">
                  <a:extLst>
                    <a:ext uri="{FF2B5EF4-FFF2-40B4-BE49-F238E27FC236}">
                      <a16:creationId xmlns:a16="http://schemas.microsoft.com/office/drawing/2014/main" id="{D2B4310D-1F5F-AF44-ADBB-D2EB2DBBE2AE}"/>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4" name="Elbow Connector 453">
                  <a:extLst>
                    <a:ext uri="{FF2B5EF4-FFF2-40B4-BE49-F238E27FC236}">
                      <a16:creationId xmlns:a16="http://schemas.microsoft.com/office/drawing/2014/main" id="{C2D8240A-E5C3-4E43-B7E3-B75FD73E7A42}"/>
                    </a:ext>
                  </a:extLst>
                </p:cNvPr>
                <p:cNvCxnSpPr>
                  <a:cxnSpLocks/>
                  <a:stCxn id="453"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Elbow Connector 454">
                  <a:extLst>
                    <a:ext uri="{FF2B5EF4-FFF2-40B4-BE49-F238E27FC236}">
                      <a16:creationId xmlns:a16="http://schemas.microsoft.com/office/drawing/2014/main" id="{BF1C8FF7-2492-9A43-8353-67A2BDFBB3B3}"/>
                    </a:ext>
                  </a:extLst>
                </p:cNvPr>
                <p:cNvCxnSpPr>
                  <a:cxnSpLocks/>
                  <a:endCxn id="453"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7" name="Straight Connector 396">
                <a:extLst>
                  <a:ext uri="{FF2B5EF4-FFF2-40B4-BE49-F238E27FC236}">
                    <a16:creationId xmlns:a16="http://schemas.microsoft.com/office/drawing/2014/main" id="{C78DB3FD-469B-9C41-BF89-1872559B8BC9}"/>
                  </a:ext>
                </a:extLst>
              </p:cNvPr>
              <p:cNvCxnSpPr>
                <a:cxnSpLocks/>
                <a:endCxn id="398"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8" name="Oval 397">
                <a:extLst>
                  <a:ext uri="{FF2B5EF4-FFF2-40B4-BE49-F238E27FC236}">
                    <a16:creationId xmlns:a16="http://schemas.microsoft.com/office/drawing/2014/main" id="{53836735-0AAF-BD42-BE8A-23DD9BE4A138}"/>
                  </a:ext>
                </a:extLst>
              </p:cNvPr>
              <p:cNvSpPr/>
              <p:nvPr/>
            </p:nvSpPr>
            <p:spPr>
              <a:xfrm flipV="1">
                <a:off x="6941513"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9" name="Group 398">
                <a:extLst>
                  <a:ext uri="{FF2B5EF4-FFF2-40B4-BE49-F238E27FC236}">
                    <a16:creationId xmlns:a16="http://schemas.microsoft.com/office/drawing/2014/main" id="{12387A95-15CE-0846-8588-E7559297A557}"/>
                  </a:ext>
                </a:extLst>
              </p:cNvPr>
              <p:cNvGrpSpPr/>
              <p:nvPr/>
            </p:nvGrpSpPr>
            <p:grpSpPr>
              <a:xfrm>
                <a:off x="4445702" y="967047"/>
                <a:ext cx="636407" cy="465262"/>
                <a:chOff x="4445702" y="967047"/>
                <a:chExt cx="636407" cy="465262"/>
              </a:xfrm>
            </p:grpSpPr>
            <p:sp>
              <p:nvSpPr>
                <p:cNvPr id="450" name="Diamond 449">
                  <a:extLst>
                    <a:ext uri="{FF2B5EF4-FFF2-40B4-BE49-F238E27FC236}">
                      <a16:creationId xmlns:a16="http://schemas.microsoft.com/office/drawing/2014/main" id="{0E1FB674-45AC-BA40-967E-67F5632EF04D}"/>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1" name="Elbow Connector 450">
                  <a:extLst>
                    <a:ext uri="{FF2B5EF4-FFF2-40B4-BE49-F238E27FC236}">
                      <a16:creationId xmlns:a16="http://schemas.microsoft.com/office/drawing/2014/main" id="{BB41A190-F3CE-ED4B-8173-CBC4D2E3FE78}"/>
                    </a:ext>
                  </a:extLst>
                </p:cNvPr>
                <p:cNvCxnSpPr>
                  <a:cxnSpLocks/>
                  <a:stCxn id="45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Elbow Connector 451">
                  <a:extLst>
                    <a:ext uri="{FF2B5EF4-FFF2-40B4-BE49-F238E27FC236}">
                      <a16:creationId xmlns:a16="http://schemas.microsoft.com/office/drawing/2014/main" id="{DE7E3C4C-90DC-CD41-BAB7-BB855C68A932}"/>
                    </a:ext>
                  </a:extLst>
                </p:cNvPr>
                <p:cNvCxnSpPr>
                  <a:cxnSpLocks/>
                  <a:endCxn id="45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0" name="Straight Connector 399">
                <a:extLst>
                  <a:ext uri="{FF2B5EF4-FFF2-40B4-BE49-F238E27FC236}">
                    <a16:creationId xmlns:a16="http://schemas.microsoft.com/office/drawing/2014/main" id="{5C1F82EF-B54D-C54C-8894-CA48DDF1608D}"/>
                  </a:ext>
                </a:extLst>
              </p:cNvPr>
              <p:cNvCxnSpPr>
                <a:cxnSpLocks/>
                <a:endCxn id="401"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7A382BD0-43DE-C34A-8B78-DFFAF52B4F69}"/>
                  </a:ext>
                </a:extLst>
              </p:cNvPr>
              <p:cNvSpPr/>
              <p:nvPr/>
            </p:nvSpPr>
            <p:spPr>
              <a:xfrm flipV="1">
                <a:off x="5242742"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2" name="Group 401">
                <a:extLst>
                  <a:ext uri="{FF2B5EF4-FFF2-40B4-BE49-F238E27FC236}">
                    <a16:creationId xmlns:a16="http://schemas.microsoft.com/office/drawing/2014/main" id="{829A7441-B074-104B-90DD-E1BCA3558BE5}"/>
                  </a:ext>
                </a:extLst>
              </p:cNvPr>
              <p:cNvGrpSpPr/>
              <p:nvPr/>
            </p:nvGrpSpPr>
            <p:grpSpPr>
              <a:xfrm>
                <a:off x="2746931" y="967048"/>
                <a:ext cx="636407" cy="465262"/>
                <a:chOff x="2746931" y="967048"/>
                <a:chExt cx="636407" cy="465262"/>
              </a:xfrm>
            </p:grpSpPr>
            <p:sp>
              <p:nvSpPr>
                <p:cNvPr id="447" name="Diamond 446">
                  <a:extLst>
                    <a:ext uri="{FF2B5EF4-FFF2-40B4-BE49-F238E27FC236}">
                      <a16:creationId xmlns:a16="http://schemas.microsoft.com/office/drawing/2014/main" id="{5CD035D9-2389-174E-976B-21BB3FC614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48" name="Elbow Connector 447">
                  <a:extLst>
                    <a:ext uri="{FF2B5EF4-FFF2-40B4-BE49-F238E27FC236}">
                      <a16:creationId xmlns:a16="http://schemas.microsoft.com/office/drawing/2014/main" id="{125EEFF2-3F23-D24F-91F2-679C43595EC7}"/>
                    </a:ext>
                  </a:extLst>
                </p:cNvPr>
                <p:cNvCxnSpPr>
                  <a:cxnSpLocks/>
                  <a:stCxn id="447"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Elbow Connector 448">
                  <a:extLst>
                    <a:ext uri="{FF2B5EF4-FFF2-40B4-BE49-F238E27FC236}">
                      <a16:creationId xmlns:a16="http://schemas.microsoft.com/office/drawing/2014/main" id="{38D14426-DFC2-CE4E-AB1A-3489B9E5DE71}"/>
                    </a:ext>
                  </a:extLst>
                </p:cNvPr>
                <p:cNvCxnSpPr>
                  <a:cxnSpLocks/>
                  <a:endCxn id="447"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3" name="Straight Connector 402">
                <a:extLst>
                  <a:ext uri="{FF2B5EF4-FFF2-40B4-BE49-F238E27FC236}">
                    <a16:creationId xmlns:a16="http://schemas.microsoft.com/office/drawing/2014/main" id="{BD800ECF-BAB4-A342-953D-60F9ED3320D4}"/>
                  </a:ext>
                </a:extLst>
              </p:cNvPr>
              <p:cNvCxnSpPr>
                <a:cxnSpLocks/>
                <a:stCxn id="439" idx="6"/>
                <a:endCxn id="404"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85BDD973-E5E9-FF49-B67C-49889F892CC4}"/>
                  </a:ext>
                </a:extLst>
              </p:cNvPr>
              <p:cNvSpPr/>
              <p:nvPr/>
            </p:nvSpPr>
            <p:spPr>
              <a:xfrm flipV="1">
                <a:off x="3543971" y="829272"/>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05" name="Straight Connector 404">
                <a:extLst>
                  <a:ext uri="{FF2B5EF4-FFF2-40B4-BE49-F238E27FC236}">
                    <a16:creationId xmlns:a16="http://schemas.microsoft.com/office/drawing/2014/main" id="{8BA813C7-88A8-7E47-AACC-C5BA6A7BBB9C}"/>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686CFA0B-C625-034F-B900-9E517600DD0D}"/>
                  </a:ext>
                </a:extLst>
              </p:cNvPr>
              <p:cNvSpPr/>
              <p:nvPr/>
            </p:nvSpPr>
            <p:spPr>
              <a:xfrm flipV="1">
                <a:off x="864028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7" name="Group 406">
                <a:extLst>
                  <a:ext uri="{FF2B5EF4-FFF2-40B4-BE49-F238E27FC236}">
                    <a16:creationId xmlns:a16="http://schemas.microsoft.com/office/drawing/2014/main" id="{88427943-1810-A447-86C0-6C2C4C297574}"/>
                  </a:ext>
                </a:extLst>
              </p:cNvPr>
              <p:cNvGrpSpPr/>
              <p:nvPr/>
            </p:nvGrpSpPr>
            <p:grpSpPr>
              <a:xfrm>
                <a:off x="8012043" y="933419"/>
                <a:ext cx="628241" cy="67256"/>
                <a:chOff x="8012043" y="933419"/>
                <a:chExt cx="628241" cy="67256"/>
              </a:xfrm>
            </p:grpSpPr>
            <p:cxnSp>
              <p:nvCxnSpPr>
                <p:cNvPr id="443" name="Straight Connector 442">
                  <a:extLst>
                    <a:ext uri="{FF2B5EF4-FFF2-40B4-BE49-F238E27FC236}">
                      <a16:creationId xmlns:a16="http://schemas.microsoft.com/office/drawing/2014/main" id="{48C5823E-338C-F24B-98BB-3A54F9D4C478}"/>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4" name="Oval 443">
                  <a:extLst>
                    <a:ext uri="{FF2B5EF4-FFF2-40B4-BE49-F238E27FC236}">
                      <a16:creationId xmlns:a16="http://schemas.microsoft.com/office/drawing/2014/main" id="{88ECC15D-87B7-C940-98AB-53B51356DDEB}"/>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p>
              </p:txBody>
            </p:sp>
            <p:sp>
              <p:nvSpPr>
                <p:cNvPr id="445" name="Oval 444">
                  <a:extLst>
                    <a:ext uri="{FF2B5EF4-FFF2-40B4-BE49-F238E27FC236}">
                      <a16:creationId xmlns:a16="http://schemas.microsoft.com/office/drawing/2014/main" id="{CC48992A-8F17-3D41-9EDA-755B559A84CF}"/>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6" name="Oval 445">
                  <a:extLst>
                    <a:ext uri="{FF2B5EF4-FFF2-40B4-BE49-F238E27FC236}">
                      <a16:creationId xmlns:a16="http://schemas.microsoft.com/office/drawing/2014/main" id="{3494FF48-CB20-1840-8850-5038C212DE8F}"/>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grpSp>
            <p:nvGrpSpPr>
              <p:cNvPr id="408" name="Group 407">
                <a:extLst>
                  <a:ext uri="{FF2B5EF4-FFF2-40B4-BE49-F238E27FC236}">
                    <a16:creationId xmlns:a16="http://schemas.microsoft.com/office/drawing/2014/main" id="{F082551B-08BF-904D-9EA3-4C6B722960B7}"/>
                  </a:ext>
                </a:extLst>
              </p:cNvPr>
              <p:cNvGrpSpPr/>
              <p:nvPr/>
            </p:nvGrpSpPr>
            <p:grpSpPr>
              <a:xfrm>
                <a:off x="535191" y="747077"/>
                <a:ext cx="1592389" cy="473135"/>
                <a:chOff x="535191" y="747077"/>
                <a:chExt cx="1592389" cy="473135"/>
              </a:xfrm>
            </p:grpSpPr>
            <p:sp>
              <p:nvSpPr>
                <p:cNvPr id="439" name="Oval 438">
                  <a:extLst>
                    <a:ext uri="{FF2B5EF4-FFF2-40B4-BE49-F238E27FC236}">
                      <a16:creationId xmlns:a16="http://schemas.microsoft.com/office/drawing/2014/main" id="{0C6BC387-9D23-954A-B6A1-76BE4AE6612C}"/>
                    </a:ext>
                  </a:extLst>
                </p:cNvPr>
                <p:cNvSpPr/>
                <p:nvPr/>
              </p:nvSpPr>
              <p:spPr>
                <a:xfrm flipV="1">
                  <a:off x="1852028"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0" name="Google Shape;399;p3">
                  <a:extLst>
                    <a:ext uri="{FF2B5EF4-FFF2-40B4-BE49-F238E27FC236}">
                      <a16:creationId xmlns:a16="http://schemas.microsoft.com/office/drawing/2014/main" id="{7778BC72-2EB4-FA44-AA0D-4A66F24ADBC0}"/>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1" name="Straight Connector 440">
                  <a:extLst>
                    <a:ext uri="{FF2B5EF4-FFF2-40B4-BE49-F238E27FC236}">
                      <a16:creationId xmlns:a16="http://schemas.microsoft.com/office/drawing/2014/main" id="{87EAEAF5-E50E-6A4C-A66E-0DA9B514FD7F}"/>
                    </a:ext>
                  </a:extLst>
                </p:cNvPr>
                <p:cNvCxnSpPr>
                  <a:cxnSpLocks/>
                  <a:stCxn id="440"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2" name="TextBox 441">
                  <a:extLst>
                    <a:ext uri="{FF2B5EF4-FFF2-40B4-BE49-F238E27FC236}">
                      <a16:creationId xmlns:a16="http://schemas.microsoft.com/office/drawing/2014/main" id="{7C73BE00-FA38-6F40-B7AC-996D71F0AD5F}"/>
                    </a:ext>
                  </a:extLst>
                </p:cNvPr>
                <p:cNvSpPr txBox="1"/>
                <p:nvPr/>
              </p:nvSpPr>
              <p:spPr>
                <a:xfrm>
                  <a:off x="535191" y="747077"/>
                  <a:ext cx="617116"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dry</a:t>
                  </a:r>
                </a:p>
              </p:txBody>
            </p:sp>
          </p:grpSp>
          <p:grpSp>
            <p:nvGrpSpPr>
              <p:cNvPr id="409" name="Group 408">
                <a:extLst>
                  <a:ext uri="{FF2B5EF4-FFF2-40B4-BE49-F238E27FC236}">
                    <a16:creationId xmlns:a16="http://schemas.microsoft.com/office/drawing/2014/main" id="{10F19DCD-01BF-7A48-8BC8-1898D7B4A614}"/>
                  </a:ext>
                </a:extLst>
              </p:cNvPr>
              <p:cNvGrpSpPr/>
              <p:nvPr/>
            </p:nvGrpSpPr>
            <p:grpSpPr>
              <a:xfrm>
                <a:off x="8578480" y="439532"/>
                <a:ext cx="850347" cy="942740"/>
                <a:chOff x="8578480" y="439532"/>
                <a:chExt cx="850347" cy="942740"/>
              </a:xfrm>
            </p:grpSpPr>
            <p:cxnSp>
              <p:nvCxnSpPr>
                <p:cNvPr id="434" name="Elbow Connector 433">
                  <a:extLst>
                    <a:ext uri="{FF2B5EF4-FFF2-40B4-BE49-F238E27FC236}">
                      <a16:creationId xmlns:a16="http://schemas.microsoft.com/office/drawing/2014/main" id="{66BA23BD-5BC7-424A-8190-3886925C6E53}"/>
                    </a:ext>
                  </a:extLst>
                </p:cNvPr>
                <p:cNvCxnSpPr>
                  <a:cxnSpLocks/>
                  <a:stCxn id="406" idx="0"/>
                  <a:endCxn id="436"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2FF038-BDD0-F643-9220-95C61ECF118F}"/>
                    </a:ext>
                  </a:extLst>
                </p:cNvPr>
                <p:cNvCxnSpPr>
                  <a:cxnSpLocks/>
                  <a:stCxn id="473" idx="0"/>
                  <a:endCxn id="438"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6" name="Rectangle 435">
                  <a:extLst>
                    <a:ext uri="{FF2B5EF4-FFF2-40B4-BE49-F238E27FC236}">
                      <a16:creationId xmlns:a16="http://schemas.microsoft.com/office/drawing/2014/main" id="{69D98F14-CDF7-0147-AA84-7EA08B5A9A9F}"/>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7" name="Elbow Connector 436">
                  <a:extLst>
                    <a:ext uri="{FF2B5EF4-FFF2-40B4-BE49-F238E27FC236}">
                      <a16:creationId xmlns:a16="http://schemas.microsoft.com/office/drawing/2014/main" id="{B6D7517F-AF06-EB46-8F9E-5BF9573BEDDA}"/>
                    </a:ext>
                  </a:extLst>
                </p:cNvPr>
                <p:cNvCxnSpPr>
                  <a:cxnSpLocks/>
                  <a:stCxn id="436"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8" name="Arc 437">
                  <a:extLst>
                    <a:ext uri="{FF2B5EF4-FFF2-40B4-BE49-F238E27FC236}">
                      <a16:creationId xmlns:a16="http://schemas.microsoft.com/office/drawing/2014/main" id="{BE9F04FF-95F0-B74D-9E48-24C1A16ED6C6}"/>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0" name="Group 409">
                <a:extLst>
                  <a:ext uri="{FF2B5EF4-FFF2-40B4-BE49-F238E27FC236}">
                    <a16:creationId xmlns:a16="http://schemas.microsoft.com/office/drawing/2014/main" id="{FC8184DA-0E4A-FD4A-B699-084D323C854A}"/>
                  </a:ext>
                </a:extLst>
              </p:cNvPr>
              <p:cNvGrpSpPr/>
              <p:nvPr/>
            </p:nvGrpSpPr>
            <p:grpSpPr>
              <a:xfrm>
                <a:off x="5180938" y="439531"/>
                <a:ext cx="850347" cy="942741"/>
                <a:chOff x="5180938" y="439531"/>
                <a:chExt cx="850347" cy="942741"/>
              </a:xfrm>
            </p:grpSpPr>
            <p:cxnSp>
              <p:nvCxnSpPr>
                <p:cNvPr id="429" name="Elbow Connector 428">
                  <a:extLst>
                    <a:ext uri="{FF2B5EF4-FFF2-40B4-BE49-F238E27FC236}">
                      <a16:creationId xmlns:a16="http://schemas.microsoft.com/office/drawing/2014/main" id="{259BA4CD-C75E-334C-A521-8FC82213F82F}"/>
                    </a:ext>
                  </a:extLst>
                </p:cNvPr>
                <p:cNvCxnSpPr>
                  <a:cxnSpLocks/>
                  <a:stCxn id="401" idx="0"/>
                  <a:endCxn id="431"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C02E3BC-FDAD-D647-AA6B-C08763F32EB4}"/>
                    </a:ext>
                  </a:extLst>
                </p:cNvPr>
                <p:cNvCxnSpPr>
                  <a:cxnSpLocks/>
                  <a:stCxn id="260"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C8412C69-9820-2544-8A97-2F4967FE8D9C}"/>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2" name="Elbow Connector 431">
                  <a:extLst>
                    <a:ext uri="{FF2B5EF4-FFF2-40B4-BE49-F238E27FC236}">
                      <a16:creationId xmlns:a16="http://schemas.microsoft.com/office/drawing/2014/main" id="{C89BDF14-1F74-934E-B537-AB8A7651F673}"/>
                    </a:ext>
                  </a:extLst>
                </p:cNvPr>
                <p:cNvCxnSpPr>
                  <a:cxnSpLocks/>
                  <a:stCxn id="431"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Arc 432">
                  <a:extLst>
                    <a:ext uri="{FF2B5EF4-FFF2-40B4-BE49-F238E27FC236}">
                      <a16:creationId xmlns:a16="http://schemas.microsoft.com/office/drawing/2014/main" id="{50B1B631-61F3-274B-9045-3E0E990056AF}"/>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1" name="Group 410">
                <a:extLst>
                  <a:ext uri="{FF2B5EF4-FFF2-40B4-BE49-F238E27FC236}">
                    <a16:creationId xmlns:a16="http://schemas.microsoft.com/office/drawing/2014/main" id="{DD934847-687D-9D48-97EE-7FDB4ED71E74}"/>
                  </a:ext>
                </a:extLst>
              </p:cNvPr>
              <p:cNvGrpSpPr/>
              <p:nvPr/>
            </p:nvGrpSpPr>
            <p:grpSpPr>
              <a:xfrm>
                <a:off x="6879710" y="439532"/>
                <a:ext cx="850347" cy="942740"/>
                <a:chOff x="6879710" y="439532"/>
                <a:chExt cx="850347" cy="942740"/>
              </a:xfrm>
            </p:grpSpPr>
            <p:cxnSp>
              <p:nvCxnSpPr>
                <p:cNvPr id="424" name="Elbow Connector 423">
                  <a:extLst>
                    <a:ext uri="{FF2B5EF4-FFF2-40B4-BE49-F238E27FC236}">
                      <a16:creationId xmlns:a16="http://schemas.microsoft.com/office/drawing/2014/main" id="{BE56F62B-849B-F844-BFC9-7534B0F5843F}"/>
                    </a:ext>
                  </a:extLst>
                </p:cNvPr>
                <p:cNvCxnSpPr>
                  <a:cxnSpLocks/>
                  <a:stCxn id="398" idx="0"/>
                  <a:endCxn id="426"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10ECCD1-C27F-2642-9E41-A1796D52F530}"/>
                    </a:ext>
                  </a:extLst>
                </p:cNvPr>
                <p:cNvCxnSpPr>
                  <a:cxnSpLocks/>
                  <a:stCxn id="469" idx="0"/>
                  <a:endCxn id="4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09F81EA2-5936-9243-AB20-64B0BCF5E2AC}"/>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7" name="Elbow Connector 426">
                  <a:extLst>
                    <a:ext uri="{FF2B5EF4-FFF2-40B4-BE49-F238E27FC236}">
                      <a16:creationId xmlns:a16="http://schemas.microsoft.com/office/drawing/2014/main" id="{D112FB89-0A3C-4949-AA5C-E056CCC6FF6E}"/>
                    </a:ext>
                  </a:extLst>
                </p:cNvPr>
                <p:cNvCxnSpPr>
                  <a:cxnSpLocks/>
                  <a:stCxn id="426"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8" name="Arc 427">
                  <a:extLst>
                    <a:ext uri="{FF2B5EF4-FFF2-40B4-BE49-F238E27FC236}">
                      <a16:creationId xmlns:a16="http://schemas.microsoft.com/office/drawing/2014/main" id="{47F4FF86-6B9E-8C4C-B9F0-A1ED5841321A}"/>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2" name="Group 411">
                <a:extLst>
                  <a:ext uri="{FF2B5EF4-FFF2-40B4-BE49-F238E27FC236}">
                    <a16:creationId xmlns:a16="http://schemas.microsoft.com/office/drawing/2014/main" id="{68884610-4C9C-5742-9E4E-C2DBB1B1BACF}"/>
                  </a:ext>
                </a:extLst>
              </p:cNvPr>
              <p:cNvGrpSpPr/>
              <p:nvPr/>
            </p:nvGrpSpPr>
            <p:grpSpPr>
              <a:xfrm>
                <a:off x="1783396" y="447397"/>
                <a:ext cx="850348" cy="934876"/>
                <a:chOff x="1783396" y="447397"/>
                <a:chExt cx="850348" cy="934876"/>
              </a:xfrm>
            </p:grpSpPr>
            <p:cxnSp>
              <p:nvCxnSpPr>
                <p:cNvPr id="419" name="Elbow Connector 418">
                  <a:extLst>
                    <a:ext uri="{FF2B5EF4-FFF2-40B4-BE49-F238E27FC236}">
                      <a16:creationId xmlns:a16="http://schemas.microsoft.com/office/drawing/2014/main" id="{862AEDE6-19C7-8942-B520-8FCD4080C51A}"/>
                    </a:ext>
                  </a:extLst>
                </p:cNvPr>
                <p:cNvCxnSpPr>
                  <a:cxnSpLocks/>
                  <a:stCxn id="439" idx="0"/>
                  <a:endCxn id="421"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1783558-2A2F-584D-A718-61504FEEB927}"/>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1" name="Rectangle 420">
                  <a:extLst>
                    <a:ext uri="{FF2B5EF4-FFF2-40B4-BE49-F238E27FC236}">
                      <a16:creationId xmlns:a16="http://schemas.microsoft.com/office/drawing/2014/main" id="{E2AD8EA1-8330-EF42-A7D9-4E498694247C}"/>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2" name="Elbow Connector 421">
                  <a:extLst>
                    <a:ext uri="{FF2B5EF4-FFF2-40B4-BE49-F238E27FC236}">
                      <a16:creationId xmlns:a16="http://schemas.microsoft.com/office/drawing/2014/main" id="{72CE4F77-C5CD-9149-84A5-D60E47340029}"/>
                    </a:ext>
                  </a:extLst>
                </p:cNvPr>
                <p:cNvCxnSpPr>
                  <a:cxnSpLocks/>
                  <a:stCxn id="421"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Arc 422">
                  <a:extLst>
                    <a:ext uri="{FF2B5EF4-FFF2-40B4-BE49-F238E27FC236}">
                      <a16:creationId xmlns:a16="http://schemas.microsoft.com/office/drawing/2014/main" id="{0BC74589-59AA-C44F-BC10-1B3E0CA5D324}"/>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3" name="Group 412">
                <a:extLst>
                  <a:ext uri="{FF2B5EF4-FFF2-40B4-BE49-F238E27FC236}">
                    <a16:creationId xmlns:a16="http://schemas.microsoft.com/office/drawing/2014/main" id="{666259E3-D82F-714A-8CDB-82226BBE7CCB}"/>
                  </a:ext>
                </a:extLst>
              </p:cNvPr>
              <p:cNvGrpSpPr/>
              <p:nvPr/>
            </p:nvGrpSpPr>
            <p:grpSpPr>
              <a:xfrm>
                <a:off x="3482168" y="447396"/>
                <a:ext cx="850347" cy="934876"/>
                <a:chOff x="3482168" y="447396"/>
                <a:chExt cx="850347" cy="934876"/>
              </a:xfrm>
            </p:grpSpPr>
            <p:cxnSp>
              <p:nvCxnSpPr>
                <p:cNvPr id="414" name="Elbow Connector 413">
                  <a:extLst>
                    <a:ext uri="{FF2B5EF4-FFF2-40B4-BE49-F238E27FC236}">
                      <a16:creationId xmlns:a16="http://schemas.microsoft.com/office/drawing/2014/main" id="{BCD3C365-45DC-9844-AAA1-D7F835173E83}"/>
                    </a:ext>
                  </a:extLst>
                </p:cNvPr>
                <p:cNvCxnSpPr>
                  <a:cxnSpLocks/>
                  <a:stCxn id="404" idx="0"/>
                  <a:endCxn id="416"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4412692-7C5B-2E47-B90F-0E502C75A964}"/>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6" name="Rectangle 415">
                  <a:extLst>
                    <a:ext uri="{FF2B5EF4-FFF2-40B4-BE49-F238E27FC236}">
                      <a16:creationId xmlns:a16="http://schemas.microsoft.com/office/drawing/2014/main" id="{35D42E4B-9B6A-6240-9672-35AEA2E0B7A5}"/>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17" name="Elbow Connector 416">
                  <a:extLst>
                    <a:ext uri="{FF2B5EF4-FFF2-40B4-BE49-F238E27FC236}">
                      <a16:creationId xmlns:a16="http://schemas.microsoft.com/office/drawing/2014/main" id="{26FA9FF3-5ECD-0F42-83CB-003F0DA5E8D2}"/>
                    </a:ext>
                  </a:extLst>
                </p:cNvPr>
                <p:cNvCxnSpPr>
                  <a:cxnSpLocks/>
                  <a:stCxn id="416"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8" name="Arc 417">
                  <a:extLst>
                    <a:ext uri="{FF2B5EF4-FFF2-40B4-BE49-F238E27FC236}">
                      <a16:creationId xmlns:a16="http://schemas.microsoft.com/office/drawing/2014/main" id="{E737672B-AEBE-5940-9404-B779BE5B8199}"/>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grpSp>
          <p:nvGrpSpPr>
            <p:cNvPr id="268" name="Group 267">
              <a:extLst>
                <a:ext uri="{FF2B5EF4-FFF2-40B4-BE49-F238E27FC236}">
                  <a16:creationId xmlns:a16="http://schemas.microsoft.com/office/drawing/2014/main" id="{10027C68-F4BA-4745-A421-23D65FEAA0DC}"/>
                </a:ext>
              </a:extLst>
            </p:cNvPr>
            <p:cNvGrpSpPr/>
            <p:nvPr/>
          </p:nvGrpSpPr>
          <p:grpSpPr>
            <a:xfrm>
              <a:off x="1380624" y="5079517"/>
              <a:ext cx="8670936" cy="875478"/>
              <a:chOff x="859801" y="1104823"/>
              <a:chExt cx="9754805" cy="984913"/>
            </a:xfrm>
          </p:grpSpPr>
          <p:cxnSp>
            <p:nvCxnSpPr>
              <p:cNvPr id="333" name="Straight Connector 332">
                <a:extLst>
                  <a:ext uri="{FF2B5EF4-FFF2-40B4-BE49-F238E27FC236}">
                    <a16:creationId xmlns:a16="http://schemas.microsoft.com/office/drawing/2014/main" id="{A999333D-BCDB-6C41-8050-00E51819ABB3}"/>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AB5DEA4-9017-8544-96A9-807F0B7B39D3}"/>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BFA47A8-1E45-534E-AF88-841DEC8CA2E1}"/>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14A13C99-D816-844D-A410-642F45EF4339}"/>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7" name="Diamond 336">
                <a:extLst>
                  <a:ext uri="{FF2B5EF4-FFF2-40B4-BE49-F238E27FC236}">
                    <a16:creationId xmlns:a16="http://schemas.microsoft.com/office/drawing/2014/main" id="{951B6487-BD22-DF45-997E-6803FFD332C4}"/>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8" name="Arc 337">
                <a:extLst>
                  <a:ext uri="{FF2B5EF4-FFF2-40B4-BE49-F238E27FC236}">
                    <a16:creationId xmlns:a16="http://schemas.microsoft.com/office/drawing/2014/main" id="{29D5C04A-3DED-C14D-8E6F-0C264420BCAB}"/>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9" name="Straight Connector 338">
                <a:extLst>
                  <a:ext uri="{FF2B5EF4-FFF2-40B4-BE49-F238E27FC236}">
                    <a16:creationId xmlns:a16="http://schemas.microsoft.com/office/drawing/2014/main" id="{1C4B4BE6-6410-8D40-B947-2CE10B8DD2E7}"/>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D64AF5F-0A47-384C-9BEE-878771CE005D}"/>
                  </a:ext>
                </a:extLst>
              </p:cNvPr>
              <p:cNvCxnSpPr>
                <a:cxnSpLocks/>
                <a:endCxn id="336"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Elbow Connector 340">
                <a:extLst>
                  <a:ext uri="{FF2B5EF4-FFF2-40B4-BE49-F238E27FC236}">
                    <a16:creationId xmlns:a16="http://schemas.microsoft.com/office/drawing/2014/main" id="{6FCEB31E-4624-E945-802D-994370FEFBA6}"/>
                  </a:ext>
                </a:extLst>
              </p:cNvPr>
              <p:cNvCxnSpPr>
                <a:cxnSpLocks/>
                <a:stCxn id="336"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Elbow Connector 341">
                <a:extLst>
                  <a:ext uri="{FF2B5EF4-FFF2-40B4-BE49-F238E27FC236}">
                    <a16:creationId xmlns:a16="http://schemas.microsoft.com/office/drawing/2014/main" id="{6C563FEA-48E5-D64A-AE4D-67C92BD4FCD9}"/>
                  </a:ext>
                </a:extLst>
              </p:cNvPr>
              <p:cNvCxnSpPr>
                <a:cxnSpLocks/>
                <a:stCxn id="337"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Elbow Connector 342">
                <a:extLst>
                  <a:ext uri="{FF2B5EF4-FFF2-40B4-BE49-F238E27FC236}">
                    <a16:creationId xmlns:a16="http://schemas.microsoft.com/office/drawing/2014/main" id="{2B846206-240D-9E47-BF05-EDE4B4FA301B}"/>
                  </a:ext>
                </a:extLst>
              </p:cNvPr>
              <p:cNvCxnSpPr>
                <a:cxnSpLocks/>
                <a:endCxn id="337"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0B14B13-D1B3-5342-A557-155578C88D18}"/>
                  </a:ext>
                </a:extLst>
              </p:cNvPr>
              <p:cNvCxnSpPr>
                <a:cxnSpLocks/>
                <a:endCxn id="345"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5" name="Oval 344">
                <a:extLst>
                  <a:ext uri="{FF2B5EF4-FFF2-40B4-BE49-F238E27FC236}">
                    <a16:creationId xmlns:a16="http://schemas.microsoft.com/office/drawing/2014/main" id="{98AD5F76-363C-D34B-A9D5-57BB1DAB49B5}"/>
                  </a:ext>
                </a:extLst>
              </p:cNvPr>
              <p:cNvSpPr/>
              <p:nvPr/>
            </p:nvSpPr>
            <p:spPr>
              <a:xfrm flipV="1">
                <a:off x="1033905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46" name="Straight Connector 345">
                <a:extLst>
                  <a:ext uri="{FF2B5EF4-FFF2-40B4-BE49-F238E27FC236}">
                    <a16:creationId xmlns:a16="http://schemas.microsoft.com/office/drawing/2014/main" id="{03B5FBBE-5494-6144-A5DB-C8D744DDA9E6}"/>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B2720220-D288-AE40-9CDF-DA2D3FC8E63B}"/>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8" name="Diamond 347">
                <a:extLst>
                  <a:ext uri="{FF2B5EF4-FFF2-40B4-BE49-F238E27FC236}">
                    <a16:creationId xmlns:a16="http://schemas.microsoft.com/office/drawing/2014/main" id="{B4D0454E-911D-F149-BF16-9E9DD2C3A9B7}"/>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9" name="Arc 348">
                <a:extLst>
                  <a:ext uri="{FF2B5EF4-FFF2-40B4-BE49-F238E27FC236}">
                    <a16:creationId xmlns:a16="http://schemas.microsoft.com/office/drawing/2014/main" id="{A81C6AC8-5B4A-6D48-9515-3DB06325FBB0}"/>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0" name="Straight Connector 349">
                <a:extLst>
                  <a:ext uri="{FF2B5EF4-FFF2-40B4-BE49-F238E27FC236}">
                    <a16:creationId xmlns:a16="http://schemas.microsoft.com/office/drawing/2014/main" id="{A0A793B5-9755-3C40-B701-642CDBA12A5E}"/>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7C64BA0-9E9D-7E4F-ADD2-19C9A4572CA7}"/>
                  </a:ext>
                </a:extLst>
              </p:cNvPr>
              <p:cNvCxnSpPr>
                <a:cxnSpLocks/>
                <a:endCxn id="347"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Elbow Connector 351">
                <a:extLst>
                  <a:ext uri="{FF2B5EF4-FFF2-40B4-BE49-F238E27FC236}">
                    <a16:creationId xmlns:a16="http://schemas.microsoft.com/office/drawing/2014/main" id="{2FD5479C-C646-4645-A028-117E643EFC99}"/>
                  </a:ext>
                </a:extLst>
              </p:cNvPr>
              <p:cNvCxnSpPr>
                <a:cxnSpLocks/>
                <a:stCxn id="347"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Elbow Connector 352">
                <a:extLst>
                  <a:ext uri="{FF2B5EF4-FFF2-40B4-BE49-F238E27FC236}">
                    <a16:creationId xmlns:a16="http://schemas.microsoft.com/office/drawing/2014/main" id="{D6A97A4B-0F60-5B42-963C-FDDC3B7C38C2}"/>
                  </a:ext>
                </a:extLst>
              </p:cNvPr>
              <p:cNvCxnSpPr>
                <a:cxnSpLocks/>
                <a:stCxn id="348"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D2F832B5-0C25-3F40-A47F-EEF2A5343D27}"/>
                  </a:ext>
                </a:extLst>
              </p:cNvPr>
              <p:cNvCxnSpPr>
                <a:cxnSpLocks/>
                <a:endCxn id="348"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1309797B-016B-834D-A688-9F7731F3DF13}"/>
                  </a:ext>
                </a:extLst>
              </p:cNvPr>
              <p:cNvCxnSpPr>
                <a:cxnSpLocks/>
                <a:endCxn id="356"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BEE36C56-BABA-4A4E-82C3-63AA7DE30DC5}"/>
                  </a:ext>
                </a:extLst>
              </p:cNvPr>
              <p:cNvSpPr/>
              <p:nvPr/>
            </p:nvSpPr>
            <p:spPr>
              <a:xfrm flipV="1">
                <a:off x="6941513"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Straight Connector 356">
                <a:extLst>
                  <a:ext uri="{FF2B5EF4-FFF2-40B4-BE49-F238E27FC236}">
                    <a16:creationId xmlns:a16="http://schemas.microsoft.com/office/drawing/2014/main" id="{E9602753-ABED-7C4B-9328-86F1BA014A42}"/>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A08C3F80-5F8B-DB4C-BC57-1499D79F63AB}"/>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9" name="Diamond 358">
                <a:extLst>
                  <a:ext uri="{FF2B5EF4-FFF2-40B4-BE49-F238E27FC236}">
                    <a16:creationId xmlns:a16="http://schemas.microsoft.com/office/drawing/2014/main" id="{DA37504D-AF67-1243-BC27-455B1F115FCB}"/>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0" name="Arc 359">
                <a:extLst>
                  <a:ext uri="{FF2B5EF4-FFF2-40B4-BE49-F238E27FC236}">
                    <a16:creationId xmlns:a16="http://schemas.microsoft.com/office/drawing/2014/main" id="{7D5ED2FB-E61D-0841-A193-DD0828DFC21E}"/>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1" name="Straight Connector 360">
                <a:extLst>
                  <a:ext uri="{FF2B5EF4-FFF2-40B4-BE49-F238E27FC236}">
                    <a16:creationId xmlns:a16="http://schemas.microsoft.com/office/drawing/2014/main" id="{8AE3FD96-43A2-884C-AC05-EF37F75FC5E4}"/>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34B395BA-190C-0949-B965-72AA82D2154D}"/>
                  </a:ext>
                </a:extLst>
              </p:cNvPr>
              <p:cNvCxnSpPr>
                <a:cxnSpLocks/>
                <a:endCxn id="358"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Elbow Connector 362">
                <a:extLst>
                  <a:ext uri="{FF2B5EF4-FFF2-40B4-BE49-F238E27FC236}">
                    <a16:creationId xmlns:a16="http://schemas.microsoft.com/office/drawing/2014/main" id="{F127666B-A007-464D-9F08-D16CF80FE83F}"/>
                  </a:ext>
                </a:extLst>
              </p:cNvPr>
              <p:cNvCxnSpPr>
                <a:cxnSpLocks/>
                <a:stCxn id="358"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Elbow Connector 363">
                <a:extLst>
                  <a:ext uri="{FF2B5EF4-FFF2-40B4-BE49-F238E27FC236}">
                    <a16:creationId xmlns:a16="http://schemas.microsoft.com/office/drawing/2014/main" id="{63F2D22A-E3B5-5B4B-B3EF-2A924404B8CD}"/>
                  </a:ext>
                </a:extLst>
              </p:cNvPr>
              <p:cNvCxnSpPr>
                <a:cxnSpLocks/>
                <a:stCxn id="359"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D342AF8B-69C3-494A-A236-B2BA72913801}"/>
                  </a:ext>
                </a:extLst>
              </p:cNvPr>
              <p:cNvCxnSpPr>
                <a:cxnSpLocks/>
                <a:endCxn id="359"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6F821F1-AAC0-E344-A0EE-82B159BDA84B}"/>
                  </a:ext>
                </a:extLst>
              </p:cNvPr>
              <p:cNvCxnSpPr>
                <a:cxnSpLocks/>
                <a:endCxn id="367"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681D84F-5D6D-154B-8553-D94756BAD4E5}"/>
                  </a:ext>
                </a:extLst>
              </p:cNvPr>
              <p:cNvSpPr/>
              <p:nvPr/>
            </p:nvSpPr>
            <p:spPr>
              <a:xfrm flipV="1">
                <a:off x="5242742"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21A98566-6834-1145-AAFD-F49CA04CF1C9}"/>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2511CD09-9AA2-B840-834D-42A148F0F6C7}"/>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0" name="Diamond 369">
                <a:extLst>
                  <a:ext uri="{FF2B5EF4-FFF2-40B4-BE49-F238E27FC236}">
                    <a16:creationId xmlns:a16="http://schemas.microsoft.com/office/drawing/2014/main" id="{838A879E-213E-4149-B569-71205EAF40E9}"/>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Arc 370">
                <a:extLst>
                  <a:ext uri="{FF2B5EF4-FFF2-40B4-BE49-F238E27FC236}">
                    <a16:creationId xmlns:a16="http://schemas.microsoft.com/office/drawing/2014/main" id="{9657B908-C859-9A40-8492-410DF408C1A6}"/>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72" name="Straight Connector 371">
                <a:extLst>
                  <a:ext uri="{FF2B5EF4-FFF2-40B4-BE49-F238E27FC236}">
                    <a16:creationId xmlns:a16="http://schemas.microsoft.com/office/drawing/2014/main" id="{C090A326-7DEE-A743-9B4A-6526C7B5A5AB}"/>
                  </a:ext>
                </a:extLst>
              </p:cNvPr>
              <p:cNvCxnSpPr>
                <a:cxnSpLocks/>
                <a:stCxn id="374"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E495958-3861-3348-8CF3-F2C5069623E1}"/>
                  </a:ext>
                </a:extLst>
              </p:cNvPr>
              <p:cNvCxnSpPr>
                <a:cxnSpLocks/>
                <a:endCxn id="369"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0B62928F-ABEA-2F44-8A36-3791556570F8}"/>
                  </a:ext>
                </a:extLst>
              </p:cNvPr>
              <p:cNvSpPr/>
              <p:nvPr/>
            </p:nvSpPr>
            <p:spPr>
              <a:xfrm flipV="1">
                <a:off x="1852028"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75" name="Elbow Connector 374">
                <a:extLst>
                  <a:ext uri="{FF2B5EF4-FFF2-40B4-BE49-F238E27FC236}">
                    <a16:creationId xmlns:a16="http://schemas.microsoft.com/office/drawing/2014/main" id="{0FB95BF9-69E7-D540-866C-132F4ED7BD80}"/>
                  </a:ext>
                </a:extLst>
              </p:cNvPr>
              <p:cNvCxnSpPr>
                <a:cxnSpLocks/>
                <a:stCxn id="369"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Elbow Connector 375">
                <a:extLst>
                  <a:ext uri="{FF2B5EF4-FFF2-40B4-BE49-F238E27FC236}">
                    <a16:creationId xmlns:a16="http://schemas.microsoft.com/office/drawing/2014/main" id="{87E65B5F-6D0F-FA47-85DF-8D5F9FE4E997}"/>
                  </a:ext>
                </a:extLst>
              </p:cNvPr>
              <p:cNvCxnSpPr>
                <a:cxnSpLocks/>
                <a:stCxn id="370"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7" name="Elbow Connector 376">
                <a:extLst>
                  <a:ext uri="{FF2B5EF4-FFF2-40B4-BE49-F238E27FC236}">
                    <a16:creationId xmlns:a16="http://schemas.microsoft.com/office/drawing/2014/main" id="{FFDE0770-A00F-6741-AAAD-823247AD8B77}"/>
                  </a:ext>
                </a:extLst>
              </p:cNvPr>
              <p:cNvCxnSpPr>
                <a:cxnSpLocks/>
                <a:endCxn id="370"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8F6E6BC-F3F1-E845-BE68-2480312DB3FE}"/>
                  </a:ext>
                </a:extLst>
              </p:cNvPr>
              <p:cNvCxnSpPr>
                <a:cxnSpLocks/>
                <a:stCxn id="374" idx="6"/>
                <a:endCxn id="379"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9" name="Oval 378">
                <a:extLst>
                  <a:ext uri="{FF2B5EF4-FFF2-40B4-BE49-F238E27FC236}">
                    <a16:creationId xmlns:a16="http://schemas.microsoft.com/office/drawing/2014/main" id="{9ECCBA24-236E-454B-A373-03B0BE088947}"/>
                  </a:ext>
                </a:extLst>
              </p:cNvPr>
              <p:cNvSpPr/>
              <p:nvPr/>
            </p:nvSpPr>
            <p:spPr>
              <a:xfrm flipV="1">
                <a:off x="3543971" y="14866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0" name="Rectangle 379">
                <a:extLst>
                  <a:ext uri="{FF2B5EF4-FFF2-40B4-BE49-F238E27FC236}">
                    <a16:creationId xmlns:a16="http://schemas.microsoft.com/office/drawing/2014/main" id="{605F88C7-494D-D346-B2BD-AD062A3F3B17}"/>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1" name="Arc 380">
                <a:extLst>
                  <a:ext uri="{FF2B5EF4-FFF2-40B4-BE49-F238E27FC236}">
                    <a16:creationId xmlns:a16="http://schemas.microsoft.com/office/drawing/2014/main" id="{C0029132-1C9B-984D-BAC5-709DC5E60BC2}"/>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82" name="Straight Connector 381">
                <a:extLst>
                  <a:ext uri="{FF2B5EF4-FFF2-40B4-BE49-F238E27FC236}">
                    <a16:creationId xmlns:a16="http://schemas.microsoft.com/office/drawing/2014/main" id="{B8A99145-0E16-2042-9739-CB5ABA29A20E}"/>
                  </a:ext>
                </a:extLst>
              </p:cNvPr>
              <p:cNvCxnSpPr>
                <a:cxnSpLocks/>
                <a:endCxn id="380"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Elbow Connector 382">
                <a:extLst>
                  <a:ext uri="{FF2B5EF4-FFF2-40B4-BE49-F238E27FC236}">
                    <a16:creationId xmlns:a16="http://schemas.microsoft.com/office/drawing/2014/main" id="{3B220BE0-E6B7-4241-9099-2697070BF42F}"/>
                  </a:ext>
                </a:extLst>
              </p:cNvPr>
              <p:cNvCxnSpPr>
                <a:cxnSpLocks/>
                <a:stCxn id="380"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4BCDF90-026D-824C-A72A-318C3A070A35}"/>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5" name="Oval 384">
                <a:extLst>
                  <a:ext uri="{FF2B5EF4-FFF2-40B4-BE49-F238E27FC236}">
                    <a16:creationId xmlns:a16="http://schemas.microsoft.com/office/drawing/2014/main" id="{5FB0BFC9-856E-0747-A193-E303302BACE6}"/>
                  </a:ext>
                </a:extLst>
              </p:cNvPr>
              <p:cNvSpPr/>
              <p:nvPr/>
            </p:nvSpPr>
            <p:spPr>
              <a:xfrm flipV="1">
                <a:off x="864028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86" name="Straight Connector 385">
                <a:extLst>
                  <a:ext uri="{FF2B5EF4-FFF2-40B4-BE49-F238E27FC236}">
                    <a16:creationId xmlns:a16="http://schemas.microsoft.com/office/drawing/2014/main" id="{B8D37493-1DC2-9348-9AA2-8839E8DB18C8}"/>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AA9FE235-D00C-4143-A8C2-37EEC145C16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88" name="Oval 387">
                <a:extLst>
                  <a:ext uri="{FF2B5EF4-FFF2-40B4-BE49-F238E27FC236}">
                    <a16:creationId xmlns:a16="http://schemas.microsoft.com/office/drawing/2014/main" id="{D22B5DFB-0EAE-E54B-B0CD-FB868806ED99}"/>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9" name="Oval 388">
                <a:extLst>
                  <a:ext uri="{FF2B5EF4-FFF2-40B4-BE49-F238E27FC236}">
                    <a16:creationId xmlns:a16="http://schemas.microsoft.com/office/drawing/2014/main" id="{131DE737-50D2-C74C-A5F6-A8797EF059EA}"/>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0" name="Google Shape;399;p3">
                <a:extLst>
                  <a:ext uri="{FF2B5EF4-FFF2-40B4-BE49-F238E27FC236}">
                    <a16:creationId xmlns:a16="http://schemas.microsoft.com/office/drawing/2014/main" id="{7A4B393F-4749-6046-8A87-81E180ECC3B6}"/>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91" name="Straight Connector 390">
                <a:extLst>
                  <a:ext uri="{FF2B5EF4-FFF2-40B4-BE49-F238E27FC236}">
                    <a16:creationId xmlns:a16="http://schemas.microsoft.com/office/drawing/2014/main" id="{862440A7-9F8A-3A4F-BF63-56CAF9B1AD4A}"/>
                  </a:ext>
                </a:extLst>
              </p:cNvPr>
              <p:cNvCxnSpPr>
                <a:cxnSpLocks/>
                <a:stCxn id="390"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95CB36DE-66DC-BA41-A5CE-B9BCA7EC80DD}"/>
                  </a:ext>
                </a:extLst>
              </p:cNvPr>
              <p:cNvSpPr txBox="1"/>
              <p:nvPr/>
            </p:nvSpPr>
            <p:spPr>
              <a:xfrm>
                <a:off x="859801" y="1406035"/>
                <a:ext cx="292509"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a:t>
                </a:r>
              </a:p>
            </p:txBody>
          </p:sp>
        </p:grpSp>
        <p:grpSp>
          <p:nvGrpSpPr>
            <p:cNvPr id="269" name="Group 268">
              <a:extLst>
                <a:ext uri="{FF2B5EF4-FFF2-40B4-BE49-F238E27FC236}">
                  <a16:creationId xmlns:a16="http://schemas.microsoft.com/office/drawing/2014/main" id="{35DFDB96-29FF-C34D-A69D-9F0EDE12B336}"/>
                </a:ext>
              </a:extLst>
            </p:cNvPr>
            <p:cNvGrpSpPr/>
            <p:nvPr/>
          </p:nvGrpSpPr>
          <p:grpSpPr>
            <a:xfrm>
              <a:off x="498973" y="5933481"/>
              <a:ext cx="9307652" cy="603235"/>
              <a:chOff x="-129283" y="4698797"/>
              <a:chExt cx="10471108" cy="678639"/>
            </a:xfrm>
          </p:grpSpPr>
          <p:cxnSp>
            <p:nvCxnSpPr>
              <p:cNvPr id="284" name="Elbow Connector 283">
                <a:extLst>
                  <a:ext uri="{FF2B5EF4-FFF2-40B4-BE49-F238E27FC236}">
                    <a16:creationId xmlns:a16="http://schemas.microsoft.com/office/drawing/2014/main" id="{1FD793DB-5F63-9D48-89E1-3EADB3DB4B84}"/>
                  </a:ext>
                </a:extLst>
              </p:cNvPr>
              <p:cNvCxnSpPr>
                <a:cxnSpLocks/>
                <a:endCxn id="321"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Elbow Connector 284">
                <a:extLst>
                  <a:ext uri="{FF2B5EF4-FFF2-40B4-BE49-F238E27FC236}">
                    <a16:creationId xmlns:a16="http://schemas.microsoft.com/office/drawing/2014/main" id="{882A7DD2-CD70-F946-97BF-FA1140DC9137}"/>
                  </a:ext>
                </a:extLst>
              </p:cNvPr>
              <p:cNvCxnSpPr>
                <a:cxnSpLocks/>
                <a:endCxn id="286"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6" name="Rectangle 285">
                <a:extLst>
                  <a:ext uri="{FF2B5EF4-FFF2-40B4-BE49-F238E27FC236}">
                    <a16:creationId xmlns:a16="http://schemas.microsoft.com/office/drawing/2014/main" id="{8B059D1B-14E2-C14D-81DA-8810CBDBF418}"/>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3AB4CF42-2AC7-A54F-BD60-BE444C6CF581}"/>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26D1648A-8893-B14C-8201-33751CBECE90}"/>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Elbow Connector 288">
                <a:extLst>
                  <a:ext uri="{FF2B5EF4-FFF2-40B4-BE49-F238E27FC236}">
                    <a16:creationId xmlns:a16="http://schemas.microsoft.com/office/drawing/2014/main" id="{D02004E9-1D24-1D4F-A8C0-53F8EB37BE4F}"/>
                  </a:ext>
                </a:extLst>
              </p:cNvPr>
              <p:cNvCxnSpPr>
                <a:cxnSpLocks/>
                <a:stCxn id="286"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E159FB07-1755-3F46-B3BC-EA2871E9A072}"/>
                  </a:ext>
                </a:extLst>
              </p:cNvPr>
              <p:cNvCxnSpPr>
                <a:cxnSpLocks/>
                <a:stCxn id="287"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C2967A26-F7DB-4741-AC63-A20A06E28A78}"/>
                  </a:ext>
                </a:extLst>
              </p:cNvPr>
              <p:cNvCxnSpPr>
                <a:cxnSpLocks/>
                <a:endCxn id="287"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9DA827E-7487-B14C-B824-0B624F27A149}"/>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CFD62AAF-67DD-5F40-86CD-7A56BE60DFC7}"/>
                  </a:ext>
                </a:extLst>
              </p:cNvPr>
              <p:cNvCxnSpPr>
                <a:cxnSpLocks/>
                <a:endCxn id="294"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A943FD4-7CF8-CB49-BEE0-64B1D0281085}"/>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5" name="Diamond 294">
                <a:extLst>
                  <a:ext uri="{FF2B5EF4-FFF2-40B4-BE49-F238E27FC236}">
                    <a16:creationId xmlns:a16="http://schemas.microsoft.com/office/drawing/2014/main" id="{5AFA0F19-0ACF-F341-9DD7-20BB0097C650}"/>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Arc 295">
                <a:extLst>
                  <a:ext uri="{FF2B5EF4-FFF2-40B4-BE49-F238E27FC236}">
                    <a16:creationId xmlns:a16="http://schemas.microsoft.com/office/drawing/2014/main" id="{7C160BFE-945A-0542-A5A6-08205C32A88F}"/>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7" name="Elbow Connector 296">
                <a:extLst>
                  <a:ext uri="{FF2B5EF4-FFF2-40B4-BE49-F238E27FC236}">
                    <a16:creationId xmlns:a16="http://schemas.microsoft.com/office/drawing/2014/main" id="{F8176B14-4EFE-B144-8821-E8B22A4E860E}"/>
                  </a:ext>
                </a:extLst>
              </p:cNvPr>
              <p:cNvCxnSpPr>
                <a:cxnSpLocks/>
                <a:stCxn id="294"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Elbow Connector 297">
                <a:extLst>
                  <a:ext uri="{FF2B5EF4-FFF2-40B4-BE49-F238E27FC236}">
                    <a16:creationId xmlns:a16="http://schemas.microsoft.com/office/drawing/2014/main" id="{3DA78E36-80CB-0946-8228-E630DBBF7B89}"/>
                  </a:ext>
                </a:extLst>
              </p:cNvPr>
              <p:cNvCxnSpPr>
                <a:cxnSpLocks/>
                <a:stCxn id="295"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Elbow Connector 298">
                <a:extLst>
                  <a:ext uri="{FF2B5EF4-FFF2-40B4-BE49-F238E27FC236}">
                    <a16:creationId xmlns:a16="http://schemas.microsoft.com/office/drawing/2014/main" id="{CC1F102F-B7B7-184A-AFF0-3FA897FB80EC}"/>
                  </a:ext>
                </a:extLst>
              </p:cNvPr>
              <p:cNvCxnSpPr>
                <a:cxnSpLocks/>
                <a:endCxn id="295"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F85AA61-DED7-584C-B5B8-E465E0FB4E2B}"/>
                  </a:ext>
                </a:extLst>
              </p:cNvPr>
              <p:cNvCxnSpPr>
                <a:cxnSpLocks/>
                <a:endCxn id="301"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32FE6622-D931-DD42-A3BA-B81848A8F90F}"/>
                  </a:ext>
                </a:extLst>
              </p:cNvPr>
              <p:cNvSpPr/>
              <p:nvPr/>
            </p:nvSpPr>
            <p:spPr>
              <a:xfrm flipV="1">
                <a:off x="6944283"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59079573-656D-C44D-800F-D36A550E4E75}"/>
                  </a:ext>
                </a:extLst>
              </p:cNvPr>
              <p:cNvCxnSpPr>
                <a:cxnSpLocks/>
                <a:endCxn id="303"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3" name="Rectangle 302">
                <a:extLst>
                  <a:ext uri="{FF2B5EF4-FFF2-40B4-BE49-F238E27FC236}">
                    <a16:creationId xmlns:a16="http://schemas.microsoft.com/office/drawing/2014/main" id="{4691F2C6-F4A8-794B-9BF6-06596D50C1F5}"/>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4" name="Diamond 303">
                <a:extLst>
                  <a:ext uri="{FF2B5EF4-FFF2-40B4-BE49-F238E27FC236}">
                    <a16:creationId xmlns:a16="http://schemas.microsoft.com/office/drawing/2014/main" id="{12133DC1-CB3B-F44A-9803-2B7EF84BE765}"/>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5" name="Arc 304">
                <a:extLst>
                  <a:ext uri="{FF2B5EF4-FFF2-40B4-BE49-F238E27FC236}">
                    <a16:creationId xmlns:a16="http://schemas.microsoft.com/office/drawing/2014/main" id="{7EA4FEF8-C960-2447-8F67-6DD990CA3480}"/>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6" name="Elbow Connector 305">
                <a:extLst>
                  <a:ext uri="{FF2B5EF4-FFF2-40B4-BE49-F238E27FC236}">
                    <a16:creationId xmlns:a16="http://schemas.microsoft.com/office/drawing/2014/main" id="{3C70F9B8-D3FD-EC48-9AB6-CEBE26E6C320}"/>
                  </a:ext>
                </a:extLst>
              </p:cNvPr>
              <p:cNvCxnSpPr>
                <a:cxnSpLocks/>
                <a:stCxn id="303"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Elbow Connector 306">
                <a:extLst>
                  <a:ext uri="{FF2B5EF4-FFF2-40B4-BE49-F238E27FC236}">
                    <a16:creationId xmlns:a16="http://schemas.microsoft.com/office/drawing/2014/main" id="{00CCB81C-52EE-7649-AFF0-B1BF64806E51}"/>
                  </a:ext>
                </a:extLst>
              </p:cNvPr>
              <p:cNvCxnSpPr>
                <a:cxnSpLocks/>
                <a:stCxn id="304"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Elbow Connector 307">
                <a:extLst>
                  <a:ext uri="{FF2B5EF4-FFF2-40B4-BE49-F238E27FC236}">
                    <a16:creationId xmlns:a16="http://schemas.microsoft.com/office/drawing/2014/main" id="{E75CA180-19A7-6B49-B88C-29DD44ED9566}"/>
                  </a:ext>
                </a:extLst>
              </p:cNvPr>
              <p:cNvCxnSpPr>
                <a:cxnSpLocks/>
                <a:endCxn id="304"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BE4BDC7-B68F-8442-B105-353F2DD08700}"/>
                  </a:ext>
                </a:extLst>
              </p:cNvPr>
              <p:cNvCxnSpPr>
                <a:cxnSpLocks/>
                <a:endCxn id="310"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8B115B5C-504D-5846-8970-03F8CFAA1C74}"/>
                  </a:ext>
                </a:extLst>
              </p:cNvPr>
              <p:cNvSpPr/>
              <p:nvPr/>
            </p:nvSpPr>
            <p:spPr>
              <a:xfrm flipV="1">
                <a:off x="5245512"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1" name="Elbow Connector 310">
                <a:extLst>
                  <a:ext uri="{FF2B5EF4-FFF2-40B4-BE49-F238E27FC236}">
                    <a16:creationId xmlns:a16="http://schemas.microsoft.com/office/drawing/2014/main" id="{D08902BD-F74E-D84F-B647-432CC1C10480}"/>
                  </a:ext>
                </a:extLst>
              </p:cNvPr>
              <p:cNvCxnSpPr>
                <a:cxnSpLocks/>
                <a:stCxn id="315" idx="0"/>
                <a:endCxn id="312"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12" name="Rectangle 311">
                <a:extLst>
                  <a:ext uri="{FF2B5EF4-FFF2-40B4-BE49-F238E27FC236}">
                    <a16:creationId xmlns:a16="http://schemas.microsoft.com/office/drawing/2014/main" id="{4FFE439D-0189-D14A-9A79-9BD3C7637933}"/>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3" name="Diamond 312">
                <a:extLst>
                  <a:ext uri="{FF2B5EF4-FFF2-40B4-BE49-F238E27FC236}">
                    <a16:creationId xmlns:a16="http://schemas.microsoft.com/office/drawing/2014/main" id="{F064A474-CE98-5043-A75B-3E1E8A75B385}"/>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4" name="Arc 313">
                <a:extLst>
                  <a:ext uri="{FF2B5EF4-FFF2-40B4-BE49-F238E27FC236}">
                    <a16:creationId xmlns:a16="http://schemas.microsoft.com/office/drawing/2014/main" id="{6E3F8A6C-36BB-5B4F-9EB3-82FC9805DFE8}"/>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315" name="Oval 314">
                <a:extLst>
                  <a:ext uri="{FF2B5EF4-FFF2-40B4-BE49-F238E27FC236}">
                    <a16:creationId xmlns:a16="http://schemas.microsoft.com/office/drawing/2014/main" id="{1A516273-227E-3B42-8F30-25A1C1D59E19}"/>
                  </a:ext>
                </a:extLst>
              </p:cNvPr>
              <p:cNvSpPr/>
              <p:nvPr/>
            </p:nvSpPr>
            <p:spPr>
              <a:xfrm flipV="1">
                <a:off x="1854798"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6" name="Elbow Connector 315">
                <a:extLst>
                  <a:ext uri="{FF2B5EF4-FFF2-40B4-BE49-F238E27FC236}">
                    <a16:creationId xmlns:a16="http://schemas.microsoft.com/office/drawing/2014/main" id="{12029618-F7E0-2643-AEEB-E72B8A7101D7}"/>
                  </a:ext>
                </a:extLst>
              </p:cNvPr>
              <p:cNvCxnSpPr>
                <a:cxnSpLocks/>
                <a:stCxn id="312"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Elbow Connector 316">
                <a:extLst>
                  <a:ext uri="{FF2B5EF4-FFF2-40B4-BE49-F238E27FC236}">
                    <a16:creationId xmlns:a16="http://schemas.microsoft.com/office/drawing/2014/main" id="{4E30DE1E-ABF4-EE46-B1FD-5832D065A9E0}"/>
                  </a:ext>
                </a:extLst>
              </p:cNvPr>
              <p:cNvCxnSpPr>
                <a:cxnSpLocks/>
                <a:stCxn id="313"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Elbow Connector 317">
                <a:extLst>
                  <a:ext uri="{FF2B5EF4-FFF2-40B4-BE49-F238E27FC236}">
                    <a16:creationId xmlns:a16="http://schemas.microsoft.com/office/drawing/2014/main" id="{7D2CADE9-B2E4-3546-9D6F-B8B158EEA09C}"/>
                  </a:ext>
                </a:extLst>
              </p:cNvPr>
              <p:cNvCxnSpPr>
                <a:cxnSpLocks/>
                <a:endCxn id="313"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37D5D330-B241-9440-839C-1A2377E2610A}"/>
                  </a:ext>
                </a:extLst>
              </p:cNvPr>
              <p:cNvCxnSpPr>
                <a:cxnSpLocks/>
                <a:stCxn id="315" idx="6"/>
                <a:endCxn id="320"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F825CDA8-DCED-5D40-A7FB-804DD6C1530C}"/>
                  </a:ext>
                </a:extLst>
              </p:cNvPr>
              <p:cNvSpPr/>
              <p:nvPr/>
            </p:nvSpPr>
            <p:spPr>
              <a:xfrm flipV="1">
                <a:off x="3546741"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1" name="Rectangle 320">
                <a:extLst>
                  <a:ext uri="{FF2B5EF4-FFF2-40B4-BE49-F238E27FC236}">
                    <a16:creationId xmlns:a16="http://schemas.microsoft.com/office/drawing/2014/main" id="{C16868E8-7B5D-A744-A202-8F44001078EF}"/>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Arc 321">
                <a:extLst>
                  <a:ext uri="{FF2B5EF4-FFF2-40B4-BE49-F238E27FC236}">
                    <a16:creationId xmlns:a16="http://schemas.microsoft.com/office/drawing/2014/main" id="{DFB9C287-8A9A-AF44-8A1B-1C27E0465FCC}"/>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3" name="Elbow Connector 322">
                <a:extLst>
                  <a:ext uri="{FF2B5EF4-FFF2-40B4-BE49-F238E27FC236}">
                    <a16:creationId xmlns:a16="http://schemas.microsoft.com/office/drawing/2014/main" id="{96D2602D-4375-2D41-A312-CF6CF1E9A90E}"/>
                  </a:ext>
                </a:extLst>
              </p:cNvPr>
              <p:cNvCxnSpPr>
                <a:cxnSpLocks/>
                <a:stCxn id="321"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B296BD95-F55B-494B-AA79-90C5D5995BA9}"/>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1B179F9B-350F-7043-AECD-7C618FA62856}"/>
                  </a:ext>
                </a:extLst>
              </p:cNvPr>
              <p:cNvSpPr/>
              <p:nvPr/>
            </p:nvSpPr>
            <p:spPr>
              <a:xfrm flipV="1">
                <a:off x="8643054"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26" name="Straight Connector 325">
                <a:extLst>
                  <a:ext uri="{FF2B5EF4-FFF2-40B4-BE49-F238E27FC236}">
                    <a16:creationId xmlns:a16="http://schemas.microsoft.com/office/drawing/2014/main" id="{ADB08CC6-0D5B-5F48-A4B1-0086A7566651}"/>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DB8E96E8-BCE6-B64F-AA01-FD4658AE60FE}"/>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8" name="Oval 327">
                <a:extLst>
                  <a:ext uri="{FF2B5EF4-FFF2-40B4-BE49-F238E27FC236}">
                    <a16:creationId xmlns:a16="http://schemas.microsoft.com/office/drawing/2014/main" id="{F2C7EB25-431D-7745-B79D-4E3D270728A5}"/>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9" name="Oval 328">
                <a:extLst>
                  <a:ext uri="{FF2B5EF4-FFF2-40B4-BE49-F238E27FC236}">
                    <a16:creationId xmlns:a16="http://schemas.microsoft.com/office/drawing/2014/main" id="{A35216FC-16D5-7D4B-9F90-F7B2AB089CEF}"/>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0" name="Google Shape;399;p3">
                <a:extLst>
                  <a:ext uri="{FF2B5EF4-FFF2-40B4-BE49-F238E27FC236}">
                    <a16:creationId xmlns:a16="http://schemas.microsoft.com/office/drawing/2014/main" id="{F32F5973-A77B-2947-B102-ADD4E978B527}"/>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31" name="Straight Connector 330">
                <a:extLst>
                  <a:ext uri="{FF2B5EF4-FFF2-40B4-BE49-F238E27FC236}">
                    <a16:creationId xmlns:a16="http://schemas.microsoft.com/office/drawing/2014/main" id="{79AB335B-8BD2-5E4E-8E4D-0ED2DD15D3EE}"/>
                  </a:ext>
                </a:extLst>
              </p:cNvPr>
              <p:cNvCxnSpPr>
                <a:cxnSpLocks/>
                <a:stCxn id="330"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2" name="TextBox 331">
                <a:extLst>
                  <a:ext uri="{FF2B5EF4-FFF2-40B4-BE49-F238E27FC236}">
                    <a16:creationId xmlns:a16="http://schemas.microsoft.com/office/drawing/2014/main" id="{CC71D8CB-C8A9-7A4E-9A8C-8FFBB957318B}"/>
                  </a:ext>
                </a:extLst>
              </p:cNvPr>
              <p:cNvSpPr txBox="1"/>
              <p:nvPr/>
            </p:nvSpPr>
            <p:spPr>
              <a:xfrm>
                <a:off x="-129283" y="4698797"/>
                <a:ext cx="1284366"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common</a:t>
                </a:r>
              </a:p>
            </p:txBody>
          </p:sp>
        </p:grpSp>
        <p:sp>
          <p:nvSpPr>
            <p:cNvPr id="270" name="TextBox 269">
              <a:extLst>
                <a:ext uri="{FF2B5EF4-FFF2-40B4-BE49-F238E27FC236}">
                  <a16:creationId xmlns:a16="http://schemas.microsoft.com/office/drawing/2014/main" id="{477F2B86-89B7-0D46-B919-CB660395A940}"/>
                </a:ext>
              </a:extLst>
            </p:cNvPr>
            <p:cNvSpPr txBox="1"/>
            <p:nvPr/>
          </p:nvSpPr>
          <p:spPr>
            <a:xfrm>
              <a:off x="10043684" y="5931854"/>
              <a:ext cx="1475084" cy="748795"/>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(Corrupted)</a:t>
              </a:r>
            </a:p>
          </p:txBody>
        </p:sp>
        <p:sp>
          <p:nvSpPr>
            <p:cNvPr id="271" name="Google Shape;399;p3">
              <a:extLst>
                <a:ext uri="{FF2B5EF4-FFF2-40B4-BE49-F238E27FC236}">
                  <a16:creationId xmlns:a16="http://schemas.microsoft.com/office/drawing/2014/main" id="{0FD8474E-CE2C-F84C-B6FD-1D937B2C2995}"/>
                </a:ext>
              </a:extLst>
            </p:cNvPr>
            <p:cNvSpPr/>
            <p:nvPr/>
          </p:nvSpPr>
          <p:spPr>
            <a:xfrm rot="5400000" flipH="1">
              <a:off x="10304248" y="5988955"/>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2" name="Group 271">
              <a:extLst>
                <a:ext uri="{FF2B5EF4-FFF2-40B4-BE49-F238E27FC236}">
                  <a16:creationId xmlns:a16="http://schemas.microsoft.com/office/drawing/2014/main" id="{F8265366-AA78-424A-ADAB-073C29DCB99C}"/>
                </a:ext>
              </a:extLst>
            </p:cNvPr>
            <p:cNvGrpSpPr/>
            <p:nvPr/>
          </p:nvGrpSpPr>
          <p:grpSpPr>
            <a:xfrm>
              <a:off x="9806438" y="6000677"/>
              <a:ext cx="500898" cy="244935"/>
              <a:chOff x="10341615" y="4774398"/>
              <a:chExt cx="563510" cy="275552"/>
            </a:xfrm>
          </p:grpSpPr>
          <p:sp>
            <p:nvSpPr>
              <p:cNvPr id="282" name="Oval 281">
                <a:extLst>
                  <a:ext uri="{FF2B5EF4-FFF2-40B4-BE49-F238E27FC236}">
                    <a16:creationId xmlns:a16="http://schemas.microsoft.com/office/drawing/2014/main" id="{A51A20ED-EBC3-784F-AD66-3A34E8F0DE60}"/>
                  </a:ext>
                </a:extLst>
              </p:cNvPr>
              <p:cNvSpPr/>
              <p:nvPr/>
            </p:nvSpPr>
            <p:spPr>
              <a:xfrm flipV="1">
                <a:off x="10341615"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83" name="Straight Connector 282">
                <a:extLst>
                  <a:ext uri="{FF2B5EF4-FFF2-40B4-BE49-F238E27FC236}">
                    <a16:creationId xmlns:a16="http://schemas.microsoft.com/office/drawing/2014/main" id="{88872E57-4012-854C-929C-6BCAFCC96569}"/>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62" name="Rectangle 561">
            <a:extLst>
              <a:ext uri="{FF2B5EF4-FFF2-40B4-BE49-F238E27FC236}">
                <a16:creationId xmlns:a16="http://schemas.microsoft.com/office/drawing/2014/main" id="{575938B9-9A47-8042-B46D-FB269044F54B}"/>
              </a:ext>
            </a:extLst>
          </p:cNvPr>
          <p:cNvSpPr/>
          <p:nvPr/>
        </p:nvSpPr>
        <p:spPr>
          <a:xfrm>
            <a:off x="9747193" y="5801289"/>
            <a:ext cx="2068067" cy="9671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AFE91C4-45EF-35AD-00CC-28FF34B0DCAA}"/>
              </a:ext>
            </a:extLst>
          </p:cNvPr>
          <p:cNvSpPr txBox="1"/>
          <p:nvPr/>
        </p:nvSpPr>
        <p:spPr>
          <a:xfrm rot="16200000">
            <a:off x="-60550" y="4789657"/>
            <a:ext cx="1170577" cy="646331"/>
          </a:xfrm>
          <a:prstGeom prst="rect">
            <a:avLst/>
          </a:prstGeom>
          <a:noFill/>
        </p:spPr>
        <p:txBody>
          <a:bodyPr wrap="none" rtlCol="0">
            <a:spAutoFit/>
          </a:bodyPr>
          <a:lstStyle/>
          <a:p>
            <a:r>
              <a:rPr lang="en-US" dirty="0"/>
              <a:t>Scrambled</a:t>
            </a:r>
            <a:br>
              <a:rPr lang="en-US" dirty="0"/>
            </a:br>
            <a:r>
              <a:rPr lang="en-US" dirty="0"/>
              <a:t>examples</a:t>
            </a:r>
          </a:p>
        </p:txBody>
      </p:sp>
    </p:spTree>
    <p:extLst>
      <p:ext uri="{BB962C8B-B14F-4D97-AF65-F5344CB8AC3E}">
        <p14:creationId xmlns:p14="http://schemas.microsoft.com/office/powerpoint/2010/main" val="128406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498973" y="1334403"/>
            <a:ext cx="11704665" cy="2569087"/>
            <a:chOff x="498973" y="1469313"/>
            <a:chExt cx="11704665"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35600" y="1522011"/>
              <a:ext cx="1671937" cy="420564"/>
              <a:chOff x="246647" y="70075"/>
              <a:chExt cx="1880933"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46647" y="70075"/>
                <a:ext cx="905659"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small</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1092084" y="1857409"/>
              <a:ext cx="8959476" cy="882470"/>
              <a:chOff x="535195" y="439531"/>
              <a:chExt cx="10079411"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535195" y="747077"/>
                <a:ext cx="1592385" cy="473135"/>
                <a:chOff x="535195" y="747077"/>
                <a:chExt cx="1592385"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535195" y="747077"/>
                  <a:ext cx="617117"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big</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1380624" y="2452939"/>
              <a:ext cx="8670936" cy="875478"/>
              <a:chOff x="859801" y="1104823"/>
              <a:chExt cx="9754805"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859801" y="1406035"/>
                <a:ext cx="292509"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498973" y="3306903"/>
              <a:ext cx="9307652" cy="603235"/>
              <a:chOff x="-129283" y="4698797"/>
              <a:chExt cx="10471108"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129283" y="4698797"/>
                <a:ext cx="1284366"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common</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rare      </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Transplant Attention Head Outputs</a:t>
            </a:r>
          </a:p>
        </p:txBody>
      </p:sp>
      <p:grpSp>
        <p:nvGrpSpPr>
          <p:cNvPr id="17" name="Group 16">
            <a:extLst>
              <a:ext uri="{FF2B5EF4-FFF2-40B4-BE49-F238E27FC236}">
                <a16:creationId xmlns:a16="http://schemas.microsoft.com/office/drawing/2014/main" id="{16AE9EA5-BA7B-024D-AB56-E6558C7AEB57}"/>
              </a:ext>
            </a:extLst>
          </p:cNvPr>
          <p:cNvGrpSpPr/>
          <p:nvPr/>
        </p:nvGrpSpPr>
        <p:grpSpPr>
          <a:xfrm>
            <a:off x="498973" y="4148589"/>
            <a:ext cx="11019795" cy="2532060"/>
            <a:chOff x="498973" y="4148589"/>
            <a:chExt cx="11019795" cy="2532060"/>
          </a:xfrm>
        </p:grpSpPr>
        <p:grpSp>
          <p:nvGrpSpPr>
            <p:cNvPr id="257" name="Group 256">
              <a:extLst>
                <a:ext uri="{FF2B5EF4-FFF2-40B4-BE49-F238E27FC236}">
                  <a16:creationId xmlns:a16="http://schemas.microsoft.com/office/drawing/2014/main" id="{21187D64-609A-3348-B466-AFEE54543D4A}"/>
                </a:ext>
              </a:extLst>
            </p:cNvPr>
            <p:cNvGrpSpPr/>
            <p:nvPr/>
          </p:nvGrpSpPr>
          <p:grpSpPr>
            <a:xfrm>
              <a:off x="3889019" y="4361518"/>
              <a:ext cx="578460" cy="369091"/>
              <a:chOff x="3681747" y="309619"/>
              <a:chExt cx="650768" cy="415227"/>
            </a:xfrm>
          </p:grpSpPr>
          <p:cxnSp>
            <p:nvCxnSpPr>
              <p:cNvPr id="559" name="Elbow Connector 558">
                <a:extLst>
                  <a:ext uri="{FF2B5EF4-FFF2-40B4-BE49-F238E27FC236}">
                    <a16:creationId xmlns:a16="http://schemas.microsoft.com/office/drawing/2014/main" id="{B0EB16B5-F52E-664E-84AB-33DA40D7E1D3}"/>
                  </a:ext>
                </a:extLst>
              </p:cNvPr>
              <p:cNvCxnSpPr>
                <a:cxnSpLocks/>
                <a:stCxn id="264" idx="0"/>
                <a:endCxn id="560"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60" name="Rectangle 559">
                <a:extLst>
                  <a:ext uri="{FF2B5EF4-FFF2-40B4-BE49-F238E27FC236}">
                    <a16:creationId xmlns:a16="http://schemas.microsoft.com/office/drawing/2014/main" id="{EC094596-4F56-5A48-937C-074FFD82928A}"/>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61" name="Elbow Connector 560">
                <a:extLst>
                  <a:ext uri="{FF2B5EF4-FFF2-40B4-BE49-F238E27FC236}">
                    <a16:creationId xmlns:a16="http://schemas.microsoft.com/office/drawing/2014/main" id="{3278A77A-9B5F-484B-AD7A-3C2C0D530AE4}"/>
                  </a:ext>
                </a:extLst>
              </p:cNvPr>
              <p:cNvCxnSpPr>
                <a:cxnSpLocks/>
                <a:stCxn id="560"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ED3875E9-0974-6B40-A5F2-A5C0E71FB6F1}"/>
                </a:ext>
              </a:extLst>
            </p:cNvPr>
            <p:cNvGrpSpPr/>
            <p:nvPr/>
          </p:nvGrpSpPr>
          <p:grpSpPr>
            <a:xfrm>
              <a:off x="4568091" y="4361519"/>
              <a:ext cx="565695" cy="413566"/>
              <a:chOff x="4445702" y="309620"/>
              <a:chExt cx="636407" cy="465262"/>
            </a:xfrm>
          </p:grpSpPr>
          <p:sp>
            <p:nvSpPr>
              <p:cNvPr id="556" name="Diamond 555">
                <a:extLst>
                  <a:ext uri="{FF2B5EF4-FFF2-40B4-BE49-F238E27FC236}">
                    <a16:creationId xmlns:a16="http://schemas.microsoft.com/office/drawing/2014/main" id="{B2F0D331-8A3D-3440-A62A-F4CB99F41420}"/>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7" name="Elbow Connector 556">
                <a:extLst>
                  <a:ext uri="{FF2B5EF4-FFF2-40B4-BE49-F238E27FC236}">
                    <a16:creationId xmlns:a16="http://schemas.microsoft.com/office/drawing/2014/main" id="{985F9F3E-5E05-E842-AA4B-6C13400BFE76}"/>
                  </a:ext>
                </a:extLst>
              </p:cNvPr>
              <p:cNvCxnSpPr>
                <a:cxnSpLocks/>
                <a:stCxn id="556"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Elbow Connector 557">
                <a:extLst>
                  <a:ext uri="{FF2B5EF4-FFF2-40B4-BE49-F238E27FC236}">
                    <a16:creationId xmlns:a16="http://schemas.microsoft.com/office/drawing/2014/main" id="{AEBD05A0-34A6-3C4F-8BD1-BAE539B3BAB5}"/>
                  </a:ext>
                </a:extLst>
              </p:cNvPr>
              <p:cNvCxnSpPr>
                <a:cxnSpLocks/>
                <a:endCxn id="556"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00FC038B-13C3-D74C-9B28-A1DD91343229}"/>
                </a:ext>
              </a:extLst>
            </p:cNvPr>
            <p:cNvCxnSpPr>
              <a:cxnSpLocks/>
              <a:endCxn id="260" idx="2"/>
            </p:cNvCxnSpPr>
            <p:nvPr/>
          </p:nvCxnSpPr>
          <p:spPr>
            <a:xfrm>
              <a:off x="4017556" y="4361519"/>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9DE5AF8F-BD2E-3F45-8C1E-220FED7C3D03}"/>
                </a:ext>
              </a:extLst>
            </p:cNvPr>
            <p:cNvSpPr/>
            <p:nvPr/>
          </p:nvSpPr>
          <p:spPr>
            <a:xfrm flipV="1">
              <a:off x="5276570" y="4239052"/>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1" name="Group 260">
              <a:extLst>
                <a:ext uri="{FF2B5EF4-FFF2-40B4-BE49-F238E27FC236}">
                  <a16:creationId xmlns:a16="http://schemas.microsoft.com/office/drawing/2014/main" id="{82D4DC9E-0EDB-F249-AD29-48F8AC9E8E2D}"/>
                </a:ext>
              </a:extLst>
            </p:cNvPr>
            <p:cNvGrpSpPr/>
            <p:nvPr/>
          </p:nvGrpSpPr>
          <p:grpSpPr>
            <a:xfrm>
              <a:off x="2385071" y="4361519"/>
              <a:ext cx="572391" cy="369091"/>
              <a:chOff x="1989805" y="309620"/>
              <a:chExt cx="643940" cy="415227"/>
            </a:xfrm>
          </p:grpSpPr>
          <p:cxnSp>
            <p:nvCxnSpPr>
              <p:cNvPr id="553" name="Elbow Connector 552">
                <a:extLst>
                  <a:ext uri="{FF2B5EF4-FFF2-40B4-BE49-F238E27FC236}">
                    <a16:creationId xmlns:a16="http://schemas.microsoft.com/office/drawing/2014/main" id="{7CFF50E5-B0C6-3C4A-8ADA-C3C6C816E995}"/>
                  </a:ext>
                </a:extLst>
              </p:cNvPr>
              <p:cNvCxnSpPr>
                <a:cxnSpLocks/>
                <a:stCxn id="459" idx="0"/>
                <a:endCxn id="55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7435A960-C765-1540-B0FF-DE93D557A6FB}"/>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5" name="Elbow Connector 554">
                <a:extLst>
                  <a:ext uri="{FF2B5EF4-FFF2-40B4-BE49-F238E27FC236}">
                    <a16:creationId xmlns:a16="http://schemas.microsoft.com/office/drawing/2014/main" id="{9A1AB92B-BD1A-EF40-B2BD-C6F0C529B76E}"/>
                  </a:ext>
                </a:extLst>
              </p:cNvPr>
              <p:cNvCxnSpPr>
                <a:cxnSpLocks/>
                <a:stCxn id="55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8ADAB819-9382-0146-8CC7-8EC26B002D3E}"/>
                </a:ext>
              </a:extLst>
            </p:cNvPr>
            <p:cNvGrpSpPr/>
            <p:nvPr/>
          </p:nvGrpSpPr>
          <p:grpSpPr>
            <a:xfrm>
              <a:off x="3058072" y="4361520"/>
              <a:ext cx="565695" cy="413566"/>
              <a:chOff x="2746931" y="309621"/>
              <a:chExt cx="636407" cy="465262"/>
            </a:xfrm>
          </p:grpSpPr>
          <p:sp>
            <p:nvSpPr>
              <p:cNvPr id="550" name="Diamond 549">
                <a:extLst>
                  <a:ext uri="{FF2B5EF4-FFF2-40B4-BE49-F238E27FC236}">
                    <a16:creationId xmlns:a16="http://schemas.microsoft.com/office/drawing/2014/main" id="{AE894EC4-6E93-634F-8A0A-3A4EE4772FC8}"/>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1" name="Elbow Connector 550">
                <a:extLst>
                  <a:ext uri="{FF2B5EF4-FFF2-40B4-BE49-F238E27FC236}">
                    <a16:creationId xmlns:a16="http://schemas.microsoft.com/office/drawing/2014/main" id="{7AED76BA-BAC7-8E45-A1CE-C3EDB9DE04FE}"/>
                  </a:ext>
                </a:extLst>
              </p:cNvPr>
              <p:cNvCxnSpPr>
                <a:cxnSpLocks/>
                <a:stCxn id="550"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Elbow Connector 551">
                <a:extLst>
                  <a:ext uri="{FF2B5EF4-FFF2-40B4-BE49-F238E27FC236}">
                    <a16:creationId xmlns:a16="http://schemas.microsoft.com/office/drawing/2014/main" id="{6ACC444F-58A0-1A4E-92EC-4DB6107AB20B}"/>
                  </a:ext>
                </a:extLst>
              </p:cNvPr>
              <p:cNvCxnSpPr>
                <a:cxnSpLocks/>
                <a:endCxn id="550"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41736BD6-B7E9-2E4F-9B1F-17A41E42BC94}"/>
                </a:ext>
              </a:extLst>
            </p:cNvPr>
            <p:cNvCxnSpPr>
              <a:cxnSpLocks/>
              <a:stCxn id="459" idx="6"/>
              <a:endCxn id="264" idx="2"/>
            </p:cNvCxnSpPr>
            <p:nvPr/>
          </p:nvCxnSpPr>
          <p:spPr>
            <a:xfrm>
              <a:off x="2507537" y="4361520"/>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7E511A4-8BEA-6F41-AB4E-4C26BF62BB39}"/>
                </a:ext>
              </a:extLst>
            </p:cNvPr>
            <p:cNvSpPr/>
            <p:nvPr/>
          </p:nvSpPr>
          <p:spPr>
            <a:xfrm flipV="1">
              <a:off x="3766551" y="4239053"/>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5" name="Group 264">
              <a:extLst>
                <a:ext uri="{FF2B5EF4-FFF2-40B4-BE49-F238E27FC236}">
                  <a16:creationId xmlns:a16="http://schemas.microsoft.com/office/drawing/2014/main" id="{F0A6C458-F440-F046-BD4D-CD7F105918B4}"/>
                </a:ext>
              </a:extLst>
            </p:cNvPr>
            <p:cNvGrpSpPr/>
            <p:nvPr/>
          </p:nvGrpSpPr>
          <p:grpSpPr>
            <a:xfrm>
              <a:off x="5399038" y="4239052"/>
              <a:ext cx="4654612" cy="536033"/>
              <a:chOff x="5325620" y="171845"/>
              <a:chExt cx="5236436" cy="603037"/>
            </a:xfrm>
          </p:grpSpPr>
          <p:grpSp>
            <p:nvGrpSpPr>
              <p:cNvPr id="463" name="Group 462">
                <a:extLst>
                  <a:ext uri="{FF2B5EF4-FFF2-40B4-BE49-F238E27FC236}">
                    <a16:creationId xmlns:a16="http://schemas.microsoft.com/office/drawing/2014/main" id="{BAC2D2E9-1428-4B4F-9EAD-7C254550844D}"/>
                  </a:ext>
                </a:extLst>
              </p:cNvPr>
              <p:cNvGrpSpPr/>
              <p:nvPr/>
            </p:nvGrpSpPr>
            <p:grpSpPr>
              <a:xfrm>
                <a:off x="9489464" y="309620"/>
                <a:ext cx="636407" cy="465262"/>
                <a:chOff x="9489464" y="309620"/>
                <a:chExt cx="636407" cy="465262"/>
              </a:xfrm>
            </p:grpSpPr>
            <p:sp>
              <p:nvSpPr>
                <p:cNvPr id="547" name="Diamond 546">
                  <a:extLst>
                    <a:ext uri="{FF2B5EF4-FFF2-40B4-BE49-F238E27FC236}">
                      <a16:creationId xmlns:a16="http://schemas.microsoft.com/office/drawing/2014/main" id="{AFAE3482-E3EF-5C48-90A6-9E8948A66664}"/>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8" name="Elbow Connector 547">
                  <a:extLst>
                    <a:ext uri="{FF2B5EF4-FFF2-40B4-BE49-F238E27FC236}">
                      <a16:creationId xmlns:a16="http://schemas.microsoft.com/office/drawing/2014/main" id="{FD66243F-80C8-E044-B6A9-F66F843FD088}"/>
                    </a:ext>
                  </a:extLst>
                </p:cNvPr>
                <p:cNvCxnSpPr>
                  <a:cxnSpLocks/>
                  <a:stCxn id="547"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C5D0969E-3456-9747-9A33-0666C7B010E0}"/>
                    </a:ext>
                  </a:extLst>
                </p:cNvPr>
                <p:cNvCxnSpPr>
                  <a:cxnSpLocks/>
                  <a:endCxn id="547"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Connector 463">
                <a:extLst>
                  <a:ext uri="{FF2B5EF4-FFF2-40B4-BE49-F238E27FC236}">
                    <a16:creationId xmlns:a16="http://schemas.microsoft.com/office/drawing/2014/main" id="{2DB90C77-3CC1-3846-AB8E-AE90D2C22D13}"/>
                  </a:ext>
                </a:extLst>
              </p:cNvPr>
              <p:cNvCxnSpPr>
                <a:cxnSpLocks/>
                <a:endCxn id="465"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16193507-465C-074A-AA26-55BEC0AE9F33}"/>
                  </a:ext>
                </a:extLst>
              </p:cNvPr>
              <p:cNvSpPr/>
              <p:nvPr/>
            </p:nvSpPr>
            <p:spPr>
              <a:xfrm flipV="1">
                <a:off x="1028650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66" name="Group 465">
                <a:extLst>
                  <a:ext uri="{FF2B5EF4-FFF2-40B4-BE49-F238E27FC236}">
                    <a16:creationId xmlns:a16="http://schemas.microsoft.com/office/drawing/2014/main" id="{3D4750CD-838F-F744-8E5C-5BF114621D9E}"/>
                  </a:ext>
                </a:extLst>
              </p:cNvPr>
              <p:cNvGrpSpPr/>
              <p:nvPr/>
            </p:nvGrpSpPr>
            <p:grpSpPr>
              <a:xfrm>
                <a:off x="5325620" y="309619"/>
                <a:ext cx="653115" cy="415227"/>
                <a:chOff x="5325620" y="309619"/>
                <a:chExt cx="653115" cy="415227"/>
              </a:xfrm>
            </p:grpSpPr>
            <p:cxnSp>
              <p:nvCxnSpPr>
                <p:cNvPr id="544" name="Elbow Connector 543">
                  <a:extLst>
                    <a:ext uri="{FF2B5EF4-FFF2-40B4-BE49-F238E27FC236}">
                      <a16:creationId xmlns:a16="http://schemas.microsoft.com/office/drawing/2014/main" id="{BF7F2D87-D432-6944-8AE0-5E96A7FEE852}"/>
                    </a:ext>
                  </a:extLst>
                </p:cNvPr>
                <p:cNvCxnSpPr>
                  <a:cxnSpLocks/>
                  <a:stCxn id="260" idx="0"/>
                  <a:endCxn id="545"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5" name="Rectangle 544">
                  <a:extLst>
                    <a:ext uri="{FF2B5EF4-FFF2-40B4-BE49-F238E27FC236}">
                      <a16:creationId xmlns:a16="http://schemas.microsoft.com/office/drawing/2014/main" id="{B3F6DCEF-DC22-5F4A-B97A-9A0C4D0D3073}"/>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6" name="Elbow Connector 545">
                  <a:extLst>
                    <a:ext uri="{FF2B5EF4-FFF2-40B4-BE49-F238E27FC236}">
                      <a16:creationId xmlns:a16="http://schemas.microsoft.com/office/drawing/2014/main" id="{1DE335DF-98D5-5C45-8C83-A5FDE1334728}"/>
                    </a:ext>
                  </a:extLst>
                </p:cNvPr>
                <p:cNvCxnSpPr>
                  <a:cxnSpLocks/>
                  <a:stCxn id="545"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78C41C19-0CCC-1B46-B19C-92D05A34B137}"/>
                  </a:ext>
                </a:extLst>
              </p:cNvPr>
              <p:cNvGrpSpPr/>
              <p:nvPr/>
            </p:nvGrpSpPr>
            <p:grpSpPr>
              <a:xfrm>
                <a:off x="6091922" y="309620"/>
                <a:ext cx="636408" cy="465262"/>
                <a:chOff x="6091922" y="309620"/>
                <a:chExt cx="636408" cy="465262"/>
              </a:xfrm>
            </p:grpSpPr>
            <p:sp>
              <p:nvSpPr>
                <p:cNvPr id="541" name="Diamond 540">
                  <a:extLst>
                    <a:ext uri="{FF2B5EF4-FFF2-40B4-BE49-F238E27FC236}">
                      <a16:creationId xmlns:a16="http://schemas.microsoft.com/office/drawing/2014/main" id="{D47A9996-BC1A-814B-8F90-3E24F154CAB0}"/>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2" name="Elbow Connector 541">
                  <a:extLst>
                    <a:ext uri="{FF2B5EF4-FFF2-40B4-BE49-F238E27FC236}">
                      <a16:creationId xmlns:a16="http://schemas.microsoft.com/office/drawing/2014/main" id="{DC5B0E13-7BEC-2640-AD69-B5C4770B932B}"/>
                    </a:ext>
                  </a:extLst>
                </p:cNvPr>
                <p:cNvCxnSpPr>
                  <a:cxnSpLocks/>
                  <a:stCxn id="541"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Elbow Connector 542">
                  <a:extLst>
                    <a:ext uri="{FF2B5EF4-FFF2-40B4-BE49-F238E27FC236}">
                      <a16:creationId xmlns:a16="http://schemas.microsoft.com/office/drawing/2014/main" id="{F74CF89E-C187-5844-AF54-32879D14EB28}"/>
                    </a:ext>
                  </a:extLst>
                </p:cNvPr>
                <p:cNvCxnSpPr>
                  <a:cxnSpLocks/>
                  <a:endCxn id="541"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8" name="Straight Connector 467">
                <a:extLst>
                  <a:ext uri="{FF2B5EF4-FFF2-40B4-BE49-F238E27FC236}">
                    <a16:creationId xmlns:a16="http://schemas.microsoft.com/office/drawing/2014/main" id="{01CF760C-4C6F-544E-8092-3B434C3262EB}"/>
                  </a:ext>
                </a:extLst>
              </p:cNvPr>
              <p:cNvCxnSpPr>
                <a:cxnSpLocks/>
                <a:endCxn id="469"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9" name="Oval 468">
                <a:extLst>
                  <a:ext uri="{FF2B5EF4-FFF2-40B4-BE49-F238E27FC236}">
                    <a16:creationId xmlns:a16="http://schemas.microsoft.com/office/drawing/2014/main" id="{614BEA26-3809-2345-A2C5-0DADE814F5C9}"/>
                  </a:ext>
                </a:extLst>
              </p:cNvPr>
              <p:cNvSpPr/>
              <p:nvPr/>
            </p:nvSpPr>
            <p:spPr>
              <a:xfrm flipV="1">
                <a:off x="6888963"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0" name="Group 469">
                <a:extLst>
                  <a:ext uri="{FF2B5EF4-FFF2-40B4-BE49-F238E27FC236}">
                    <a16:creationId xmlns:a16="http://schemas.microsoft.com/office/drawing/2014/main" id="{DBC00FB2-5041-2744-85DB-E18B414F1272}"/>
                  </a:ext>
                </a:extLst>
              </p:cNvPr>
              <p:cNvGrpSpPr/>
              <p:nvPr/>
            </p:nvGrpSpPr>
            <p:grpSpPr>
              <a:xfrm>
                <a:off x="7026738" y="309619"/>
                <a:ext cx="650769" cy="415227"/>
                <a:chOff x="7026738" y="309619"/>
                <a:chExt cx="650769" cy="415227"/>
              </a:xfrm>
            </p:grpSpPr>
            <p:cxnSp>
              <p:nvCxnSpPr>
                <p:cNvPr id="482" name="Elbow Connector 481">
                  <a:extLst>
                    <a:ext uri="{FF2B5EF4-FFF2-40B4-BE49-F238E27FC236}">
                      <a16:creationId xmlns:a16="http://schemas.microsoft.com/office/drawing/2014/main" id="{7240964C-B1B3-CC4B-B417-471D3D7C66E1}"/>
                    </a:ext>
                  </a:extLst>
                </p:cNvPr>
                <p:cNvCxnSpPr>
                  <a:cxnSpLocks/>
                  <a:stCxn id="469" idx="0"/>
                  <a:endCxn id="483"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D6C1155-B90E-2C4C-9C88-D33550C2C7C7}"/>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4" name="Elbow Connector 483">
                  <a:extLst>
                    <a:ext uri="{FF2B5EF4-FFF2-40B4-BE49-F238E27FC236}">
                      <a16:creationId xmlns:a16="http://schemas.microsoft.com/office/drawing/2014/main" id="{2AF4F143-16F2-4142-B00A-208BA666C032}"/>
                    </a:ext>
                  </a:extLst>
                </p:cNvPr>
                <p:cNvCxnSpPr>
                  <a:cxnSpLocks/>
                  <a:stCxn id="483"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1" name="Straight Connector 470">
                <a:extLst>
                  <a:ext uri="{FF2B5EF4-FFF2-40B4-BE49-F238E27FC236}">
                    <a16:creationId xmlns:a16="http://schemas.microsoft.com/office/drawing/2014/main" id="{4AE6D6B2-13BD-E744-B5DC-064126D1A278}"/>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DB14E2BD-58CB-3142-8D2A-B77A71B628F7}"/>
                  </a:ext>
                </a:extLst>
              </p:cNvPr>
              <p:cNvGrpSpPr/>
              <p:nvPr/>
            </p:nvGrpSpPr>
            <p:grpSpPr>
              <a:xfrm>
                <a:off x="8725510" y="309619"/>
                <a:ext cx="650767" cy="415227"/>
                <a:chOff x="8725510" y="309619"/>
                <a:chExt cx="650767" cy="415227"/>
              </a:xfrm>
            </p:grpSpPr>
            <p:cxnSp>
              <p:nvCxnSpPr>
                <p:cNvPr id="479" name="Elbow Connector 478">
                  <a:extLst>
                    <a:ext uri="{FF2B5EF4-FFF2-40B4-BE49-F238E27FC236}">
                      <a16:creationId xmlns:a16="http://schemas.microsoft.com/office/drawing/2014/main" id="{A71B5995-136D-B04E-87C4-5CDF1D50532D}"/>
                    </a:ext>
                  </a:extLst>
                </p:cNvPr>
                <p:cNvCxnSpPr>
                  <a:cxnSpLocks/>
                  <a:stCxn id="473" idx="0"/>
                  <a:endCxn id="48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Rectangle 479">
                  <a:extLst>
                    <a:ext uri="{FF2B5EF4-FFF2-40B4-BE49-F238E27FC236}">
                      <a16:creationId xmlns:a16="http://schemas.microsoft.com/office/drawing/2014/main" id="{530084E2-1B7A-AE4F-83C7-7BC320FC75E0}"/>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1" name="Elbow Connector 480">
                  <a:extLst>
                    <a:ext uri="{FF2B5EF4-FFF2-40B4-BE49-F238E27FC236}">
                      <a16:creationId xmlns:a16="http://schemas.microsoft.com/office/drawing/2014/main" id="{487EB043-B424-3041-8170-FBF359D4B67F}"/>
                    </a:ext>
                  </a:extLst>
                </p:cNvPr>
                <p:cNvCxnSpPr>
                  <a:cxnSpLocks/>
                  <a:stCxn id="48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473" name="Oval 472">
                <a:extLst>
                  <a:ext uri="{FF2B5EF4-FFF2-40B4-BE49-F238E27FC236}">
                    <a16:creationId xmlns:a16="http://schemas.microsoft.com/office/drawing/2014/main" id="{23331FDE-34C3-6B42-87F4-F5D4A5728D7A}"/>
                  </a:ext>
                </a:extLst>
              </p:cNvPr>
              <p:cNvSpPr/>
              <p:nvPr/>
            </p:nvSpPr>
            <p:spPr>
              <a:xfrm flipV="1">
                <a:off x="858773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4" name="Group 473">
                <a:extLst>
                  <a:ext uri="{FF2B5EF4-FFF2-40B4-BE49-F238E27FC236}">
                    <a16:creationId xmlns:a16="http://schemas.microsoft.com/office/drawing/2014/main" id="{5F7650E6-5C25-264F-B714-EB465865B90C}"/>
                  </a:ext>
                </a:extLst>
              </p:cNvPr>
              <p:cNvGrpSpPr/>
              <p:nvPr/>
            </p:nvGrpSpPr>
            <p:grpSpPr>
              <a:xfrm>
                <a:off x="7959493" y="275993"/>
                <a:ext cx="628241" cy="67256"/>
                <a:chOff x="7959493" y="275993"/>
                <a:chExt cx="628241" cy="67256"/>
              </a:xfrm>
            </p:grpSpPr>
            <p:cxnSp>
              <p:nvCxnSpPr>
                <p:cNvPr id="475" name="Straight Connector 474">
                  <a:extLst>
                    <a:ext uri="{FF2B5EF4-FFF2-40B4-BE49-F238E27FC236}">
                      <a16:creationId xmlns:a16="http://schemas.microsoft.com/office/drawing/2014/main" id="{F6B5911E-0289-374B-AD0A-7A9AA1BDF223}"/>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9649F06F-B33B-B445-8218-17DE9AF552FA}"/>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77" name="Oval 476">
                  <a:extLst>
                    <a:ext uri="{FF2B5EF4-FFF2-40B4-BE49-F238E27FC236}">
                      <a16:creationId xmlns:a16="http://schemas.microsoft.com/office/drawing/2014/main" id="{7BBEA551-2C90-3F45-B0AB-A0DBA61F659B}"/>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8" name="Oval 477">
                  <a:extLst>
                    <a:ext uri="{FF2B5EF4-FFF2-40B4-BE49-F238E27FC236}">
                      <a16:creationId xmlns:a16="http://schemas.microsoft.com/office/drawing/2014/main" id="{F9D4ECFE-D8FF-824C-BDA7-67F1A421E6B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66" name="Group 265">
              <a:extLst>
                <a:ext uri="{FF2B5EF4-FFF2-40B4-BE49-F238E27FC236}">
                  <a16:creationId xmlns:a16="http://schemas.microsoft.com/office/drawing/2014/main" id="{ED41C7EC-8CCD-1E48-B515-511E26317061}"/>
                </a:ext>
              </a:extLst>
            </p:cNvPr>
            <p:cNvGrpSpPr/>
            <p:nvPr/>
          </p:nvGrpSpPr>
          <p:grpSpPr>
            <a:xfrm>
              <a:off x="835600" y="4148589"/>
              <a:ext cx="1671937" cy="420564"/>
              <a:chOff x="246646" y="70075"/>
              <a:chExt cx="1880934" cy="473134"/>
            </a:xfrm>
          </p:grpSpPr>
          <p:sp>
            <p:nvSpPr>
              <p:cNvPr id="459" name="Oval 458">
                <a:extLst>
                  <a:ext uri="{FF2B5EF4-FFF2-40B4-BE49-F238E27FC236}">
                    <a16:creationId xmlns:a16="http://schemas.microsoft.com/office/drawing/2014/main" id="{438F2962-BD9B-D646-96A0-70507D9C040E}"/>
                  </a:ext>
                </a:extLst>
              </p:cNvPr>
              <p:cNvSpPr/>
              <p:nvPr/>
            </p:nvSpPr>
            <p:spPr>
              <a:xfrm flipV="1">
                <a:off x="1852028"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60" name="Google Shape;399;p3">
                <a:extLst>
                  <a:ext uri="{FF2B5EF4-FFF2-40B4-BE49-F238E27FC236}">
                    <a16:creationId xmlns:a16="http://schemas.microsoft.com/office/drawing/2014/main" id="{4B8D7BF5-8730-134C-850D-E6AFA913B0EE}"/>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1" name="Straight Connector 460">
                <a:extLst>
                  <a:ext uri="{FF2B5EF4-FFF2-40B4-BE49-F238E27FC236}">
                    <a16:creationId xmlns:a16="http://schemas.microsoft.com/office/drawing/2014/main" id="{28BAC773-C7F2-C94D-8485-2560101B8124}"/>
                  </a:ext>
                </a:extLst>
              </p:cNvPr>
              <p:cNvCxnSpPr>
                <a:cxnSpLocks/>
                <a:stCxn id="460" idx="2"/>
                <a:endCxn id="459"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2" name="TextBox 461">
                <a:extLst>
                  <a:ext uri="{FF2B5EF4-FFF2-40B4-BE49-F238E27FC236}">
                    <a16:creationId xmlns:a16="http://schemas.microsoft.com/office/drawing/2014/main" id="{5577F4AD-E90B-5148-AB58-25E22F2783A8}"/>
                  </a:ext>
                </a:extLst>
              </p:cNvPr>
              <p:cNvSpPr txBox="1"/>
              <p:nvPr/>
            </p:nvSpPr>
            <p:spPr>
              <a:xfrm>
                <a:off x="246646" y="70075"/>
                <a:ext cx="905660"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quiet</a:t>
                </a:r>
              </a:p>
            </p:txBody>
          </p:sp>
        </p:grpSp>
        <p:grpSp>
          <p:nvGrpSpPr>
            <p:cNvPr id="267" name="Group 266">
              <a:extLst>
                <a:ext uri="{FF2B5EF4-FFF2-40B4-BE49-F238E27FC236}">
                  <a16:creationId xmlns:a16="http://schemas.microsoft.com/office/drawing/2014/main" id="{48E6D90D-7A0C-5544-AAFB-34BCFC34535A}"/>
                </a:ext>
              </a:extLst>
            </p:cNvPr>
            <p:cNvGrpSpPr/>
            <p:nvPr/>
          </p:nvGrpSpPr>
          <p:grpSpPr>
            <a:xfrm>
              <a:off x="1092081" y="4483987"/>
              <a:ext cx="8959478" cy="882470"/>
              <a:chOff x="535191" y="439531"/>
              <a:chExt cx="10079415" cy="992779"/>
            </a:xfrm>
          </p:grpSpPr>
          <p:grpSp>
            <p:nvGrpSpPr>
              <p:cNvPr id="393" name="Group 392">
                <a:extLst>
                  <a:ext uri="{FF2B5EF4-FFF2-40B4-BE49-F238E27FC236}">
                    <a16:creationId xmlns:a16="http://schemas.microsoft.com/office/drawing/2014/main" id="{18DEAE10-8D07-DC47-B866-BF83AB7C5706}"/>
                  </a:ext>
                </a:extLst>
              </p:cNvPr>
              <p:cNvGrpSpPr/>
              <p:nvPr/>
            </p:nvGrpSpPr>
            <p:grpSpPr>
              <a:xfrm>
                <a:off x="9542014" y="967047"/>
                <a:ext cx="636407" cy="465262"/>
                <a:chOff x="9542014" y="967047"/>
                <a:chExt cx="636407" cy="465262"/>
              </a:xfrm>
            </p:grpSpPr>
            <p:sp>
              <p:nvSpPr>
                <p:cNvPr id="456" name="Diamond 455">
                  <a:extLst>
                    <a:ext uri="{FF2B5EF4-FFF2-40B4-BE49-F238E27FC236}">
                      <a16:creationId xmlns:a16="http://schemas.microsoft.com/office/drawing/2014/main" id="{574C03B4-E2B8-8F45-90F3-1863E923AAD0}"/>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7" name="Elbow Connector 456">
                  <a:extLst>
                    <a:ext uri="{FF2B5EF4-FFF2-40B4-BE49-F238E27FC236}">
                      <a16:creationId xmlns:a16="http://schemas.microsoft.com/office/drawing/2014/main" id="{7BD8D280-84AF-CD4D-9DB7-13AEE1A280F0}"/>
                    </a:ext>
                  </a:extLst>
                </p:cNvPr>
                <p:cNvCxnSpPr>
                  <a:cxnSpLocks/>
                  <a:stCxn id="456"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61093B69-F608-5948-B1A6-F3FA4BCFC899}"/>
                    </a:ext>
                  </a:extLst>
                </p:cNvPr>
                <p:cNvCxnSpPr>
                  <a:cxnSpLocks/>
                  <a:endCxn id="456"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4" name="Straight Connector 393">
                <a:extLst>
                  <a:ext uri="{FF2B5EF4-FFF2-40B4-BE49-F238E27FC236}">
                    <a16:creationId xmlns:a16="http://schemas.microsoft.com/office/drawing/2014/main" id="{DE4B675C-3FF9-DE45-B53A-0B4B2317F26A}"/>
                  </a:ext>
                </a:extLst>
              </p:cNvPr>
              <p:cNvCxnSpPr>
                <a:cxnSpLocks/>
                <a:endCxn id="395"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D8406544-BB55-8D46-AC00-317DE9CCD452}"/>
                  </a:ext>
                </a:extLst>
              </p:cNvPr>
              <p:cNvSpPr/>
              <p:nvPr/>
            </p:nvSpPr>
            <p:spPr>
              <a:xfrm flipV="1">
                <a:off x="1033905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6" name="Group 395">
                <a:extLst>
                  <a:ext uri="{FF2B5EF4-FFF2-40B4-BE49-F238E27FC236}">
                    <a16:creationId xmlns:a16="http://schemas.microsoft.com/office/drawing/2014/main" id="{4CC7CE9B-A849-E84D-9FBF-7CDE429EB0A4}"/>
                  </a:ext>
                </a:extLst>
              </p:cNvPr>
              <p:cNvGrpSpPr/>
              <p:nvPr/>
            </p:nvGrpSpPr>
            <p:grpSpPr>
              <a:xfrm>
                <a:off x="6144472" y="967047"/>
                <a:ext cx="636408" cy="465262"/>
                <a:chOff x="6144472" y="967047"/>
                <a:chExt cx="636408" cy="465262"/>
              </a:xfrm>
            </p:grpSpPr>
            <p:sp>
              <p:nvSpPr>
                <p:cNvPr id="453" name="Diamond 452">
                  <a:extLst>
                    <a:ext uri="{FF2B5EF4-FFF2-40B4-BE49-F238E27FC236}">
                      <a16:creationId xmlns:a16="http://schemas.microsoft.com/office/drawing/2014/main" id="{D2B4310D-1F5F-AF44-ADBB-D2EB2DBBE2AE}"/>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4" name="Elbow Connector 453">
                  <a:extLst>
                    <a:ext uri="{FF2B5EF4-FFF2-40B4-BE49-F238E27FC236}">
                      <a16:creationId xmlns:a16="http://schemas.microsoft.com/office/drawing/2014/main" id="{C2D8240A-E5C3-4E43-B7E3-B75FD73E7A42}"/>
                    </a:ext>
                  </a:extLst>
                </p:cNvPr>
                <p:cNvCxnSpPr>
                  <a:cxnSpLocks/>
                  <a:stCxn id="453"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Elbow Connector 454">
                  <a:extLst>
                    <a:ext uri="{FF2B5EF4-FFF2-40B4-BE49-F238E27FC236}">
                      <a16:creationId xmlns:a16="http://schemas.microsoft.com/office/drawing/2014/main" id="{BF1C8FF7-2492-9A43-8353-67A2BDFBB3B3}"/>
                    </a:ext>
                  </a:extLst>
                </p:cNvPr>
                <p:cNvCxnSpPr>
                  <a:cxnSpLocks/>
                  <a:endCxn id="453"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7" name="Straight Connector 396">
                <a:extLst>
                  <a:ext uri="{FF2B5EF4-FFF2-40B4-BE49-F238E27FC236}">
                    <a16:creationId xmlns:a16="http://schemas.microsoft.com/office/drawing/2014/main" id="{C78DB3FD-469B-9C41-BF89-1872559B8BC9}"/>
                  </a:ext>
                </a:extLst>
              </p:cNvPr>
              <p:cNvCxnSpPr>
                <a:cxnSpLocks/>
                <a:endCxn id="398"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8" name="Oval 397">
                <a:extLst>
                  <a:ext uri="{FF2B5EF4-FFF2-40B4-BE49-F238E27FC236}">
                    <a16:creationId xmlns:a16="http://schemas.microsoft.com/office/drawing/2014/main" id="{53836735-0AAF-BD42-BE8A-23DD9BE4A138}"/>
                  </a:ext>
                </a:extLst>
              </p:cNvPr>
              <p:cNvSpPr/>
              <p:nvPr/>
            </p:nvSpPr>
            <p:spPr>
              <a:xfrm flipV="1">
                <a:off x="6941513"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9" name="Group 398">
                <a:extLst>
                  <a:ext uri="{FF2B5EF4-FFF2-40B4-BE49-F238E27FC236}">
                    <a16:creationId xmlns:a16="http://schemas.microsoft.com/office/drawing/2014/main" id="{12387A95-15CE-0846-8588-E7559297A557}"/>
                  </a:ext>
                </a:extLst>
              </p:cNvPr>
              <p:cNvGrpSpPr/>
              <p:nvPr/>
            </p:nvGrpSpPr>
            <p:grpSpPr>
              <a:xfrm>
                <a:off x="4445702" y="967047"/>
                <a:ext cx="636407" cy="465262"/>
                <a:chOff x="4445702" y="967047"/>
                <a:chExt cx="636407" cy="465262"/>
              </a:xfrm>
            </p:grpSpPr>
            <p:sp>
              <p:nvSpPr>
                <p:cNvPr id="450" name="Diamond 449">
                  <a:extLst>
                    <a:ext uri="{FF2B5EF4-FFF2-40B4-BE49-F238E27FC236}">
                      <a16:creationId xmlns:a16="http://schemas.microsoft.com/office/drawing/2014/main" id="{0E1FB674-45AC-BA40-967E-67F5632EF04D}"/>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1" name="Elbow Connector 450">
                  <a:extLst>
                    <a:ext uri="{FF2B5EF4-FFF2-40B4-BE49-F238E27FC236}">
                      <a16:creationId xmlns:a16="http://schemas.microsoft.com/office/drawing/2014/main" id="{BB41A190-F3CE-ED4B-8173-CBC4D2E3FE78}"/>
                    </a:ext>
                  </a:extLst>
                </p:cNvPr>
                <p:cNvCxnSpPr>
                  <a:cxnSpLocks/>
                  <a:stCxn id="45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Elbow Connector 451">
                  <a:extLst>
                    <a:ext uri="{FF2B5EF4-FFF2-40B4-BE49-F238E27FC236}">
                      <a16:creationId xmlns:a16="http://schemas.microsoft.com/office/drawing/2014/main" id="{DE7E3C4C-90DC-CD41-BAB7-BB855C68A932}"/>
                    </a:ext>
                  </a:extLst>
                </p:cNvPr>
                <p:cNvCxnSpPr>
                  <a:cxnSpLocks/>
                  <a:endCxn id="45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0" name="Straight Connector 399">
                <a:extLst>
                  <a:ext uri="{FF2B5EF4-FFF2-40B4-BE49-F238E27FC236}">
                    <a16:creationId xmlns:a16="http://schemas.microsoft.com/office/drawing/2014/main" id="{5C1F82EF-B54D-C54C-8894-CA48DDF1608D}"/>
                  </a:ext>
                </a:extLst>
              </p:cNvPr>
              <p:cNvCxnSpPr>
                <a:cxnSpLocks/>
                <a:endCxn id="401"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7A382BD0-43DE-C34A-8B78-DFFAF52B4F69}"/>
                  </a:ext>
                </a:extLst>
              </p:cNvPr>
              <p:cNvSpPr/>
              <p:nvPr/>
            </p:nvSpPr>
            <p:spPr>
              <a:xfrm flipV="1">
                <a:off x="5242742"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2" name="Group 401">
                <a:extLst>
                  <a:ext uri="{FF2B5EF4-FFF2-40B4-BE49-F238E27FC236}">
                    <a16:creationId xmlns:a16="http://schemas.microsoft.com/office/drawing/2014/main" id="{829A7441-B074-104B-90DD-E1BCA3558BE5}"/>
                  </a:ext>
                </a:extLst>
              </p:cNvPr>
              <p:cNvGrpSpPr/>
              <p:nvPr/>
            </p:nvGrpSpPr>
            <p:grpSpPr>
              <a:xfrm>
                <a:off x="2746931" y="967048"/>
                <a:ext cx="636407" cy="465262"/>
                <a:chOff x="2746931" y="967048"/>
                <a:chExt cx="636407" cy="465262"/>
              </a:xfrm>
            </p:grpSpPr>
            <p:sp>
              <p:nvSpPr>
                <p:cNvPr id="447" name="Diamond 446">
                  <a:extLst>
                    <a:ext uri="{FF2B5EF4-FFF2-40B4-BE49-F238E27FC236}">
                      <a16:creationId xmlns:a16="http://schemas.microsoft.com/office/drawing/2014/main" id="{5CD035D9-2389-174E-976B-21BB3FC614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48" name="Elbow Connector 447">
                  <a:extLst>
                    <a:ext uri="{FF2B5EF4-FFF2-40B4-BE49-F238E27FC236}">
                      <a16:creationId xmlns:a16="http://schemas.microsoft.com/office/drawing/2014/main" id="{125EEFF2-3F23-D24F-91F2-679C43595EC7}"/>
                    </a:ext>
                  </a:extLst>
                </p:cNvPr>
                <p:cNvCxnSpPr>
                  <a:cxnSpLocks/>
                  <a:stCxn id="447"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Elbow Connector 448">
                  <a:extLst>
                    <a:ext uri="{FF2B5EF4-FFF2-40B4-BE49-F238E27FC236}">
                      <a16:creationId xmlns:a16="http://schemas.microsoft.com/office/drawing/2014/main" id="{38D14426-DFC2-CE4E-AB1A-3489B9E5DE71}"/>
                    </a:ext>
                  </a:extLst>
                </p:cNvPr>
                <p:cNvCxnSpPr>
                  <a:cxnSpLocks/>
                  <a:endCxn id="447"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3" name="Straight Connector 402">
                <a:extLst>
                  <a:ext uri="{FF2B5EF4-FFF2-40B4-BE49-F238E27FC236}">
                    <a16:creationId xmlns:a16="http://schemas.microsoft.com/office/drawing/2014/main" id="{BD800ECF-BAB4-A342-953D-60F9ED3320D4}"/>
                  </a:ext>
                </a:extLst>
              </p:cNvPr>
              <p:cNvCxnSpPr>
                <a:cxnSpLocks/>
                <a:stCxn id="439" idx="6"/>
                <a:endCxn id="404"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85BDD973-E5E9-FF49-B67C-49889F892CC4}"/>
                  </a:ext>
                </a:extLst>
              </p:cNvPr>
              <p:cNvSpPr/>
              <p:nvPr/>
            </p:nvSpPr>
            <p:spPr>
              <a:xfrm flipV="1">
                <a:off x="3543971" y="829272"/>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05" name="Straight Connector 404">
                <a:extLst>
                  <a:ext uri="{FF2B5EF4-FFF2-40B4-BE49-F238E27FC236}">
                    <a16:creationId xmlns:a16="http://schemas.microsoft.com/office/drawing/2014/main" id="{8BA813C7-88A8-7E47-AACC-C5BA6A7BBB9C}"/>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686CFA0B-C625-034F-B900-9E517600DD0D}"/>
                  </a:ext>
                </a:extLst>
              </p:cNvPr>
              <p:cNvSpPr/>
              <p:nvPr/>
            </p:nvSpPr>
            <p:spPr>
              <a:xfrm flipV="1">
                <a:off x="864028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7" name="Group 406">
                <a:extLst>
                  <a:ext uri="{FF2B5EF4-FFF2-40B4-BE49-F238E27FC236}">
                    <a16:creationId xmlns:a16="http://schemas.microsoft.com/office/drawing/2014/main" id="{88427943-1810-A447-86C0-6C2C4C297574}"/>
                  </a:ext>
                </a:extLst>
              </p:cNvPr>
              <p:cNvGrpSpPr/>
              <p:nvPr/>
            </p:nvGrpSpPr>
            <p:grpSpPr>
              <a:xfrm>
                <a:off x="8012043" y="933419"/>
                <a:ext cx="628241" cy="67256"/>
                <a:chOff x="8012043" y="933419"/>
                <a:chExt cx="628241" cy="67256"/>
              </a:xfrm>
            </p:grpSpPr>
            <p:cxnSp>
              <p:nvCxnSpPr>
                <p:cNvPr id="443" name="Straight Connector 442">
                  <a:extLst>
                    <a:ext uri="{FF2B5EF4-FFF2-40B4-BE49-F238E27FC236}">
                      <a16:creationId xmlns:a16="http://schemas.microsoft.com/office/drawing/2014/main" id="{48C5823E-338C-F24B-98BB-3A54F9D4C478}"/>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4" name="Oval 443">
                  <a:extLst>
                    <a:ext uri="{FF2B5EF4-FFF2-40B4-BE49-F238E27FC236}">
                      <a16:creationId xmlns:a16="http://schemas.microsoft.com/office/drawing/2014/main" id="{88ECC15D-87B7-C940-98AB-53B51356DDEB}"/>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p>
              </p:txBody>
            </p:sp>
            <p:sp>
              <p:nvSpPr>
                <p:cNvPr id="445" name="Oval 444">
                  <a:extLst>
                    <a:ext uri="{FF2B5EF4-FFF2-40B4-BE49-F238E27FC236}">
                      <a16:creationId xmlns:a16="http://schemas.microsoft.com/office/drawing/2014/main" id="{CC48992A-8F17-3D41-9EDA-755B559A84CF}"/>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6" name="Oval 445">
                  <a:extLst>
                    <a:ext uri="{FF2B5EF4-FFF2-40B4-BE49-F238E27FC236}">
                      <a16:creationId xmlns:a16="http://schemas.microsoft.com/office/drawing/2014/main" id="{3494FF48-CB20-1840-8850-5038C212DE8F}"/>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grpSp>
            <p:nvGrpSpPr>
              <p:cNvPr id="408" name="Group 407">
                <a:extLst>
                  <a:ext uri="{FF2B5EF4-FFF2-40B4-BE49-F238E27FC236}">
                    <a16:creationId xmlns:a16="http://schemas.microsoft.com/office/drawing/2014/main" id="{F082551B-08BF-904D-9EA3-4C6B722960B7}"/>
                  </a:ext>
                </a:extLst>
              </p:cNvPr>
              <p:cNvGrpSpPr/>
              <p:nvPr/>
            </p:nvGrpSpPr>
            <p:grpSpPr>
              <a:xfrm>
                <a:off x="535191" y="747077"/>
                <a:ext cx="1592389" cy="473135"/>
                <a:chOff x="535191" y="747077"/>
                <a:chExt cx="1592389" cy="473135"/>
              </a:xfrm>
            </p:grpSpPr>
            <p:sp>
              <p:nvSpPr>
                <p:cNvPr id="439" name="Oval 438">
                  <a:extLst>
                    <a:ext uri="{FF2B5EF4-FFF2-40B4-BE49-F238E27FC236}">
                      <a16:creationId xmlns:a16="http://schemas.microsoft.com/office/drawing/2014/main" id="{0C6BC387-9D23-954A-B6A1-76BE4AE6612C}"/>
                    </a:ext>
                  </a:extLst>
                </p:cNvPr>
                <p:cNvSpPr/>
                <p:nvPr/>
              </p:nvSpPr>
              <p:spPr>
                <a:xfrm flipV="1">
                  <a:off x="1852028"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0" name="Google Shape;399;p3">
                  <a:extLst>
                    <a:ext uri="{FF2B5EF4-FFF2-40B4-BE49-F238E27FC236}">
                      <a16:creationId xmlns:a16="http://schemas.microsoft.com/office/drawing/2014/main" id="{7778BC72-2EB4-FA44-AA0D-4A66F24ADBC0}"/>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1" name="Straight Connector 440">
                  <a:extLst>
                    <a:ext uri="{FF2B5EF4-FFF2-40B4-BE49-F238E27FC236}">
                      <a16:creationId xmlns:a16="http://schemas.microsoft.com/office/drawing/2014/main" id="{87EAEAF5-E50E-6A4C-A66E-0DA9B514FD7F}"/>
                    </a:ext>
                  </a:extLst>
                </p:cNvPr>
                <p:cNvCxnSpPr>
                  <a:cxnSpLocks/>
                  <a:stCxn id="440"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2" name="TextBox 441">
                  <a:extLst>
                    <a:ext uri="{FF2B5EF4-FFF2-40B4-BE49-F238E27FC236}">
                      <a16:creationId xmlns:a16="http://schemas.microsoft.com/office/drawing/2014/main" id="{7C73BE00-FA38-6F40-B7AC-996D71F0AD5F}"/>
                    </a:ext>
                  </a:extLst>
                </p:cNvPr>
                <p:cNvSpPr txBox="1"/>
                <p:nvPr/>
              </p:nvSpPr>
              <p:spPr>
                <a:xfrm>
                  <a:off x="535191" y="747077"/>
                  <a:ext cx="617116"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dry</a:t>
                  </a:r>
                </a:p>
              </p:txBody>
            </p:sp>
          </p:grpSp>
          <p:grpSp>
            <p:nvGrpSpPr>
              <p:cNvPr id="409" name="Group 408">
                <a:extLst>
                  <a:ext uri="{FF2B5EF4-FFF2-40B4-BE49-F238E27FC236}">
                    <a16:creationId xmlns:a16="http://schemas.microsoft.com/office/drawing/2014/main" id="{10F19DCD-01BF-7A48-8BC8-1898D7B4A614}"/>
                  </a:ext>
                </a:extLst>
              </p:cNvPr>
              <p:cNvGrpSpPr/>
              <p:nvPr/>
            </p:nvGrpSpPr>
            <p:grpSpPr>
              <a:xfrm>
                <a:off x="8578480" y="439532"/>
                <a:ext cx="850347" cy="942740"/>
                <a:chOff x="8578480" y="439532"/>
                <a:chExt cx="850347" cy="942740"/>
              </a:xfrm>
            </p:grpSpPr>
            <p:cxnSp>
              <p:nvCxnSpPr>
                <p:cNvPr id="434" name="Elbow Connector 433">
                  <a:extLst>
                    <a:ext uri="{FF2B5EF4-FFF2-40B4-BE49-F238E27FC236}">
                      <a16:creationId xmlns:a16="http://schemas.microsoft.com/office/drawing/2014/main" id="{66BA23BD-5BC7-424A-8190-3886925C6E53}"/>
                    </a:ext>
                  </a:extLst>
                </p:cNvPr>
                <p:cNvCxnSpPr>
                  <a:cxnSpLocks/>
                  <a:stCxn id="406" idx="0"/>
                  <a:endCxn id="436"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2FF038-BDD0-F643-9220-95C61ECF118F}"/>
                    </a:ext>
                  </a:extLst>
                </p:cNvPr>
                <p:cNvCxnSpPr>
                  <a:cxnSpLocks/>
                  <a:stCxn id="473" idx="0"/>
                  <a:endCxn id="438"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6" name="Rectangle 435">
                  <a:extLst>
                    <a:ext uri="{FF2B5EF4-FFF2-40B4-BE49-F238E27FC236}">
                      <a16:creationId xmlns:a16="http://schemas.microsoft.com/office/drawing/2014/main" id="{69D98F14-CDF7-0147-AA84-7EA08B5A9A9F}"/>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7" name="Elbow Connector 436">
                  <a:extLst>
                    <a:ext uri="{FF2B5EF4-FFF2-40B4-BE49-F238E27FC236}">
                      <a16:creationId xmlns:a16="http://schemas.microsoft.com/office/drawing/2014/main" id="{B6D7517F-AF06-EB46-8F9E-5BF9573BEDDA}"/>
                    </a:ext>
                  </a:extLst>
                </p:cNvPr>
                <p:cNvCxnSpPr>
                  <a:cxnSpLocks/>
                  <a:stCxn id="436"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8" name="Arc 437">
                  <a:extLst>
                    <a:ext uri="{FF2B5EF4-FFF2-40B4-BE49-F238E27FC236}">
                      <a16:creationId xmlns:a16="http://schemas.microsoft.com/office/drawing/2014/main" id="{BE9F04FF-95F0-B74D-9E48-24C1A16ED6C6}"/>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0" name="Group 409">
                <a:extLst>
                  <a:ext uri="{FF2B5EF4-FFF2-40B4-BE49-F238E27FC236}">
                    <a16:creationId xmlns:a16="http://schemas.microsoft.com/office/drawing/2014/main" id="{FC8184DA-0E4A-FD4A-B699-084D323C854A}"/>
                  </a:ext>
                </a:extLst>
              </p:cNvPr>
              <p:cNvGrpSpPr/>
              <p:nvPr/>
            </p:nvGrpSpPr>
            <p:grpSpPr>
              <a:xfrm>
                <a:off x="5180938" y="439531"/>
                <a:ext cx="850347" cy="942741"/>
                <a:chOff x="5180938" y="439531"/>
                <a:chExt cx="850347" cy="942741"/>
              </a:xfrm>
            </p:grpSpPr>
            <p:cxnSp>
              <p:nvCxnSpPr>
                <p:cNvPr id="429" name="Elbow Connector 428">
                  <a:extLst>
                    <a:ext uri="{FF2B5EF4-FFF2-40B4-BE49-F238E27FC236}">
                      <a16:creationId xmlns:a16="http://schemas.microsoft.com/office/drawing/2014/main" id="{259BA4CD-C75E-334C-A521-8FC82213F82F}"/>
                    </a:ext>
                  </a:extLst>
                </p:cNvPr>
                <p:cNvCxnSpPr>
                  <a:cxnSpLocks/>
                  <a:stCxn id="401" idx="0"/>
                  <a:endCxn id="431"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C02E3BC-FDAD-D647-AA6B-C08763F32EB4}"/>
                    </a:ext>
                  </a:extLst>
                </p:cNvPr>
                <p:cNvCxnSpPr>
                  <a:cxnSpLocks/>
                  <a:stCxn id="260"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C8412C69-9820-2544-8A97-2F4967FE8D9C}"/>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2" name="Elbow Connector 431">
                  <a:extLst>
                    <a:ext uri="{FF2B5EF4-FFF2-40B4-BE49-F238E27FC236}">
                      <a16:creationId xmlns:a16="http://schemas.microsoft.com/office/drawing/2014/main" id="{C89BDF14-1F74-934E-B537-AB8A7651F673}"/>
                    </a:ext>
                  </a:extLst>
                </p:cNvPr>
                <p:cNvCxnSpPr>
                  <a:cxnSpLocks/>
                  <a:stCxn id="431"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Arc 432">
                  <a:extLst>
                    <a:ext uri="{FF2B5EF4-FFF2-40B4-BE49-F238E27FC236}">
                      <a16:creationId xmlns:a16="http://schemas.microsoft.com/office/drawing/2014/main" id="{50B1B631-61F3-274B-9045-3E0E990056AF}"/>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1" name="Group 410">
                <a:extLst>
                  <a:ext uri="{FF2B5EF4-FFF2-40B4-BE49-F238E27FC236}">
                    <a16:creationId xmlns:a16="http://schemas.microsoft.com/office/drawing/2014/main" id="{DD934847-687D-9D48-97EE-7FDB4ED71E74}"/>
                  </a:ext>
                </a:extLst>
              </p:cNvPr>
              <p:cNvGrpSpPr/>
              <p:nvPr/>
            </p:nvGrpSpPr>
            <p:grpSpPr>
              <a:xfrm>
                <a:off x="6879710" y="439532"/>
                <a:ext cx="850347" cy="942740"/>
                <a:chOff x="6879710" y="439532"/>
                <a:chExt cx="850347" cy="942740"/>
              </a:xfrm>
            </p:grpSpPr>
            <p:cxnSp>
              <p:nvCxnSpPr>
                <p:cNvPr id="424" name="Elbow Connector 423">
                  <a:extLst>
                    <a:ext uri="{FF2B5EF4-FFF2-40B4-BE49-F238E27FC236}">
                      <a16:creationId xmlns:a16="http://schemas.microsoft.com/office/drawing/2014/main" id="{BE56F62B-849B-F844-BFC9-7534B0F5843F}"/>
                    </a:ext>
                  </a:extLst>
                </p:cNvPr>
                <p:cNvCxnSpPr>
                  <a:cxnSpLocks/>
                  <a:stCxn id="398" idx="0"/>
                  <a:endCxn id="426"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10ECCD1-C27F-2642-9E41-A1796D52F530}"/>
                    </a:ext>
                  </a:extLst>
                </p:cNvPr>
                <p:cNvCxnSpPr>
                  <a:cxnSpLocks/>
                  <a:stCxn id="469" idx="0"/>
                  <a:endCxn id="4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09F81EA2-5936-9243-AB20-64B0BCF5E2AC}"/>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7" name="Elbow Connector 426">
                  <a:extLst>
                    <a:ext uri="{FF2B5EF4-FFF2-40B4-BE49-F238E27FC236}">
                      <a16:creationId xmlns:a16="http://schemas.microsoft.com/office/drawing/2014/main" id="{D112FB89-0A3C-4949-AA5C-E056CCC6FF6E}"/>
                    </a:ext>
                  </a:extLst>
                </p:cNvPr>
                <p:cNvCxnSpPr>
                  <a:cxnSpLocks/>
                  <a:stCxn id="426"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8" name="Arc 427">
                  <a:extLst>
                    <a:ext uri="{FF2B5EF4-FFF2-40B4-BE49-F238E27FC236}">
                      <a16:creationId xmlns:a16="http://schemas.microsoft.com/office/drawing/2014/main" id="{47F4FF86-6B9E-8C4C-B9F0-A1ED5841321A}"/>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2" name="Group 411">
                <a:extLst>
                  <a:ext uri="{FF2B5EF4-FFF2-40B4-BE49-F238E27FC236}">
                    <a16:creationId xmlns:a16="http://schemas.microsoft.com/office/drawing/2014/main" id="{68884610-4C9C-5742-9E4E-C2DBB1B1BACF}"/>
                  </a:ext>
                </a:extLst>
              </p:cNvPr>
              <p:cNvGrpSpPr/>
              <p:nvPr/>
            </p:nvGrpSpPr>
            <p:grpSpPr>
              <a:xfrm>
                <a:off x="1783396" y="447397"/>
                <a:ext cx="850348" cy="934876"/>
                <a:chOff x="1783396" y="447397"/>
                <a:chExt cx="850348" cy="934876"/>
              </a:xfrm>
            </p:grpSpPr>
            <p:cxnSp>
              <p:nvCxnSpPr>
                <p:cNvPr id="419" name="Elbow Connector 418">
                  <a:extLst>
                    <a:ext uri="{FF2B5EF4-FFF2-40B4-BE49-F238E27FC236}">
                      <a16:creationId xmlns:a16="http://schemas.microsoft.com/office/drawing/2014/main" id="{862AEDE6-19C7-8942-B520-8FCD4080C51A}"/>
                    </a:ext>
                  </a:extLst>
                </p:cNvPr>
                <p:cNvCxnSpPr>
                  <a:cxnSpLocks/>
                  <a:stCxn id="439" idx="0"/>
                  <a:endCxn id="421"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1783558-2A2F-584D-A718-61504FEEB927}"/>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1" name="Rectangle 420">
                  <a:extLst>
                    <a:ext uri="{FF2B5EF4-FFF2-40B4-BE49-F238E27FC236}">
                      <a16:creationId xmlns:a16="http://schemas.microsoft.com/office/drawing/2014/main" id="{E2AD8EA1-8330-EF42-A7D9-4E498694247C}"/>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2" name="Elbow Connector 421">
                  <a:extLst>
                    <a:ext uri="{FF2B5EF4-FFF2-40B4-BE49-F238E27FC236}">
                      <a16:creationId xmlns:a16="http://schemas.microsoft.com/office/drawing/2014/main" id="{72CE4F77-C5CD-9149-84A5-D60E47340029}"/>
                    </a:ext>
                  </a:extLst>
                </p:cNvPr>
                <p:cNvCxnSpPr>
                  <a:cxnSpLocks/>
                  <a:stCxn id="421"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Arc 422">
                  <a:extLst>
                    <a:ext uri="{FF2B5EF4-FFF2-40B4-BE49-F238E27FC236}">
                      <a16:creationId xmlns:a16="http://schemas.microsoft.com/office/drawing/2014/main" id="{0BC74589-59AA-C44F-BC10-1B3E0CA5D324}"/>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3" name="Group 412">
                <a:extLst>
                  <a:ext uri="{FF2B5EF4-FFF2-40B4-BE49-F238E27FC236}">
                    <a16:creationId xmlns:a16="http://schemas.microsoft.com/office/drawing/2014/main" id="{666259E3-D82F-714A-8CDB-82226BBE7CCB}"/>
                  </a:ext>
                </a:extLst>
              </p:cNvPr>
              <p:cNvGrpSpPr/>
              <p:nvPr/>
            </p:nvGrpSpPr>
            <p:grpSpPr>
              <a:xfrm>
                <a:off x="3482168" y="447396"/>
                <a:ext cx="850347" cy="934876"/>
                <a:chOff x="3482168" y="447396"/>
                <a:chExt cx="850347" cy="934876"/>
              </a:xfrm>
            </p:grpSpPr>
            <p:cxnSp>
              <p:nvCxnSpPr>
                <p:cNvPr id="414" name="Elbow Connector 413">
                  <a:extLst>
                    <a:ext uri="{FF2B5EF4-FFF2-40B4-BE49-F238E27FC236}">
                      <a16:creationId xmlns:a16="http://schemas.microsoft.com/office/drawing/2014/main" id="{BCD3C365-45DC-9844-AAA1-D7F835173E83}"/>
                    </a:ext>
                  </a:extLst>
                </p:cNvPr>
                <p:cNvCxnSpPr>
                  <a:cxnSpLocks/>
                  <a:stCxn id="404" idx="0"/>
                  <a:endCxn id="416"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4412692-7C5B-2E47-B90F-0E502C75A964}"/>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6" name="Rectangle 415">
                  <a:extLst>
                    <a:ext uri="{FF2B5EF4-FFF2-40B4-BE49-F238E27FC236}">
                      <a16:creationId xmlns:a16="http://schemas.microsoft.com/office/drawing/2014/main" id="{35D42E4B-9B6A-6240-9672-35AEA2E0B7A5}"/>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17" name="Elbow Connector 416">
                  <a:extLst>
                    <a:ext uri="{FF2B5EF4-FFF2-40B4-BE49-F238E27FC236}">
                      <a16:creationId xmlns:a16="http://schemas.microsoft.com/office/drawing/2014/main" id="{26FA9FF3-5ECD-0F42-83CB-003F0DA5E8D2}"/>
                    </a:ext>
                  </a:extLst>
                </p:cNvPr>
                <p:cNvCxnSpPr>
                  <a:cxnSpLocks/>
                  <a:stCxn id="416"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8" name="Arc 417">
                  <a:extLst>
                    <a:ext uri="{FF2B5EF4-FFF2-40B4-BE49-F238E27FC236}">
                      <a16:creationId xmlns:a16="http://schemas.microsoft.com/office/drawing/2014/main" id="{E737672B-AEBE-5940-9404-B779BE5B8199}"/>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grpSp>
          <p:nvGrpSpPr>
            <p:cNvPr id="268" name="Group 267">
              <a:extLst>
                <a:ext uri="{FF2B5EF4-FFF2-40B4-BE49-F238E27FC236}">
                  <a16:creationId xmlns:a16="http://schemas.microsoft.com/office/drawing/2014/main" id="{10027C68-F4BA-4745-A421-23D65FEAA0DC}"/>
                </a:ext>
              </a:extLst>
            </p:cNvPr>
            <p:cNvGrpSpPr/>
            <p:nvPr/>
          </p:nvGrpSpPr>
          <p:grpSpPr>
            <a:xfrm>
              <a:off x="1380624" y="5079517"/>
              <a:ext cx="8670936" cy="875478"/>
              <a:chOff x="859801" y="1104823"/>
              <a:chExt cx="9754805" cy="984913"/>
            </a:xfrm>
          </p:grpSpPr>
          <p:cxnSp>
            <p:nvCxnSpPr>
              <p:cNvPr id="333" name="Straight Connector 332">
                <a:extLst>
                  <a:ext uri="{FF2B5EF4-FFF2-40B4-BE49-F238E27FC236}">
                    <a16:creationId xmlns:a16="http://schemas.microsoft.com/office/drawing/2014/main" id="{A999333D-BCDB-6C41-8050-00E51819ABB3}"/>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AB5DEA4-9017-8544-96A9-807F0B7B39D3}"/>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BFA47A8-1E45-534E-AF88-841DEC8CA2E1}"/>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14A13C99-D816-844D-A410-642F45EF4339}"/>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7" name="Diamond 336">
                <a:extLst>
                  <a:ext uri="{FF2B5EF4-FFF2-40B4-BE49-F238E27FC236}">
                    <a16:creationId xmlns:a16="http://schemas.microsoft.com/office/drawing/2014/main" id="{951B6487-BD22-DF45-997E-6803FFD332C4}"/>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8" name="Arc 337">
                <a:extLst>
                  <a:ext uri="{FF2B5EF4-FFF2-40B4-BE49-F238E27FC236}">
                    <a16:creationId xmlns:a16="http://schemas.microsoft.com/office/drawing/2014/main" id="{29D5C04A-3DED-C14D-8E6F-0C264420BCAB}"/>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9" name="Straight Connector 338">
                <a:extLst>
                  <a:ext uri="{FF2B5EF4-FFF2-40B4-BE49-F238E27FC236}">
                    <a16:creationId xmlns:a16="http://schemas.microsoft.com/office/drawing/2014/main" id="{1C4B4BE6-6410-8D40-B947-2CE10B8DD2E7}"/>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D64AF5F-0A47-384C-9BEE-878771CE005D}"/>
                  </a:ext>
                </a:extLst>
              </p:cNvPr>
              <p:cNvCxnSpPr>
                <a:cxnSpLocks/>
                <a:endCxn id="336"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Elbow Connector 340">
                <a:extLst>
                  <a:ext uri="{FF2B5EF4-FFF2-40B4-BE49-F238E27FC236}">
                    <a16:creationId xmlns:a16="http://schemas.microsoft.com/office/drawing/2014/main" id="{6FCEB31E-4624-E945-802D-994370FEFBA6}"/>
                  </a:ext>
                </a:extLst>
              </p:cNvPr>
              <p:cNvCxnSpPr>
                <a:cxnSpLocks/>
                <a:stCxn id="336"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Elbow Connector 341">
                <a:extLst>
                  <a:ext uri="{FF2B5EF4-FFF2-40B4-BE49-F238E27FC236}">
                    <a16:creationId xmlns:a16="http://schemas.microsoft.com/office/drawing/2014/main" id="{6C563FEA-48E5-D64A-AE4D-67C92BD4FCD9}"/>
                  </a:ext>
                </a:extLst>
              </p:cNvPr>
              <p:cNvCxnSpPr>
                <a:cxnSpLocks/>
                <a:stCxn id="337"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Elbow Connector 342">
                <a:extLst>
                  <a:ext uri="{FF2B5EF4-FFF2-40B4-BE49-F238E27FC236}">
                    <a16:creationId xmlns:a16="http://schemas.microsoft.com/office/drawing/2014/main" id="{2B846206-240D-9E47-BF05-EDE4B4FA301B}"/>
                  </a:ext>
                </a:extLst>
              </p:cNvPr>
              <p:cNvCxnSpPr>
                <a:cxnSpLocks/>
                <a:endCxn id="337"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0B14B13-D1B3-5342-A557-155578C88D18}"/>
                  </a:ext>
                </a:extLst>
              </p:cNvPr>
              <p:cNvCxnSpPr>
                <a:cxnSpLocks/>
                <a:endCxn id="345"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5" name="Oval 344">
                <a:extLst>
                  <a:ext uri="{FF2B5EF4-FFF2-40B4-BE49-F238E27FC236}">
                    <a16:creationId xmlns:a16="http://schemas.microsoft.com/office/drawing/2014/main" id="{98AD5F76-363C-D34B-A9D5-57BB1DAB49B5}"/>
                  </a:ext>
                </a:extLst>
              </p:cNvPr>
              <p:cNvSpPr/>
              <p:nvPr/>
            </p:nvSpPr>
            <p:spPr>
              <a:xfrm flipV="1">
                <a:off x="1033905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46" name="Straight Connector 345">
                <a:extLst>
                  <a:ext uri="{FF2B5EF4-FFF2-40B4-BE49-F238E27FC236}">
                    <a16:creationId xmlns:a16="http://schemas.microsoft.com/office/drawing/2014/main" id="{03B5FBBE-5494-6144-A5DB-C8D744DDA9E6}"/>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B2720220-D288-AE40-9CDF-DA2D3FC8E63B}"/>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8" name="Diamond 347">
                <a:extLst>
                  <a:ext uri="{FF2B5EF4-FFF2-40B4-BE49-F238E27FC236}">
                    <a16:creationId xmlns:a16="http://schemas.microsoft.com/office/drawing/2014/main" id="{B4D0454E-911D-F149-BF16-9E9DD2C3A9B7}"/>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9" name="Arc 348">
                <a:extLst>
                  <a:ext uri="{FF2B5EF4-FFF2-40B4-BE49-F238E27FC236}">
                    <a16:creationId xmlns:a16="http://schemas.microsoft.com/office/drawing/2014/main" id="{A81C6AC8-5B4A-6D48-9515-3DB06325FBB0}"/>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0" name="Straight Connector 349">
                <a:extLst>
                  <a:ext uri="{FF2B5EF4-FFF2-40B4-BE49-F238E27FC236}">
                    <a16:creationId xmlns:a16="http://schemas.microsoft.com/office/drawing/2014/main" id="{A0A793B5-9755-3C40-B701-642CDBA12A5E}"/>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7C64BA0-9E9D-7E4F-ADD2-19C9A4572CA7}"/>
                  </a:ext>
                </a:extLst>
              </p:cNvPr>
              <p:cNvCxnSpPr>
                <a:cxnSpLocks/>
                <a:endCxn id="347"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Elbow Connector 351">
                <a:extLst>
                  <a:ext uri="{FF2B5EF4-FFF2-40B4-BE49-F238E27FC236}">
                    <a16:creationId xmlns:a16="http://schemas.microsoft.com/office/drawing/2014/main" id="{2FD5479C-C646-4645-A028-117E643EFC99}"/>
                  </a:ext>
                </a:extLst>
              </p:cNvPr>
              <p:cNvCxnSpPr>
                <a:cxnSpLocks/>
                <a:stCxn id="347"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Elbow Connector 352">
                <a:extLst>
                  <a:ext uri="{FF2B5EF4-FFF2-40B4-BE49-F238E27FC236}">
                    <a16:creationId xmlns:a16="http://schemas.microsoft.com/office/drawing/2014/main" id="{D6A97A4B-0F60-5B42-963C-FDDC3B7C38C2}"/>
                  </a:ext>
                </a:extLst>
              </p:cNvPr>
              <p:cNvCxnSpPr>
                <a:cxnSpLocks/>
                <a:stCxn id="348"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D2F832B5-0C25-3F40-A47F-EEF2A5343D27}"/>
                  </a:ext>
                </a:extLst>
              </p:cNvPr>
              <p:cNvCxnSpPr>
                <a:cxnSpLocks/>
                <a:endCxn id="348"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1309797B-016B-834D-A688-9F7731F3DF13}"/>
                  </a:ext>
                </a:extLst>
              </p:cNvPr>
              <p:cNvCxnSpPr>
                <a:cxnSpLocks/>
                <a:endCxn id="356"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BEE36C56-BABA-4A4E-82C3-63AA7DE30DC5}"/>
                  </a:ext>
                </a:extLst>
              </p:cNvPr>
              <p:cNvSpPr/>
              <p:nvPr/>
            </p:nvSpPr>
            <p:spPr>
              <a:xfrm flipV="1">
                <a:off x="6941513"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Straight Connector 356">
                <a:extLst>
                  <a:ext uri="{FF2B5EF4-FFF2-40B4-BE49-F238E27FC236}">
                    <a16:creationId xmlns:a16="http://schemas.microsoft.com/office/drawing/2014/main" id="{E9602753-ABED-7C4B-9328-86F1BA014A42}"/>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A08C3F80-5F8B-DB4C-BC57-1499D79F63AB}"/>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9" name="Diamond 358">
                <a:extLst>
                  <a:ext uri="{FF2B5EF4-FFF2-40B4-BE49-F238E27FC236}">
                    <a16:creationId xmlns:a16="http://schemas.microsoft.com/office/drawing/2014/main" id="{DA37504D-AF67-1243-BC27-455B1F115FCB}"/>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0" name="Arc 359">
                <a:extLst>
                  <a:ext uri="{FF2B5EF4-FFF2-40B4-BE49-F238E27FC236}">
                    <a16:creationId xmlns:a16="http://schemas.microsoft.com/office/drawing/2014/main" id="{7D5ED2FB-E61D-0841-A193-DD0828DFC21E}"/>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1" name="Straight Connector 360">
                <a:extLst>
                  <a:ext uri="{FF2B5EF4-FFF2-40B4-BE49-F238E27FC236}">
                    <a16:creationId xmlns:a16="http://schemas.microsoft.com/office/drawing/2014/main" id="{8AE3FD96-43A2-884C-AC05-EF37F75FC5E4}"/>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34B395BA-190C-0949-B965-72AA82D2154D}"/>
                  </a:ext>
                </a:extLst>
              </p:cNvPr>
              <p:cNvCxnSpPr>
                <a:cxnSpLocks/>
                <a:endCxn id="358"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Elbow Connector 362">
                <a:extLst>
                  <a:ext uri="{FF2B5EF4-FFF2-40B4-BE49-F238E27FC236}">
                    <a16:creationId xmlns:a16="http://schemas.microsoft.com/office/drawing/2014/main" id="{F127666B-A007-464D-9F08-D16CF80FE83F}"/>
                  </a:ext>
                </a:extLst>
              </p:cNvPr>
              <p:cNvCxnSpPr>
                <a:cxnSpLocks/>
                <a:stCxn id="358"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Elbow Connector 363">
                <a:extLst>
                  <a:ext uri="{FF2B5EF4-FFF2-40B4-BE49-F238E27FC236}">
                    <a16:creationId xmlns:a16="http://schemas.microsoft.com/office/drawing/2014/main" id="{63F2D22A-E3B5-5B4B-B3EF-2A924404B8CD}"/>
                  </a:ext>
                </a:extLst>
              </p:cNvPr>
              <p:cNvCxnSpPr>
                <a:cxnSpLocks/>
                <a:stCxn id="359"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D342AF8B-69C3-494A-A236-B2BA72913801}"/>
                  </a:ext>
                </a:extLst>
              </p:cNvPr>
              <p:cNvCxnSpPr>
                <a:cxnSpLocks/>
                <a:endCxn id="359"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6F821F1-AAC0-E344-A0EE-82B159BDA84B}"/>
                  </a:ext>
                </a:extLst>
              </p:cNvPr>
              <p:cNvCxnSpPr>
                <a:cxnSpLocks/>
                <a:endCxn id="367"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681D84F-5D6D-154B-8553-D94756BAD4E5}"/>
                  </a:ext>
                </a:extLst>
              </p:cNvPr>
              <p:cNvSpPr/>
              <p:nvPr/>
            </p:nvSpPr>
            <p:spPr>
              <a:xfrm flipV="1">
                <a:off x="5242742"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21A98566-6834-1145-AAFD-F49CA04CF1C9}"/>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2511CD09-9AA2-B840-834D-42A148F0F6C7}"/>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0" name="Diamond 369">
                <a:extLst>
                  <a:ext uri="{FF2B5EF4-FFF2-40B4-BE49-F238E27FC236}">
                    <a16:creationId xmlns:a16="http://schemas.microsoft.com/office/drawing/2014/main" id="{838A879E-213E-4149-B569-71205EAF40E9}"/>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Arc 370">
                <a:extLst>
                  <a:ext uri="{FF2B5EF4-FFF2-40B4-BE49-F238E27FC236}">
                    <a16:creationId xmlns:a16="http://schemas.microsoft.com/office/drawing/2014/main" id="{9657B908-C859-9A40-8492-410DF408C1A6}"/>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72" name="Straight Connector 371">
                <a:extLst>
                  <a:ext uri="{FF2B5EF4-FFF2-40B4-BE49-F238E27FC236}">
                    <a16:creationId xmlns:a16="http://schemas.microsoft.com/office/drawing/2014/main" id="{C090A326-7DEE-A743-9B4A-6526C7B5A5AB}"/>
                  </a:ext>
                </a:extLst>
              </p:cNvPr>
              <p:cNvCxnSpPr>
                <a:cxnSpLocks/>
                <a:stCxn id="374"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E495958-3861-3348-8CF3-F2C5069623E1}"/>
                  </a:ext>
                </a:extLst>
              </p:cNvPr>
              <p:cNvCxnSpPr>
                <a:cxnSpLocks/>
                <a:endCxn id="369"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0B62928F-ABEA-2F44-8A36-3791556570F8}"/>
                  </a:ext>
                </a:extLst>
              </p:cNvPr>
              <p:cNvSpPr/>
              <p:nvPr/>
            </p:nvSpPr>
            <p:spPr>
              <a:xfrm flipV="1">
                <a:off x="1852028"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75" name="Elbow Connector 374">
                <a:extLst>
                  <a:ext uri="{FF2B5EF4-FFF2-40B4-BE49-F238E27FC236}">
                    <a16:creationId xmlns:a16="http://schemas.microsoft.com/office/drawing/2014/main" id="{0FB95BF9-69E7-D540-866C-132F4ED7BD80}"/>
                  </a:ext>
                </a:extLst>
              </p:cNvPr>
              <p:cNvCxnSpPr>
                <a:cxnSpLocks/>
                <a:stCxn id="369"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Elbow Connector 375">
                <a:extLst>
                  <a:ext uri="{FF2B5EF4-FFF2-40B4-BE49-F238E27FC236}">
                    <a16:creationId xmlns:a16="http://schemas.microsoft.com/office/drawing/2014/main" id="{87E65B5F-6D0F-FA47-85DF-8D5F9FE4E997}"/>
                  </a:ext>
                </a:extLst>
              </p:cNvPr>
              <p:cNvCxnSpPr>
                <a:cxnSpLocks/>
                <a:stCxn id="370"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7" name="Elbow Connector 376">
                <a:extLst>
                  <a:ext uri="{FF2B5EF4-FFF2-40B4-BE49-F238E27FC236}">
                    <a16:creationId xmlns:a16="http://schemas.microsoft.com/office/drawing/2014/main" id="{FFDE0770-A00F-6741-AAAD-823247AD8B77}"/>
                  </a:ext>
                </a:extLst>
              </p:cNvPr>
              <p:cNvCxnSpPr>
                <a:cxnSpLocks/>
                <a:endCxn id="370"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8F6E6BC-F3F1-E845-BE68-2480312DB3FE}"/>
                  </a:ext>
                </a:extLst>
              </p:cNvPr>
              <p:cNvCxnSpPr>
                <a:cxnSpLocks/>
                <a:stCxn id="374" idx="6"/>
                <a:endCxn id="379"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9" name="Oval 378">
                <a:extLst>
                  <a:ext uri="{FF2B5EF4-FFF2-40B4-BE49-F238E27FC236}">
                    <a16:creationId xmlns:a16="http://schemas.microsoft.com/office/drawing/2014/main" id="{9ECCBA24-236E-454B-A373-03B0BE088947}"/>
                  </a:ext>
                </a:extLst>
              </p:cNvPr>
              <p:cNvSpPr/>
              <p:nvPr/>
            </p:nvSpPr>
            <p:spPr>
              <a:xfrm flipV="1">
                <a:off x="3543971" y="14866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0" name="Rectangle 379">
                <a:extLst>
                  <a:ext uri="{FF2B5EF4-FFF2-40B4-BE49-F238E27FC236}">
                    <a16:creationId xmlns:a16="http://schemas.microsoft.com/office/drawing/2014/main" id="{605F88C7-494D-D346-B2BD-AD062A3F3B17}"/>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1" name="Arc 380">
                <a:extLst>
                  <a:ext uri="{FF2B5EF4-FFF2-40B4-BE49-F238E27FC236}">
                    <a16:creationId xmlns:a16="http://schemas.microsoft.com/office/drawing/2014/main" id="{C0029132-1C9B-984D-BAC5-709DC5E60BC2}"/>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82" name="Straight Connector 381">
                <a:extLst>
                  <a:ext uri="{FF2B5EF4-FFF2-40B4-BE49-F238E27FC236}">
                    <a16:creationId xmlns:a16="http://schemas.microsoft.com/office/drawing/2014/main" id="{B8A99145-0E16-2042-9739-CB5ABA29A20E}"/>
                  </a:ext>
                </a:extLst>
              </p:cNvPr>
              <p:cNvCxnSpPr>
                <a:cxnSpLocks/>
                <a:endCxn id="380"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Elbow Connector 382">
                <a:extLst>
                  <a:ext uri="{FF2B5EF4-FFF2-40B4-BE49-F238E27FC236}">
                    <a16:creationId xmlns:a16="http://schemas.microsoft.com/office/drawing/2014/main" id="{3B220BE0-E6B7-4241-9099-2697070BF42F}"/>
                  </a:ext>
                </a:extLst>
              </p:cNvPr>
              <p:cNvCxnSpPr>
                <a:cxnSpLocks/>
                <a:stCxn id="380"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4BCDF90-026D-824C-A72A-318C3A070A35}"/>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5" name="Oval 384">
                <a:extLst>
                  <a:ext uri="{FF2B5EF4-FFF2-40B4-BE49-F238E27FC236}">
                    <a16:creationId xmlns:a16="http://schemas.microsoft.com/office/drawing/2014/main" id="{5FB0BFC9-856E-0747-A193-E303302BACE6}"/>
                  </a:ext>
                </a:extLst>
              </p:cNvPr>
              <p:cNvSpPr/>
              <p:nvPr/>
            </p:nvSpPr>
            <p:spPr>
              <a:xfrm flipV="1">
                <a:off x="864028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86" name="Straight Connector 385">
                <a:extLst>
                  <a:ext uri="{FF2B5EF4-FFF2-40B4-BE49-F238E27FC236}">
                    <a16:creationId xmlns:a16="http://schemas.microsoft.com/office/drawing/2014/main" id="{B8D37493-1DC2-9348-9AA2-8839E8DB18C8}"/>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AA9FE235-D00C-4143-A8C2-37EEC145C16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88" name="Oval 387">
                <a:extLst>
                  <a:ext uri="{FF2B5EF4-FFF2-40B4-BE49-F238E27FC236}">
                    <a16:creationId xmlns:a16="http://schemas.microsoft.com/office/drawing/2014/main" id="{D22B5DFB-0EAE-E54B-B0CD-FB868806ED99}"/>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9" name="Oval 388">
                <a:extLst>
                  <a:ext uri="{FF2B5EF4-FFF2-40B4-BE49-F238E27FC236}">
                    <a16:creationId xmlns:a16="http://schemas.microsoft.com/office/drawing/2014/main" id="{131DE737-50D2-C74C-A5F6-A8797EF059EA}"/>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0" name="Google Shape;399;p3">
                <a:extLst>
                  <a:ext uri="{FF2B5EF4-FFF2-40B4-BE49-F238E27FC236}">
                    <a16:creationId xmlns:a16="http://schemas.microsoft.com/office/drawing/2014/main" id="{7A4B393F-4749-6046-8A87-81E180ECC3B6}"/>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91" name="Straight Connector 390">
                <a:extLst>
                  <a:ext uri="{FF2B5EF4-FFF2-40B4-BE49-F238E27FC236}">
                    <a16:creationId xmlns:a16="http://schemas.microsoft.com/office/drawing/2014/main" id="{862440A7-9F8A-3A4F-BF63-56CAF9B1AD4A}"/>
                  </a:ext>
                </a:extLst>
              </p:cNvPr>
              <p:cNvCxnSpPr>
                <a:cxnSpLocks/>
                <a:stCxn id="390"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95CB36DE-66DC-BA41-A5CE-B9BCA7EC80DD}"/>
                  </a:ext>
                </a:extLst>
              </p:cNvPr>
              <p:cNvSpPr txBox="1"/>
              <p:nvPr/>
            </p:nvSpPr>
            <p:spPr>
              <a:xfrm>
                <a:off x="859801" y="1406035"/>
                <a:ext cx="292509"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a:t>
                </a:r>
              </a:p>
            </p:txBody>
          </p:sp>
        </p:grpSp>
        <p:grpSp>
          <p:nvGrpSpPr>
            <p:cNvPr id="269" name="Group 268">
              <a:extLst>
                <a:ext uri="{FF2B5EF4-FFF2-40B4-BE49-F238E27FC236}">
                  <a16:creationId xmlns:a16="http://schemas.microsoft.com/office/drawing/2014/main" id="{35DFDB96-29FF-C34D-A69D-9F0EDE12B336}"/>
                </a:ext>
              </a:extLst>
            </p:cNvPr>
            <p:cNvGrpSpPr/>
            <p:nvPr/>
          </p:nvGrpSpPr>
          <p:grpSpPr>
            <a:xfrm>
              <a:off x="498973" y="5933481"/>
              <a:ext cx="9307652" cy="603235"/>
              <a:chOff x="-129283" y="4698797"/>
              <a:chExt cx="10471108" cy="678639"/>
            </a:xfrm>
          </p:grpSpPr>
          <p:cxnSp>
            <p:nvCxnSpPr>
              <p:cNvPr id="284" name="Elbow Connector 283">
                <a:extLst>
                  <a:ext uri="{FF2B5EF4-FFF2-40B4-BE49-F238E27FC236}">
                    <a16:creationId xmlns:a16="http://schemas.microsoft.com/office/drawing/2014/main" id="{1FD793DB-5F63-9D48-89E1-3EADB3DB4B84}"/>
                  </a:ext>
                </a:extLst>
              </p:cNvPr>
              <p:cNvCxnSpPr>
                <a:cxnSpLocks/>
                <a:endCxn id="321"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Elbow Connector 284">
                <a:extLst>
                  <a:ext uri="{FF2B5EF4-FFF2-40B4-BE49-F238E27FC236}">
                    <a16:creationId xmlns:a16="http://schemas.microsoft.com/office/drawing/2014/main" id="{882A7DD2-CD70-F946-97BF-FA1140DC9137}"/>
                  </a:ext>
                </a:extLst>
              </p:cNvPr>
              <p:cNvCxnSpPr>
                <a:cxnSpLocks/>
                <a:endCxn id="286"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6" name="Rectangle 285">
                <a:extLst>
                  <a:ext uri="{FF2B5EF4-FFF2-40B4-BE49-F238E27FC236}">
                    <a16:creationId xmlns:a16="http://schemas.microsoft.com/office/drawing/2014/main" id="{8B059D1B-14E2-C14D-81DA-8810CBDBF418}"/>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3AB4CF42-2AC7-A54F-BD60-BE444C6CF581}"/>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26D1648A-8893-B14C-8201-33751CBECE90}"/>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Elbow Connector 288">
                <a:extLst>
                  <a:ext uri="{FF2B5EF4-FFF2-40B4-BE49-F238E27FC236}">
                    <a16:creationId xmlns:a16="http://schemas.microsoft.com/office/drawing/2014/main" id="{D02004E9-1D24-1D4F-A8C0-53F8EB37BE4F}"/>
                  </a:ext>
                </a:extLst>
              </p:cNvPr>
              <p:cNvCxnSpPr>
                <a:cxnSpLocks/>
                <a:stCxn id="286"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E159FB07-1755-3F46-B3BC-EA2871E9A072}"/>
                  </a:ext>
                </a:extLst>
              </p:cNvPr>
              <p:cNvCxnSpPr>
                <a:cxnSpLocks/>
                <a:stCxn id="287"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C2967A26-F7DB-4741-AC63-A20A06E28A78}"/>
                  </a:ext>
                </a:extLst>
              </p:cNvPr>
              <p:cNvCxnSpPr>
                <a:cxnSpLocks/>
                <a:endCxn id="287"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9DA827E-7487-B14C-B824-0B624F27A149}"/>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CFD62AAF-67DD-5F40-86CD-7A56BE60DFC7}"/>
                  </a:ext>
                </a:extLst>
              </p:cNvPr>
              <p:cNvCxnSpPr>
                <a:cxnSpLocks/>
                <a:endCxn id="294"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A943FD4-7CF8-CB49-BEE0-64B1D0281085}"/>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5" name="Diamond 294">
                <a:extLst>
                  <a:ext uri="{FF2B5EF4-FFF2-40B4-BE49-F238E27FC236}">
                    <a16:creationId xmlns:a16="http://schemas.microsoft.com/office/drawing/2014/main" id="{5AFA0F19-0ACF-F341-9DD7-20BB0097C650}"/>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Arc 295">
                <a:extLst>
                  <a:ext uri="{FF2B5EF4-FFF2-40B4-BE49-F238E27FC236}">
                    <a16:creationId xmlns:a16="http://schemas.microsoft.com/office/drawing/2014/main" id="{7C160BFE-945A-0542-A5A6-08205C32A88F}"/>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7" name="Elbow Connector 296">
                <a:extLst>
                  <a:ext uri="{FF2B5EF4-FFF2-40B4-BE49-F238E27FC236}">
                    <a16:creationId xmlns:a16="http://schemas.microsoft.com/office/drawing/2014/main" id="{F8176B14-4EFE-B144-8821-E8B22A4E860E}"/>
                  </a:ext>
                </a:extLst>
              </p:cNvPr>
              <p:cNvCxnSpPr>
                <a:cxnSpLocks/>
                <a:stCxn id="294"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Elbow Connector 297">
                <a:extLst>
                  <a:ext uri="{FF2B5EF4-FFF2-40B4-BE49-F238E27FC236}">
                    <a16:creationId xmlns:a16="http://schemas.microsoft.com/office/drawing/2014/main" id="{3DA78E36-80CB-0946-8228-E630DBBF7B89}"/>
                  </a:ext>
                </a:extLst>
              </p:cNvPr>
              <p:cNvCxnSpPr>
                <a:cxnSpLocks/>
                <a:stCxn id="295"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Elbow Connector 298">
                <a:extLst>
                  <a:ext uri="{FF2B5EF4-FFF2-40B4-BE49-F238E27FC236}">
                    <a16:creationId xmlns:a16="http://schemas.microsoft.com/office/drawing/2014/main" id="{CC1F102F-B7B7-184A-AFF0-3FA897FB80EC}"/>
                  </a:ext>
                </a:extLst>
              </p:cNvPr>
              <p:cNvCxnSpPr>
                <a:cxnSpLocks/>
                <a:endCxn id="295"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F85AA61-DED7-584C-B5B8-E465E0FB4E2B}"/>
                  </a:ext>
                </a:extLst>
              </p:cNvPr>
              <p:cNvCxnSpPr>
                <a:cxnSpLocks/>
                <a:endCxn id="301"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32FE6622-D931-DD42-A3BA-B81848A8F90F}"/>
                  </a:ext>
                </a:extLst>
              </p:cNvPr>
              <p:cNvSpPr/>
              <p:nvPr/>
            </p:nvSpPr>
            <p:spPr>
              <a:xfrm flipV="1">
                <a:off x="6944283"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59079573-656D-C44D-800F-D36A550E4E75}"/>
                  </a:ext>
                </a:extLst>
              </p:cNvPr>
              <p:cNvCxnSpPr>
                <a:cxnSpLocks/>
                <a:endCxn id="303"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3" name="Rectangle 302">
                <a:extLst>
                  <a:ext uri="{FF2B5EF4-FFF2-40B4-BE49-F238E27FC236}">
                    <a16:creationId xmlns:a16="http://schemas.microsoft.com/office/drawing/2014/main" id="{4691F2C6-F4A8-794B-9BF6-06596D50C1F5}"/>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4" name="Diamond 303">
                <a:extLst>
                  <a:ext uri="{FF2B5EF4-FFF2-40B4-BE49-F238E27FC236}">
                    <a16:creationId xmlns:a16="http://schemas.microsoft.com/office/drawing/2014/main" id="{12133DC1-CB3B-F44A-9803-2B7EF84BE765}"/>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5" name="Arc 304">
                <a:extLst>
                  <a:ext uri="{FF2B5EF4-FFF2-40B4-BE49-F238E27FC236}">
                    <a16:creationId xmlns:a16="http://schemas.microsoft.com/office/drawing/2014/main" id="{7EA4FEF8-C960-2447-8F67-6DD990CA3480}"/>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6" name="Elbow Connector 305">
                <a:extLst>
                  <a:ext uri="{FF2B5EF4-FFF2-40B4-BE49-F238E27FC236}">
                    <a16:creationId xmlns:a16="http://schemas.microsoft.com/office/drawing/2014/main" id="{3C70F9B8-D3FD-EC48-9AB6-CEBE26E6C320}"/>
                  </a:ext>
                </a:extLst>
              </p:cNvPr>
              <p:cNvCxnSpPr>
                <a:cxnSpLocks/>
                <a:stCxn id="303"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Elbow Connector 306">
                <a:extLst>
                  <a:ext uri="{FF2B5EF4-FFF2-40B4-BE49-F238E27FC236}">
                    <a16:creationId xmlns:a16="http://schemas.microsoft.com/office/drawing/2014/main" id="{00CCB81C-52EE-7649-AFF0-B1BF64806E51}"/>
                  </a:ext>
                </a:extLst>
              </p:cNvPr>
              <p:cNvCxnSpPr>
                <a:cxnSpLocks/>
                <a:stCxn id="304"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Elbow Connector 307">
                <a:extLst>
                  <a:ext uri="{FF2B5EF4-FFF2-40B4-BE49-F238E27FC236}">
                    <a16:creationId xmlns:a16="http://schemas.microsoft.com/office/drawing/2014/main" id="{E75CA180-19A7-6B49-B88C-29DD44ED9566}"/>
                  </a:ext>
                </a:extLst>
              </p:cNvPr>
              <p:cNvCxnSpPr>
                <a:cxnSpLocks/>
                <a:endCxn id="304"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BE4BDC7-B68F-8442-B105-353F2DD08700}"/>
                  </a:ext>
                </a:extLst>
              </p:cNvPr>
              <p:cNvCxnSpPr>
                <a:cxnSpLocks/>
                <a:endCxn id="310"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8B115B5C-504D-5846-8970-03F8CFAA1C74}"/>
                  </a:ext>
                </a:extLst>
              </p:cNvPr>
              <p:cNvSpPr/>
              <p:nvPr/>
            </p:nvSpPr>
            <p:spPr>
              <a:xfrm flipV="1">
                <a:off x="5245512"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1" name="Elbow Connector 310">
                <a:extLst>
                  <a:ext uri="{FF2B5EF4-FFF2-40B4-BE49-F238E27FC236}">
                    <a16:creationId xmlns:a16="http://schemas.microsoft.com/office/drawing/2014/main" id="{D08902BD-F74E-D84F-B647-432CC1C10480}"/>
                  </a:ext>
                </a:extLst>
              </p:cNvPr>
              <p:cNvCxnSpPr>
                <a:cxnSpLocks/>
                <a:stCxn id="315" idx="0"/>
                <a:endCxn id="312"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12" name="Rectangle 311">
                <a:extLst>
                  <a:ext uri="{FF2B5EF4-FFF2-40B4-BE49-F238E27FC236}">
                    <a16:creationId xmlns:a16="http://schemas.microsoft.com/office/drawing/2014/main" id="{4FFE439D-0189-D14A-9A79-9BD3C7637933}"/>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3" name="Diamond 312">
                <a:extLst>
                  <a:ext uri="{FF2B5EF4-FFF2-40B4-BE49-F238E27FC236}">
                    <a16:creationId xmlns:a16="http://schemas.microsoft.com/office/drawing/2014/main" id="{F064A474-CE98-5043-A75B-3E1E8A75B385}"/>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4" name="Arc 313">
                <a:extLst>
                  <a:ext uri="{FF2B5EF4-FFF2-40B4-BE49-F238E27FC236}">
                    <a16:creationId xmlns:a16="http://schemas.microsoft.com/office/drawing/2014/main" id="{6E3F8A6C-36BB-5B4F-9EB3-82FC9805DFE8}"/>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315" name="Oval 314">
                <a:extLst>
                  <a:ext uri="{FF2B5EF4-FFF2-40B4-BE49-F238E27FC236}">
                    <a16:creationId xmlns:a16="http://schemas.microsoft.com/office/drawing/2014/main" id="{1A516273-227E-3B42-8F30-25A1C1D59E19}"/>
                  </a:ext>
                </a:extLst>
              </p:cNvPr>
              <p:cNvSpPr/>
              <p:nvPr/>
            </p:nvSpPr>
            <p:spPr>
              <a:xfrm flipV="1">
                <a:off x="1854798"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6" name="Elbow Connector 315">
                <a:extLst>
                  <a:ext uri="{FF2B5EF4-FFF2-40B4-BE49-F238E27FC236}">
                    <a16:creationId xmlns:a16="http://schemas.microsoft.com/office/drawing/2014/main" id="{12029618-F7E0-2643-AEEB-E72B8A7101D7}"/>
                  </a:ext>
                </a:extLst>
              </p:cNvPr>
              <p:cNvCxnSpPr>
                <a:cxnSpLocks/>
                <a:stCxn id="312"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Elbow Connector 316">
                <a:extLst>
                  <a:ext uri="{FF2B5EF4-FFF2-40B4-BE49-F238E27FC236}">
                    <a16:creationId xmlns:a16="http://schemas.microsoft.com/office/drawing/2014/main" id="{4E30DE1E-ABF4-EE46-B1FD-5832D065A9E0}"/>
                  </a:ext>
                </a:extLst>
              </p:cNvPr>
              <p:cNvCxnSpPr>
                <a:cxnSpLocks/>
                <a:stCxn id="313"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Elbow Connector 317">
                <a:extLst>
                  <a:ext uri="{FF2B5EF4-FFF2-40B4-BE49-F238E27FC236}">
                    <a16:creationId xmlns:a16="http://schemas.microsoft.com/office/drawing/2014/main" id="{7D2CADE9-B2E4-3546-9D6F-B8B158EEA09C}"/>
                  </a:ext>
                </a:extLst>
              </p:cNvPr>
              <p:cNvCxnSpPr>
                <a:cxnSpLocks/>
                <a:endCxn id="313"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37D5D330-B241-9440-839C-1A2377E2610A}"/>
                  </a:ext>
                </a:extLst>
              </p:cNvPr>
              <p:cNvCxnSpPr>
                <a:cxnSpLocks/>
                <a:stCxn id="315" idx="6"/>
                <a:endCxn id="320"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F825CDA8-DCED-5D40-A7FB-804DD6C1530C}"/>
                  </a:ext>
                </a:extLst>
              </p:cNvPr>
              <p:cNvSpPr/>
              <p:nvPr/>
            </p:nvSpPr>
            <p:spPr>
              <a:xfrm flipV="1">
                <a:off x="3546741"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1" name="Rectangle 320">
                <a:extLst>
                  <a:ext uri="{FF2B5EF4-FFF2-40B4-BE49-F238E27FC236}">
                    <a16:creationId xmlns:a16="http://schemas.microsoft.com/office/drawing/2014/main" id="{C16868E8-7B5D-A744-A202-8F44001078EF}"/>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Arc 321">
                <a:extLst>
                  <a:ext uri="{FF2B5EF4-FFF2-40B4-BE49-F238E27FC236}">
                    <a16:creationId xmlns:a16="http://schemas.microsoft.com/office/drawing/2014/main" id="{DFB9C287-8A9A-AF44-8A1B-1C27E0465FCC}"/>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3" name="Elbow Connector 322">
                <a:extLst>
                  <a:ext uri="{FF2B5EF4-FFF2-40B4-BE49-F238E27FC236}">
                    <a16:creationId xmlns:a16="http://schemas.microsoft.com/office/drawing/2014/main" id="{96D2602D-4375-2D41-A312-CF6CF1E9A90E}"/>
                  </a:ext>
                </a:extLst>
              </p:cNvPr>
              <p:cNvCxnSpPr>
                <a:cxnSpLocks/>
                <a:stCxn id="321"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B296BD95-F55B-494B-AA79-90C5D5995BA9}"/>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1B179F9B-350F-7043-AECD-7C618FA62856}"/>
                  </a:ext>
                </a:extLst>
              </p:cNvPr>
              <p:cNvSpPr/>
              <p:nvPr/>
            </p:nvSpPr>
            <p:spPr>
              <a:xfrm flipV="1">
                <a:off x="8643054"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26" name="Straight Connector 325">
                <a:extLst>
                  <a:ext uri="{FF2B5EF4-FFF2-40B4-BE49-F238E27FC236}">
                    <a16:creationId xmlns:a16="http://schemas.microsoft.com/office/drawing/2014/main" id="{ADB08CC6-0D5B-5F48-A4B1-0086A7566651}"/>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DB8E96E8-BCE6-B64F-AA01-FD4658AE60FE}"/>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8" name="Oval 327">
                <a:extLst>
                  <a:ext uri="{FF2B5EF4-FFF2-40B4-BE49-F238E27FC236}">
                    <a16:creationId xmlns:a16="http://schemas.microsoft.com/office/drawing/2014/main" id="{F2C7EB25-431D-7745-B79D-4E3D270728A5}"/>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9" name="Oval 328">
                <a:extLst>
                  <a:ext uri="{FF2B5EF4-FFF2-40B4-BE49-F238E27FC236}">
                    <a16:creationId xmlns:a16="http://schemas.microsoft.com/office/drawing/2014/main" id="{A35216FC-16D5-7D4B-9F90-F7B2AB089CEF}"/>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0" name="Google Shape;399;p3">
                <a:extLst>
                  <a:ext uri="{FF2B5EF4-FFF2-40B4-BE49-F238E27FC236}">
                    <a16:creationId xmlns:a16="http://schemas.microsoft.com/office/drawing/2014/main" id="{F32F5973-A77B-2947-B102-ADD4E978B527}"/>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31" name="Straight Connector 330">
                <a:extLst>
                  <a:ext uri="{FF2B5EF4-FFF2-40B4-BE49-F238E27FC236}">
                    <a16:creationId xmlns:a16="http://schemas.microsoft.com/office/drawing/2014/main" id="{79AB335B-8BD2-5E4E-8E4D-0ED2DD15D3EE}"/>
                  </a:ext>
                </a:extLst>
              </p:cNvPr>
              <p:cNvCxnSpPr>
                <a:cxnSpLocks/>
                <a:stCxn id="330"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2" name="TextBox 331">
                <a:extLst>
                  <a:ext uri="{FF2B5EF4-FFF2-40B4-BE49-F238E27FC236}">
                    <a16:creationId xmlns:a16="http://schemas.microsoft.com/office/drawing/2014/main" id="{CC71D8CB-C8A9-7A4E-9A8C-8FFBB957318B}"/>
                  </a:ext>
                </a:extLst>
              </p:cNvPr>
              <p:cNvSpPr txBox="1"/>
              <p:nvPr/>
            </p:nvSpPr>
            <p:spPr>
              <a:xfrm>
                <a:off x="-129283" y="4698797"/>
                <a:ext cx="1284366"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common</a:t>
                </a:r>
              </a:p>
            </p:txBody>
          </p:sp>
        </p:grpSp>
        <p:sp>
          <p:nvSpPr>
            <p:cNvPr id="270" name="TextBox 269">
              <a:extLst>
                <a:ext uri="{FF2B5EF4-FFF2-40B4-BE49-F238E27FC236}">
                  <a16:creationId xmlns:a16="http://schemas.microsoft.com/office/drawing/2014/main" id="{477F2B86-89B7-0D46-B919-CB660395A940}"/>
                </a:ext>
              </a:extLst>
            </p:cNvPr>
            <p:cNvSpPr txBox="1"/>
            <p:nvPr/>
          </p:nvSpPr>
          <p:spPr>
            <a:xfrm>
              <a:off x="10043684" y="5931854"/>
              <a:ext cx="1475084" cy="748795"/>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(Corrupted)</a:t>
              </a:r>
            </a:p>
          </p:txBody>
        </p:sp>
        <p:sp>
          <p:nvSpPr>
            <p:cNvPr id="271" name="Google Shape;399;p3">
              <a:extLst>
                <a:ext uri="{FF2B5EF4-FFF2-40B4-BE49-F238E27FC236}">
                  <a16:creationId xmlns:a16="http://schemas.microsoft.com/office/drawing/2014/main" id="{0FD8474E-CE2C-F84C-B6FD-1D937B2C2995}"/>
                </a:ext>
              </a:extLst>
            </p:cNvPr>
            <p:cNvSpPr/>
            <p:nvPr/>
          </p:nvSpPr>
          <p:spPr>
            <a:xfrm rot="5400000" flipH="1">
              <a:off x="10304248" y="5988955"/>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2" name="Group 271">
              <a:extLst>
                <a:ext uri="{FF2B5EF4-FFF2-40B4-BE49-F238E27FC236}">
                  <a16:creationId xmlns:a16="http://schemas.microsoft.com/office/drawing/2014/main" id="{F8265366-AA78-424A-ADAB-073C29DCB99C}"/>
                </a:ext>
              </a:extLst>
            </p:cNvPr>
            <p:cNvGrpSpPr/>
            <p:nvPr/>
          </p:nvGrpSpPr>
          <p:grpSpPr>
            <a:xfrm>
              <a:off x="9806438" y="6000677"/>
              <a:ext cx="500898" cy="244935"/>
              <a:chOff x="10341615" y="4774398"/>
              <a:chExt cx="563510" cy="275552"/>
            </a:xfrm>
          </p:grpSpPr>
          <p:sp>
            <p:nvSpPr>
              <p:cNvPr id="282" name="Oval 281">
                <a:extLst>
                  <a:ext uri="{FF2B5EF4-FFF2-40B4-BE49-F238E27FC236}">
                    <a16:creationId xmlns:a16="http://schemas.microsoft.com/office/drawing/2014/main" id="{A51A20ED-EBC3-784F-AD66-3A34E8F0DE60}"/>
                  </a:ext>
                </a:extLst>
              </p:cNvPr>
              <p:cNvSpPr/>
              <p:nvPr/>
            </p:nvSpPr>
            <p:spPr>
              <a:xfrm flipV="1">
                <a:off x="10341615"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83" name="Straight Connector 282">
                <a:extLst>
                  <a:ext uri="{FF2B5EF4-FFF2-40B4-BE49-F238E27FC236}">
                    <a16:creationId xmlns:a16="http://schemas.microsoft.com/office/drawing/2014/main" id="{88872E57-4012-854C-929C-6BCAFCC96569}"/>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62" name="Rectangle 561">
            <a:extLst>
              <a:ext uri="{FF2B5EF4-FFF2-40B4-BE49-F238E27FC236}">
                <a16:creationId xmlns:a16="http://schemas.microsoft.com/office/drawing/2014/main" id="{575938B9-9A47-8042-B46D-FB269044F54B}"/>
              </a:ext>
            </a:extLst>
          </p:cNvPr>
          <p:cNvSpPr/>
          <p:nvPr/>
        </p:nvSpPr>
        <p:spPr>
          <a:xfrm>
            <a:off x="9747193" y="5801289"/>
            <a:ext cx="2068067" cy="9671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urved Connector 15">
            <a:extLst>
              <a:ext uri="{FF2B5EF4-FFF2-40B4-BE49-F238E27FC236}">
                <a16:creationId xmlns:a16="http://schemas.microsoft.com/office/drawing/2014/main" id="{57E0DBEA-410A-408B-ECAE-E4CC35112208}"/>
              </a:ext>
            </a:extLst>
          </p:cNvPr>
          <p:cNvCxnSpPr>
            <a:cxnSpLocks/>
          </p:cNvCxnSpPr>
          <p:nvPr/>
        </p:nvCxnSpPr>
        <p:spPr>
          <a:xfrm rot="10800000" flipV="1">
            <a:off x="4423102" y="3572145"/>
            <a:ext cx="12700" cy="2761488"/>
          </a:xfrm>
          <a:prstGeom prst="curvedConnector3">
            <a:avLst>
              <a:gd name="adj1" fmla="val 1800000"/>
            </a:avLst>
          </a:prstGeom>
          <a:ln w="152400">
            <a:solidFill>
              <a:srgbClr val="7030A0">
                <a:alpha val="67088"/>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8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498973" y="1334403"/>
            <a:ext cx="11704665" cy="2569087"/>
            <a:chOff x="498973" y="1469313"/>
            <a:chExt cx="11704665"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35600" y="1522011"/>
              <a:ext cx="1671937" cy="420564"/>
              <a:chOff x="246647" y="70075"/>
              <a:chExt cx="1880933"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46647" y="70075"/>
                <a:ext cx="905659"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small</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1092084" y="1857409"/>
              <a:ext cx="8959476" cy="882470"/>
              <a:chOff x="535195" y="439531"/>
              <a:chExt cx="10079411"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535195" y="747077"/>
                <a:ext cx="1592385" cy="473135"/>
                <a:chOff x="535195" y="747077"/>
                <a:chExt cx="1592385"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535195" y="747077"/>
                  <a:ext cx="617117"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big</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1380624" y="2452939"/>
              <a:ext cx="8670936" cy="875478"/>
              <a:chOff x="859801" y="1104823"/>
              <a:chExt cx="9754805"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859801" y="1406035"/>
                <a:ext cx="292509"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498973" y="3306903"/>
              <a:ext cx="9307652" cy="603235"/>
              <a:chOff x="-129283" y="4698797"/>
              <a:chExt cx="10471108"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129283" y="4698797"/>
                <a:ext cx="1284366"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common</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rare      </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Sort by Desired Causal Effects</a:t>
            </a:r>
          </a:p>
        </p:txBody>
      </p:sp>
      <p:grpSp>
        <p:nvGrpSpPr>
          <p:cNvPr id="17" name="Group 16">
            <a:extLst>
              <a:ext uri="{FF2B5EF4-FFF2-40B4-BE49-F238E27FC236}">
                <a16:creationId xmlns:a16="http://schemas.microsoft.com/office/drawing/2014/main" id="{16AE9EA5-BA7B-024D-AB56-E6558C7AEB57}"/>
              </a:ext>
            </a:extLst>
          </p:cNvPr>
          <p:cNvGrpSpPr/>
          <p:nvPr/>
        </p:nvGrpSpPr>
        <p:grpSpPr>
          <a:xfrm>
            <a:off x="498973" y="4148589"/>
            <a:ext cx="11587923" cy="2532060"/>
            <a:chOff x="498973" y="4148589"/>
            <a:chExt cx="11587923" cy="2532060"/>
          </a:xfrm>
        </p:grpSpPr>
        <p:grpSp>
          <p:nvGrpSpPr>
            <p:cNvPr id="257" name="Group 256">
              <a:extLst>
                <a:ext uri="{FF2B5EF4-FFF2-40B4-BE49-F238E27FC236}">
                  <a16:creationId xmlns:a16="http://schemas.microsoft.com/office/drawing/2014/main" id="{21187D64-609A-3348-B466-AFEE54543D4A}"/>
                </a:ext>
              </a:extLst>
            </p:cNvPr>
            <p:cNvGrpSpPr/>
            <p:nvPr/>
          </p:nvGrpSpPr>
          <p:grpSpPr>
            <a:xfrm>
              <a:off x="3889019" y="4361518"/>
              <a:ext cx="578460" cy="369091"/>
              <a:chOff x="3681747" y="309619"/>
              <a:chExt cx="650768" cy="415227"/>
            </a:xfrm>
          </p:grpSpPr>
          <p:cxnSp>
            <p:nvCxnSpPr>
              <p:cNvPr id="559" name="Elbow Connector 558">
                <a:extLst>
                  <a:ext uri="{FF2B5EF4-FFF2-40B4-BE49-F238E27FC236}">
                    <a16:creationId xmlns:a16="http://schemas.microsoft.com/office/drawing/2014/main" id="{B0EB16B5-F52E-664E-84AB-33DA40D7E1D3}"/>
                  </a:ext>
                </a:extLst>
              </p:cNvPr>
              <p:cNvCxnSpPr>
                <a:cxnSpLocks/>
                <a:stCxn id="264" idx="0"/>
                <a:endCxn id="560"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60" name="Rectangle 559">
                <a:extLst>
                  <a:ext uri="{FF2B5EF4-FFF2-40B4-BE49-F238E27FC236}">
                    <a16:creationId xmlns:a16="http://schemas.microsoft.com/office/drawing/2014/main" id="{EC094596-4F56-5A48-937C-074FFD82928A}"/>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61" name="Elbow Connector 560">
                <a:extLst>
                  <a:ext uri="{FF2B5EF4-FFF2-40B4-BE49-F238E27FC236}">
                    <a16:creationId xmlns:a16="http://schemas.microsoft.com/office/drawing/2014/main" id="{3278A77A-9B5F-484B-AD7A-3C2C0D530AE4}"/>
                  </a:ext>
                </a:extLst>
              </p:cNvPr>
              <p:cNvCxnSpPr>
                <a:cxnSpLocks/>
                <a:stCxn id="560"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ED3875E9-0974-6B40-A5F2-A5C0E71FB6F1}"/>
                </a:ext>
              </a:extLst>
            </p:cNvPr>
            <p:cNvGrpSpPr/>
            <p:nvPr/>
          </p:nvGrpSpPr>
          <p:grpSpPr>
            <a:xfrm>
              <a:off x="4568091" y="4361519"/>
              <a:ext cx="565695" cy="413566"/>
              <a:chOff x="4445702" y="309620"/>
              <a:chExt cx="636407" cy="465262"/>
            </a:xfrm>
          </p:grpSpPr>
          <p:sp>
            <p:nvSpPr>
              <p:cNvPr id="556" name="Diamond 555">
                <a:extLst>
                  <a:ext uri="{FF2B5EF4-FFF2-40B4-BE49-F238E27FC236}">
                    <a16:creationId xmlns:a16="http://schemas.microsoft.com/office/drawing/2014/main" id="{B2F0D331-8A3D-3440-A62A-F4CB99F41420}"/>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7" name="Elbow Connector 556">
                <a:extLst>
                  <a:ext uri="{FF2B5EF4-FFF2-40B4-BE49-F238E27FC236}">
                    <a16:creationId xmlns:a16="http://schemas.microsoft.com/office/drawing/2014/main" id="{985F9F3E-5E05-E842-AA4B-6C13400BFE76}"/>
                  </a:ext>
                </a:extLst>
              </p:cNvPr>
              <p:cNvCxnSpPr>
                <a:cxnSpLocks/>
                <a:stCxn id="556"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Elbow Connector 557">
                <a:extLst>
                  <a:ext uri="{FF2B5EF4-FFF2-40B4-BE49-F238E27FC236}">
                    <a16:creationId xmlns:a16="http://schemas.microsoft.com/office/drawing/2014/main" id="{AEBD05A0-34A6-3C4F-8BD1-BAE539B3BAB5}"/>
                  </a:ext>
                </a:extLst>
              </p:cNvPr>
              <p:cNvCxnSpPr>
                <a:cxnSpLocks/>
                <a:endCxn id="556"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00FC038B-13C3-D74C-9B28-A1DD91343229}"/>
                </a:ext>
              </a:extLst>
            </p:cNvPr>
            <p:cNvCxnSpPr>
              <a:cxnSpLocks/>
              <a:endCxn id="260" idx="2"/>
            </p:cNvCxnSpPr>
            <p:nvPr/>
          </p:nvCxnSpPr>
          <p:spPr>
            <a:xfrm>
              <a:off x="4017556" y="4361519"/>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9DE5AF8F-BD2E-3F45-8C1E-220FED7C3D03}"/>
                </a:ext>
              </a:extLst>
            </p:cNvPr>
            <p:cNvSpPr/>
            <p:nvPr/>
          </p:nvSpPr>
          <p:spPr>
            <a:xfrm flipV="1">
              <a:off x="5276570" y="4239052"/>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1" name="Group 260">
              <a:extLst>
                <a:ext uri="{FF2B5EF4-FFF2-40B4-BE49-F238E27FC236}">
                  <a16:creationId xmlns:a16="http://schemas.microsoft.com/office/drawing/2014/main" id="{82D4DC9E-0EDB-F249-AD29-48F8AC9E8E2D}"/>
                </a:ext>
              </a:extLst>
            </p:cNvPr>
            <p:cNvGrpSpPr/>
            <p:nvPr/>
          </p:nvGrpSpPr>
          <p:grpSpPr>
            <a:xfrm>
              <a:off x="2385071" y="4361519"/>
              <a:ext cx="572391" cy="369091"/>
              <a:chOff x="1989805" y="309620"/>
              <a:chExt cx="643940" cy="415227"/>
            </a:xfrm>
          </p:grpSpPr>
          <p:cxnSp>
            <p:nvCxnSpPr>
              <p:cNvPr id="553" name="Elbow Connector 552">
                <a:extLst>
                  <a:ext uri="{FF2B5EF4-FFF2-40B4-BE49-F238E27FC236}">
                    <a16:creationId xmlns:a16="http://schemas.microsoft.com/office/drawing/2014/main" id="{7CFF50E5-B0C6-3C4A-8ADA-C3C6C816E995}"/>
                  </a:ext>
                </a:extLst>
              </p:cNvPr>
              <p:cNvCxnSpPr>
                <a:cxnSpLocks/>
                <a:stCxn id="459" idx="0"/>
                <a:endCxn id="55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7435A960-C765-1540-B0FF-DE93D557A6FB}"/>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5" name="Elbow Connector 554">
                <a:extLst>
                  <a:ext uri="{FF2B5EF4-FFF2-40B4-BE49-F238E27FC236}">
                    <a16:creationId xmlns:a16="http://schemas.microsoft.com/office/drawing/2014/main" id="{9A1AB92B-BD1A-EF40-B2BD-C6F0C529B76E}"/>
                  </a:ext>
                </a:extLst>
              </p:cNvPr>
              <p:cNvCxnSpPr>
                <a:cxnSpLocks/>
                <a:stCxn id="55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8ADAB819-9382-0146-8CC7-8EC26B002D3E}"/>
                </a:ext>
              </a:extLst>
            </p:cNvPr>
            <p:cNvGrpSpPr/>
            <p:nvPr/>
          </p:nvGrpSpPr>
          <p:grpSpPr>
            <a:xfrm>
              <a:off x="3058072" y="4361520"/>
              <a:ext cx="565695" cy="413566"/>
              <a:chOff x="2746931" y="309621"/>
              <a:chExt cx="636407" cy="465262"/>
            </a:xfrm>
          </p:grpSpPr>
          <p:sp>
            <p:nvSpPr>
              <p:cNvPr id="550" name="Diamond 549">
                <a:extLst>
                  <a:ext uri="{FF2B5EF4-FFF2-40B4-BE49-F238E27FC236}">
                    <a16:creationId xmlns:a16="http://schemas.microsoft.com/office/drawing/2014/main" id="{AE894EC4-6E93-634F-8A0A-3A4EE4772FC8}"/>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1" name="Elbow Connector 550">
                <a:extLst>
                  <a:ext uri="{FF2B5EF4-FFF2-40B4-BE49-F238E27FC236}">
                    <a16:creationId xmlns:a16="http://schemas.microsoft.com/office/drawing/2014/main" id="{7AED76BA-BAC7-8E45-A1CE-C3EDB9DE04FE}"/>
                  </a:ext>
                </a:extLst>
              </p:cNvPr>
              <p:cNvCxnSpPr>
                <a:cxnSpLocks/>
                <a:stCxn id="550"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Elbow Connector 551">
                <a:extLst>
                  <a:ext uri="{FF2B5EF4-FFF2-40B4-BE49-F238E27FC236}">
                    <a16:creationId xmlns:a16="http://schemas.microsoft.com/office/drawing/2014/main" id="{6ACC444F-58A0-1A4E-92EC-4DB6107AB20B}"/>
                  </a:ext>
                </a:extLst>
              </p:cNvPr>
              <p:cNvCxnSpPr>
                <a:cxnSpLocks/>
                <a:endCxn id="550"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41736BD6-B7E9-2E4F-9B1F-17A41E42BC94}"/>
                </a:ext>
              </a:extLst>
            </p:cNvPr>
            <p:cNvCxnSpPr>
              <a:cxnSpLocks/>
              <a:stCxn id="459" idx="6"/>
              <a:endCxn id="264" idx="2"/>
            </p:cNvCxnSpPr>
            <p:nvPr/>
          </p:nvCxnSpPr>
          <p:spPr>
            <a:xfrm>
              <a:off x="2507537" y="4361520"/>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7E511A4-8BEA-6F41-AB4E-4C26BF62BB39}"/>
                </a:ext>
              </a:extLst>
            </p:cNvPr>
            <p:cNvSpPr/>
            <p:nvPr/>
          </p:nvSpPr>
          <p:spPr>
            <a:xfrm flipV="1">
              <a:off x="3766551" y="4239053"/>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5" name="Group 264">
              <a:extLst>
                <a:ext uri="{FF2B5EF4-FFF2-40B4-BE49-F238E27FC236}">
                  <a16:creationId xmlns:a16="http://schemas.microsoft.com/office/drawing/2014/main" id="{F0A6C458-F440-F046-BD4D-CD7F105918B4}"/>
                </a:ext>
              </a:extLst>
            </p:cNvPr>
            <p:cNvGrpSpPr/>
            <p:nvPr/>
          </p:nvGrpSpPr>
          <p:grpSpPr>
            <a:xfrm>
              <a:off x="5399038" y="4239052"/>
              <a:ext cx="4654612" cy="536033"/>
              <a:chOff x="5325620" y="171845"/>
              <a:chExt cx="5236436" cy="603037"/>
            </a:xfrm>
          </p:grpSpPr>
          <p:grpSp>
            <p:nvGrpSpPr>
              <p:cNvPr id="463" name="Group 462">
                <a:extLst>
                  <a:ext uri="{FF2B5EF4-FFF2-40B4-BE49-F238E27FC236}">
                    <a16:creationId xmlns:a16="http://schemas.microsoft.com/office/drawing/2014/main" id="{BAC2D2E9-1428-4B4F-9EAD-7C254550844D}"/>
                  </a:ext>
                </a:extLst>
              </p:cNvPr>
              <p:cNvGrpSpPr/>
              <p:nvPr/>
            </p:nvGrpSpPr>
            <p:grpSpPr>
              <a:xfrm>
                <a:off x="9489464" y="309620"/>
                <a:ext cx="636407" cy="465262"/>
                <a:chOff x="9489464" y="309620"/>
                <a:chExt cx="636407" cy="465262"/>
              </a:xfrm>
            </p:grpSpPr>
            <p:sp>
              <p:nvSpPr>
                <p:cNvPr id="547" name="Diamond 546">
                  <a:extLst>
                    <a:ext uri="{FF2B5EF4-FFF2-40B4-BE49-F238E27FC236}">
                      <a16:creationId xmlns:a16="http://schemas.microsoft.com/office/drawing/2014/main" id="{AFAE3482-E3EF-5C48-90A6-9E8948A66664}"/>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8" name="Elbow Connector 547">
                  <a:extLst>
                    <a:ext uri="{FF2B5EF4-FFF2-40B4-BE49-F238E27FC236}">
                      <a16:creationId xmlns:a16="http://schemas.microsoft.com/office/drawing/2014/main" id="{FD66243F-80C8-E044-B6A9-F66F843FD088}"/>
                    </a:ext>
                  </a:extLst>
                </p:cNvPr>
                <p:cNvCxnSpPr>
                  <a:cxnSpLocks/>
                  <a:stCxn id="547"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C5D0969E-3456-9747-9A33-0666C7B010E0}"/>
                    </a:ext>
                  </a:extLst>
                </p:cNvPr>
                <p:cNvCxnSpPr>
                  <a:cxnSpLocks/>
                  <a:endCxn id="547"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Connector 463">
                <a:extLst>
                  <a:ext uri="{FF2B5EF4-FFF2-40B4-BE49-F238E27FC236}">
                    <a16:creationId xmlns:a16="http://schemas.microsoft.com/office/drawing/2014/main" id="{2DB90C77-3CC1-3846-AB8E-AE90D2C22D13}"/>
                  </a:ext>
                </a:extLst>
              </p:cNvPr>
              <p:cNvCxnSpPr>
                <a:cxnSpLocks/>
                <a:endCxn id="465"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16193507-465C-074A-AA26-55BEC0AE9F33}"/>
                  </a:ext>
                </a:extLst>
              </p:cNvPr>
              <p:cNvSpPr/>
              <p:nvPr/>
            </p:nvSpPr>
            <p:spPr>
              <a:xfrm flipV="1">
                <a:off x="1028650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66" name="Group 465">
                <a:extLst>
                  <a:ext uri="{FF2B5EF4-FFF2-40B4-BE49-F238E27FC236}">
                    <a16:creationId xmlns:a16="http://schemas.microsoft.com/office/drawing/2014/main" id="{3D4750CD-838F-F744-8E5C-5BF114621D9E}"/>
                  </a:ext>
                </a:extLst>
              </p:cNvPr>
              <p:cNvGrpSpPr/>
              <p:nvPr/>
            </p:nvGrpSpPr>
            <p:grpSpPr>
              <a:xfrm>
                <a:off x="5325620" y="309619"/>
                <a:ext cx="653115" cy="415227"/>
                <a:chOff x="5325620" y="309619"/>
                <a:chExt cx="653115" cy="415227"/>
              </a:xfrm>
            </p:grpSpPr>
            <p:cxnSp>
              <p:nvCxnSpPr>
                <p:cNvPr id="544" name="Elbow Connector 543">
                  <a:extLst>
                    <a:ext uri="{FF2B5EF4-FFF2-40B4-BE49-F238E27FC236}">
                      <a16:creationId xmlns:a16="http://schemas.microsoft.com/office/drawing/2014/main" id="{BF7F2D87-D432-6944-8AE0-5E96A7FEE852}"/>
                    </a:ext>
                  </a:extLst>
                </p:cNvPr>
                <p:cNvCxnSpPr>
                  <a:cxnSpLocks/>
                  <a:stCxn id="260" idx="0"/>
                  <a:endCxn id="545"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5" name="Rectangle 544">
                  <a:extLst>
                    <a:ext uri="{FF2B5EF4-FFF2-40B4-BE49-F238E27FC236}">
                      <a16:creationId xmlns:a16="http://schemas.microsoft.com/office/drawing/2014/main" id="{B3F6DCEF-DC22-5F4A-B97A-9A0C4D0D3073}"/>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6" name="Elbow Connector 545">
                  <a:extLst>
                    <a:ext uri="{FF2B5EF4-FFF2-40B4-BE49-F238E27FC236}">
                      <a16:creationId xmlns:a16="http://schemas.microsoft.com/office/drawing/2014/main" id="{1DE335DF-98D5-5C45-8C83-A5FDE1334728}"/>
                    </a:ext>
                  </a:extLst>
                </p:cNvPr>
                <p:cNvCxnSpPr>
                  <a:cxnSpLocks/>
                  <a:stCxn id="545"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78C41C19-0CCC-1B46-B19C-92D05A34B137}"/>
                  </a:ext>
                </a:extLst>
              </p:cNvPr>
              <p:cNvGrpSpPr/>
              <p:nvPr/>
            </p:nvGrpSpPr>
            <p:grpSpPr>
              <a:xfrm>
                <a:off x="6091922" y="309620"/>
                <a:ext cx="636408" cy="465262"/>
                <a:chOff x="6091922" y="309620"/>
                <a:chExt cx="636408" cy="465262"/>
              </a:xfrm>
            </p:grpSpPr>
            <p:sp>
              <p:nvSpPr>
                <p:cNvPr id="541" name="Diamond 540">
                  <a:extLst>
                    <a:ext uri="{FF2B5EF4-FFF2-40B4-BE49-F238E27FC236}">
                      <a16:creationId xmlns:a16="http://schemas.microsoft.com/office/drawing/2014/main" id="{D47A9996-BC1A-814B-8F90-3E24F154CAB0}"/>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2" name="Elbow Connector 541">
                  <a:extLst>
                    <a:ext uri="{FF2B5EF4-FFF2-40B4-BE49-F238E27FC236}">
                      <a16:creationId xmlns:a16="http://schemas.microsoft.com/office/drawing/2014/main" id="{DC5B0E13-7BEC-2640-AD69-B5C4770B932B}"/>
                    </a:ext>
                  </a:extLst>
                </p:cNvPr>
                <p:cNvCxnSpPr>
                  <a:cxnSpLocks/>
                  <a:stCxn id="541"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Elbow Connector 542">
                  <a:extLst>
                    <a:ext uri="{FF2B5EF4-FFF2-40B4-BE49-F238E27FC236}">
                      <a16:creationId xmlns:a16="http://schemas.microsoft.com/office/drawing/2014/main" id="{F74CF89E-C187-5844-AF54-32879D14EB28}"/>
                    </a:ext>
                  </a:extLst>
                </p:cNvPr>
                <p:cNvCxnSpPr>
                  <a:cxnSpLocks/>
                  <a:endCxn id="541"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8" name="Straight Connector 467">
                <a:extLst>
                  <a:ext uri="{FF2B5EF4-FFF2-40B4-BE49-F238E27FC236}">
                    <a16:creationId xmlns:a16="http://schemas.microsoft.com/office/drawing/2014/main" id="{01CF760C-4C6F-544E-8092-3B434C3262EB}"/>
                  </a:ext>
                </a:extLst>
              </p:cNvPr>
              <p:cNvCxnSpPr>
                <a:cxnSpLocks/>
                <a:endCxn id="469"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9" name="Oval 468">
                <a:extLst>
                  <a:ext uri="{FF2B5EF4-FFF2-40B4-BE49-F238E27FC236}">
                    <a16:creationId xmlns:a16="http://schemas.microsoft.com/office/drawing/2014/main" id="{614BEA26-3809-2345-A2C5-0DADE814F5C9}"/>
                  </a:ext>
                </a:extLst>
              </p:cNvPr>
              <p:cNvSpPr/>
              <p:nvPr/>
            </p:nvSpPr>
            <p:spPr>
              <a:xfrm flipV="1">
                <a:off x="6888963"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0" name="Group 469">
                <a:extLst>
                  <a:ext uri="{FF2B5EF4-FFF2-40B4-BE49-F238E27FC236}">
                    <a16:creationId xmlns:a16="http://schemas.microsoft.com/office/drawing/2014/main" id="{DBC00FB2-5041-2744-85DB-E18B414F1272}"/>
                  </a:ext>
                </a:extLst>
              </p:cNvPr>
              <p:cNvGrpSpPr/>
              <p:nvPr/>
            </p:nvGrpSpPr>
            <p:grpSpPr>
              <a:xfrm>
                <a:off x="7026738" y="309619"/>
                <a:ext cx="650769" cy="415227"/>
                <a:chOff x="7026738" y="309619"/>
                <a:chExt cx="650769" cy="415227"/>
              </a:xfrm>
            </p:grpSpPr>
            <p:cxnSp>
              <p:nvCxnSpPr>
                <p:cNvPr id="482" name="Elbow Connector 481">
                  <a:extLst>
                    <a:ext uri="{FF2B5EF4-FFF2-40B4-BE49-F238E27FC236}">
                      <a16:creationId xmlns:a16="http://schemas.microsoft.com/office/drawing/2014/main" id="{7240964C-B1B3-CC4B-B417-471D3D7C66E1}"/>
                    </a:ext>
                  </a:extLst>
                </p:cNvPr>
                <p:cNvCxnSpPr>
                  <a:cxnSpLocks/>
                  <a:stCxn id="469" idx="0"/>
                  <a:endCxn id="483"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D6C1155-B90E-2C4C-9C88-D33550C2C7C7}"/>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4" name="Elbow Connector 483">
                  <a:extLst>
                    <a:ext uri="{FF2B5EF4-FFF2-40B4-BE49-F238E27FC236}">
                      <a16:creationId xmlns:a16="http://schemas.microsoft.com/office/drawing/2014/main" id="{2AF4F143-16F2-4142-B00A-208BA666C032}"/>
                    </a:ext>
                  </a:extLst>
                </p:cNvPr>
                <p:cNvCxnSpPr>
                  <a:cxnSpLocks/>
                  <a:stCxn id="483"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1" name="Straight Connector 470">
                <a:extLst>
                  <a:ext uri="{FF2B5EF4-FFF2-40B4-BE49-F238E27FC236}">
                    <a16:creationId xmlns:a16="http://schemas.microsoft.com/office/drawing/2014/main" id="{4AE6D6B2-13BD-E744-B5DC-064126D1A278}"/>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DB14E2BD-58CB-3142-8D2A-B77A71B628F7}"/>
                  </a:ext>
                </a:extLst>
              </p:cNvPr>
              <p:cNvGrpSpPr/>
              <p:nvPr/>
            </p:nvGrpSpPr>
            <p:grpSpPr>
              <a:xfrm>
                <a:off x="8725510" y="309619"/>
                <a:ext cx="650767" cy="415227"/>
                <a:chOff x="8725510" y="309619"/>
                <a:chExt cx="650767" cy="415227"/>
              </a:xfrm>
            </p:grpSpPr>
            <p:cxnSp>
              <p:nvCxnSpPr>
                <p:cNvPr id="479" name="Elbow Connector 478">
                  <a:extLst>
                    <a:ext uri="{FF2B5EF4-FFF2-40B4-BE49-F238E27FC236}">
                      <a16:creationId xmlns:a16="http://schemas.microsoft.com/office/drawing/2014/main" id="{A71B5995-136D-B04E-87C4-5CDF1D50532D}"/>
                    </a:ext>
                  </a:extLst>
                </p:cNvPr>
                <p:cNvCxnSpPr>
                  <a:cxnSpLocks/>
                  <a:stCxn id="473" idx="0"/>
                  <a:endCxn id="48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Rectangle 479">
                  <a:extLst>
                    <a:ext uri="{FF2B5EF4-FFF2-40B4-BE49-F238E27FC236}">
                      <a16:creationId xmlns:a16="http://schemas.microsoft.com/office/drawing/2014/main" id="{530084E2-1B7A-AE4F-83C7-7BC320FC75E0}"/>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1" name="Elbow Connector 480">
                  <a:extLst>
                    <a:ext uri="{FF2B5EF4-FFF2-40B4-BE49-F238E27FC236}">
                      <a16:creationId xmlns:a16="http://schemas.microsoft.com/office/drawing/2014/main" id="{487EB043-B424-3041-8170-FBF359D4B67F}"/>
                    </a:ext>
                  </a:extLst>
                </p:cNvPr>
                <p:cNvCxnSpPr>
                  <a:cxnSpLocks/>
                  <a:stCxn id="48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473" name="Oval 472">
                <a:extLst>
                  <a:ext uri="{FF2B5EF4-FFF2-40B4-BE49-F238E27FC236}">
                    <a16:creationId xmlns:a16="http://schemas.microsoft.com/office/drawing/2014/main" id="{23331FDE-34C3-6B42-87F4-F5D4A5728D7A}"/>
                  </a:ext>
                </a:extLst>
              </p:cNvPr>
              <p:cNvSpPr/>
              <p:nvPr/>
            </p:nvSpPr>
            <p:spPr>
              <a:xfrm flipV="1">
                <a:off x="858773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4" name="Group 473">
                <a:extLst>
                  <a:ext uri="{FF2B5EF4-FFF2-40B4-BE49-F238E27FC236}">
                    <a16:creationId xmlns:a16="http://schemas.microsoft.com/office/drawing/2014/main" id="{5F7650E6-5C25-264F-B714-EB465865B90C}"/>
                  </a:ext>
                </a:extLst>
              </p:cNvPr>
              <p:cNvGrpSpPr/>
              <p:nvPr/>
            </p:nvGrpSpPr>
            <p:grpSpPr>
              <a:xfrm>
                <a:off x="7959493" y="275993"/>
                <a:ext cx="628241" cy="67256"/>
                <a:chOff x="7959493" y="275993"/>
                <a:chExt cx="628241" cy="67256"/>
              </a:xfrm>
            </p:grpSpPr>
            <p:cxnSp>
              <p:nvCxnSpPr>
                <p:cNvPr id="475" name="Straight Connector 474">
                  <a:extLst>
                    <a:ext uri="{FF2B5EF4-FFF2-40B4-BE49-F238E27FC236}">
                      <a16:creationId xmlns:a16="http://schemas.microsoft.com/office/drawing/2014/main" id="{F6B5911E-0289-374B-AD0A-7A9AA1BDF223}"/>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9649F06F-B33B-B445-8218-17DE9AF552FA}"/>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77" name="Oval 476">
                  <a:extLst>
                    <a:ext uri="{FF2B5EF4-FFF2-40B4-BE49-F238E27FC236}">
                      <a16:creationId xmlns:a16="http://schemas.microsoft.com/office/drawing/2014/main" id="{7BBEA551-2C90-3F45-B0AB-A0DBA61F659B}"/>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8" name="Oval 477">
                  <a:extLst>
                    <a:ext uri="{FF2B5EF4-FFF2-40B4-BE49-F238E27FC236}">
                      <a16:creationId xmlns:a16="http://schemas.microsoft.com/office/drawing/2014/main" id="{F9D4ECFE-D8FF-824C-BDA7-67F1A421E6B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66" name="Group 265">
              <a:extLst>
                <a:ext uri="{FF2B5EF4-FFF2-40B4-BE49-F238E27FC236}">
                  <a16:creationId xmlns:a16="http://schemas.microsoft.com/office/drawing/2014/main" id="{ED41C7EC-8CCD-1E48-B515-511E26317061}"/>
                </a:ext>
              </a:extLst>
            </p:cNvPr>
            <p:cNvGrpSpPr/>
            <p:nvPr/>
          </p:nvGrpSpPr>
          <p:grpSpPr>
            <a:xfrm>
              <a:off x="835600" y="4148589"/>
              <a:ext cx="1671937" cy="420564"/>
              <a:chOff x="246646" y="70075"/>
              <a:chExt cx="1880934" cy="473134"/>
            </a:xfrm>
          </p:grpSpPr>
          <p:sp>
            <p:nvSpPr>
              <p:cNvPr id="459" name="Oval 458">
                <a:extLst>
                  <a:ext uri="{FF2B5EF4-FFF2-40B4-BE49-F238E27FC236}">
                    <a16:creationId xmlns:a16="http://schemas.microsoft.com/office/drawing/2014/main" id="{438F2962-BD9B-D646-96A0-70507D9C040E}"/>
                  </a:ext>
                </a:extLst>
              </p:cNvPr>
              <p:cNvSpPr/>
              <p:nvPr/>
            </p:nvSpPr>
            <p:spPr>
              <a:xfrm flipV="1">
                <a:off x="1852028"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60" name="Google Shape;399;p3">
                <a:extLst>
                  <a:ext uri="{FF2B5EF4-FFF2-40B4-BE49-F238E27FC236}">
                    <a16:creationId xmlns:a16="http://schemas.microsoft.com/office/drawing/2014/main" id="{4B8D7BF5-8730-134C-850D-E6AFA913B0EE}"/>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1" name="Straight Connector 460">
                <a:extLst>
                  <a:ext uri="{FF2B5EF4-FFF2-40B4-BE49-F238E27FC236}">
                    <a16:creationId xmlns:a16="http://schemas.microsoft.com/office/drawing/2014/main" id="{28BAC773-C7F2-C94D-8485-2560101B8124}"/>
                  </a:ext>
                </a:extLst>
              </p:cNvPr>
              <p:cNvCxnSpPr>
                <a:cxnSpLocks/>
                <a:stCxn id="460" idx="2"/>
                <a:endCxn id="459"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2" name="TextBox 461">
                <a:extLst>
                  <a:ext uri="{FF2B5EF4-FFF2-40B4-BE49-F238E27FC236}">
                    <a16:creationId xmlns:a16="http://schemas.microsoft.com/office/drawing/2014/main" id="{5577F4AD-E90B-5148-AB58-25E22F2783A8}"/>
                  </a:ext>
                </a:extLst>
              </p:cNvPr>
              <p:cNvSpPr txBox="1"/>
              <p:nvPr/>
            </p:nvSpPr>
            <p:spPr>
              <a:xfrm>
                <a:off x="246646" y="70075"/>
                <a:ext cx="905660"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quiet</a:t>
                </a:r>
              </a:p>
            </p:txBody>
          </p:sp>
        </p:grpSp>
        <p:grpSp>
          <p:nvGrpSpPr>
            <p:cNvPr id="267" name="Group 266">
              <a:extLst>
                <a:ext uri="{FF2B5EF4-FFF2-40B4-BE49-F238E27FC236}">
                  <a16:creationId xmlns:a16="http://schemas.microsoft.com/office/drawing/2014/main" id="{48E6D90D-7A0C-5544-AAFB-34BCFC34535A}"/>
                </a:ext>
              </a:extLst>
            </p:cNvPr>
            <p:cNvGrpSpPr/>
            <p:nvPr/>
          </p:nvGrpSpPr>
          <p:grpSpPr>
            <a:xfrm>
              <a:off x="1092081" y="4483987"/>
              <a:ext cx="8959478" cy="882470"/>
              <a:chOff x="535191" y="439531"/>
              <a:chExt cx="10079415" cy="992779"/>
            </a:xfrm>
          </p:grpSpPr>
          <p:grpSp>
            <p:nvGrpSpPr>
              <p:cNvPr id="393" name="Group 392">
                <a:extLst>
                  <a:ext uri="{FF2B5EF4-FFF2-40B4-BE49-F238E27FC236}">
                    <a16:creationId xmlns:a16="http://schemas.microsoft.com/office/drawing/2014/main" id="{18DEAE10-8D07-DC47-B866-BF83AB7C5706}"/>
                  </a:ext>
                </a:extLst>
              </p:cNvPr>
              <p:cNvGrpSpPr/>
              <p:nvPr/>
            </p:nvGrpSpPr>
            <p:grpSpPr>
              <a:xfrm>
                <a:off x="9542014" y="967047"/>
                <a:ext cx="636407" cy="465262"/>
                <a:chOff x="9542014" y="967047"/>
                <a:chExt cx="636407" cy="465262"/>
              </a:xfrm>
            </p:grpSpPr>
            <p:sp>
              <p:nvSpPr>
                <p:cNvPr id="456" name="Diamond 455">
                  <a:extLst>
                    <a:ext uri="{FF2B5EF4-FFF2-40B4-BE49-F238E27FC236}">
                      <a16:creationId xmlns:a16="http://schemas.microsoft.com/office/drawing/2014/main" id="{574C03B4-E2B8-8F45-90F3-1863E923AAD0}"/>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7" name="Elbow Connector 456">
                  <a:extLst>
                    <a:ext uri="{FF2B5EF4-FFF2-40B4-BE49-F238E27FC236}">
                      <a16:creationId xmlns:a16="http://schemas.microsoft.com/office/drawing/2014/main" id="{7BD8D280-84AF-CD4D-9DB7-13AEE1A280F0}"/>
                    </a:ext>
                  </a:extLst>
                </p:cNvPr>
                <p:cNvCxnSpPr>
                  <a:cxnSpLocks/>
                  <a:stCxn id="456"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61093B69-F608-5948-B1A6-F3FA4BCFC899}"/>
                    </a:ext>
                  </a:extLst>
                </p:cNvPr>
                <p:cNvCxnSpPr>
                  <a:cxnSpLocks/>
                  <a:endCxn id="456"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4" name="Straight Connector 393">
                <a:extLst>
                  <a:ext uri="{FF2B5EF4-FFF2-40B4-BE49-F238E27FC236}">
                    <a16:creationId xmlns:a16="http://schemas.microsoft.com/office/drawing/2014/main" id="{DE4B675C-3FF9-DE45-B53A-0B4B2317F26A}"/>
                  </a:ext>
                </a:extLst>
              </p:cNvPr>
              <p:cNvCxnSpPr>
                <a:cxnSpLocks/>
                <a:endCxn id="395"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D8406544-BB55-8D46-AC00-317DE9CCD452}"/>
                  </a:ext>
                </a:extLst>
              </p:cNvPr>
              <p:cNvSpPr/>
              <p:nvPr/>
            </p:nvSpPr>
            <p:spPr>
              <a:xfrm flipV="1">
                <a:off x="1033905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6" name="Group 395">
                <a:extLst>
                  <a:ext uri="{FF2B5EF4-FFF2-40B4-BE49-F238E27FC236}">
                    <a16:creationId xmlns:a16="http://schemas.microsoft.com/office/drawing/2014/main" id="{4CC7CE9B-A849-E84D-9FBF-7CDE429EB0A4}"/>
                  </a:ext>
                </a:extLst>
              </p:cNvPr>
              <p:cNvGrpSpPr/>
              <p:nvPr/>
            </p:nvGrpSpPr>
            <p:grpSpPr>
              <a:xfrm>
                <a:off x="6144472" y="967047"/>
                <a:ext cx="636408" cy="465262"/>
                <a:chOff x="6144472" y="967047"/>
                <a:chExt cx="636408" cy="465262"/>
              </a:xfrm>
            </p:grpSpPr>
            <p:sp>
              <p:nvSpPr>
                <p:cNvPr id="453" name="Diamond 452">
                  <a:extLst>
                    <a:ext uri="{FF2B5EF4-FFF2-40B4-BE49-F238E27FC236}">
                      <a16:creationId xmlns:a16="http://schemas.microsoft.com/office/drawing/2014/main" id="{D2B4310D-1F5F-AF44-ADBB-D2EB2DBBE2AE}"/>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4" name="Elbow Connector 453">
                  <a:extLst>
                    <a:ext uri="{FF2B5EF4-FFF2-40B4-BE49-F238E27FC236}">
                      <a16:creationId xmlns:a16="http://schemas.microsoft.com/office/drawing/2014/main" id="{C2D8240A-E5C3-4E43-B7E3-B75FD73E7A42}"/>
                    </a:ext>
                  </a:extLst>
                </p:cNvPr>
                <p:cNvCxnSpPr>
                  <a:cxnSpLocks/>
                  <a:stCxn id="453"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Elbow Connector 454">
                  <a:extLst>
                    <a:ext uri="{FF2B5EF4-FFF2-40B4-BE49-F238E27FC236}">
                      <a16:creationId xmlns:a16="http://schemas.microsoft.com/office/drawing/2014/main" id="{BF1C8FF7-2492-9A43-8353-67A2BDFBB3B3}"/>
                    </a:ext>
                  </a:extLst>
                </p:cNvPr>
                <p:cNvCxnSpPr>
                  <a:cxnSpLocks/>
                  <a:endCxn id="453"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7" name="Straight Connector 396">
                <a:extLst>
                  <a:ext uri="{FF2B5EF4-FFF2-40B4-BE49-F238E27FC236}">
                    <a16:creationId xmlns:a16="http://schemas.microsoft.com/office/drawing/2014/main" id="{C78DB3FD-469B-9C41-BF89-1872559B8BC9}"/>
                  </a:ext>
                </a:extLst>
              </p:cNvPr>
              <p:cNvCxnSpPr>
                <a:cxnSpLocks/>
                <a:endCxn id="398"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8" name="Oval 397">
                <a:extLst>
                  <a:ext uri="{FF2B5EF4-FFF2-40B4-BE49-F238E27FC236}">
                    <a16:creationId xmlns:a16="http://schemas.microsoft.com/office/drawing/2014/main" id="{53836735-0AAF-BD42-BE8A-23DD9BE4A138}"/>
                  </a:ext>
                </a:extLst>
              </p:cNvPr>
              <p:cNvSpPr/>
              <p:nvPr/>
            </p:nvSpPr>
            <p:spPr>
              <a:xfrm flipV="1">
                <a:off x="6941513"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9" name="Group 398">
                <a:extLst>
                  <a:ext uri="{FF2B5EF4-FFF2-40B4-BE49-F238E27FC236}">
                    <a16:creationId xmlns:a16="http://schemas.microsoft.com/office/drawing/2014/main" id="{12387A95-15CE-0846-8588-E7559297A557}"/>
                  </a:ext>
                </a:extLst>
              </p:cNvPr>
              <p:cNvGrpSpPr/>
              <p:nvPr/>
            </p:nvGrpSpPr>
            <p:grpSpPr>
              <a:xfrm>
                <a:off x="4445702" y="967047"/>
                <a:ext cx="636407" cy="465262"/>
                <a:chOff x="4445702" y="967047"/>
                <a:chExt cx="636407" cy="465262"/>
              </a:xfrm>
            </p:grpSpPr>
            <p:sp>
              <p:nvSpPr>
                <p:cNvPr id="450" name="Diamond 449">
                  <a:extLst>
                    <a:ext uri="{FF2B5EF4-FFF2-40B4-BE49-F238E27FC236}">
                      <a16:creationId xmlns:a16="http://schemas.microsoft.com/office/drawing/2014/main" id="{0E1FB674-45AC-BA40-967E-67F5632EF04D}"/>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1" name="Elbow Connector 450">
                  <a:extLst>
                    <a:ext uri="{FF2B5EF4-FFF2-40B4-BE49-F238E27FC236}">
                      <a16:creationId xmlns:a16="http://schemas.microsoft.com/office/drawing/2014/main" id="{BB41A190-F3CE-ED4B-8173-CBC4D2E3FE78}"/>
                    </a:ext>
                  </a:extLst>
                </p:cNvPr>
                <p:cNvCxnSpPr>
                  <a:cxnSpLocks/>
                  <a:stCxn id="45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Elbow Connector 451">
                  <a:extLst>
                    <a:ext uri="{FF2B5EF4-FFF2-40B4-BE49-F238E27FC236}">
                      <a16:creationId xmlns:a16="http://schemas.microsoft.com/office/drawing/2014/main" id="{DE7E3C4C-90DC-CD41-BAB7-BB855C68A932}"/>
                    </a:ext>
                  </a:extLst>
                </p:cNvPr>
                <p:cNvCxnSpPr>
                  <a:cxnSpLocks/>
                  <a:endCxn id="45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0" name="Straight Connector 399">
                <a:extLst>
                  <a:ext uri="{FF2B5EF4-FFF2-40B4-BE49-F238E27FC236}">
                    <a16:creationId xmlns:a16="http://schemas.microsoft.com/office/drawing/2014/main" id="{5C1F82EF-B54D-C54C-8894-CA48DDF1608D}"/>
                  </a:ext>
                </a:extLst>
              </p:cNvPr>
              <p:cNvCxnSpPr>
                <a:cxnSpLocks/>
                <a:endCxn id="401"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7A382BD0-43DE-C34A-8B78-DFFAF52B4F69}"/>
                  </a:ext>
                </a:extLst>
              </p:cNvPr>
              <p:cNvSpPr/>
              <p:nvPr/>
            </p:nvSpPr>
            <p:spPr>
              <a:xfrm flipV="1">
                <a:off x="5242742"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2" name="Group 401">
                <a:extLst>
                  <a:ext uri="{FF2B5EF4-FFF2-40B4-BE49-F238E27FC236}">
                    <a16:creationId xmlns:a16="http://schemas.microsoft.com/office/drawing/2014/main" id="{829A7441-B074-104B-90DD-E1BCA3558BE5}"/>
                  </a:ext>
                </a:extLst>
              </p:cNvPr>
              <p:cNvGrpSpPr/>
              <p:nvPr/>
            </p:nvGrpSpPr>
            <p:grpSpPr>
              <a:xfrm>
                <a:off x="2746931" y="967048"/>
                <a:ext cx="636407" cy="465262"/>
                <a:chOff x="2746931" y="967048"/>
                <a:chExt cx="636407" cy="465262"/>
              </a:xfrm>
            </p:grpSpPr>
            <p:sp>
              <p:nvSpPr>
                <p:cNvPr id="447" name="Diamond 446">
                  <a:extLst>
                    <a:ext uri="{FF2B5EF4-FFF2-40B4-BE49-F238E27FC236}">
                      <a16:creationId xmlns:a16="http://schemas.microsoft.com/office/drawing/2014/main" id="{5CD035D9-2389-174E-976B-21BB3FC614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48" name="Elbow Connector 447">
                  <a:extLst>
                    <a:ext uri="{FF2B5EF4-FFF2-40B4-BE49-F238E27FC236}">
                      <a16:creationId xmlns:a16="http://schemas.microsoft.com/office/drawing/2014/main" id="{125EEFF2-3F23-D24F-91F2-679C43595EC7}"/>
                    </a:ext>
                  </a:extLst>
                </p:cNvPr>
                <p:cNvCxnSpPr>
                  <a:cxnSpLocks/>
                  <a:stCxn id="447"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Elbow Connector 448">
                  <a:extLst>
                    <a:ext uri="{FF2B5EF4-FFF2-40B4-BE49-F238E27FC236}">
                      <a16:creationId xmlns:a16="http://schemas.microsoft.com/office/drawing/2014/main" id="{38D14426-DFC2-CE4E-AB1A-3489B9E5DE71}"/>
                    </a:ext>
                  </a:extLst>
                </p:cNvPr>
                <p:cNvCxnSpPr>
                  <a:cxnSpLocks/>
                  <a:endCxn id="447"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3" name="Straight Connector 402">
                <a:extLst>
                  <a:ext uri="{FF2B5EF4-FFF2-40B4-BE49-F238E27FC236}">
                    <a16:creationId xmlns:a16="http://schemas.microsoft.com/office/drawing/2014/main" id="{BD800ECF-BAB4-A342-953D-60F9ED3320D4}"/>
                  </a:ext>
                </a:extLst>
              </p:cNvPr>
              <p:cNvCxnSpPr>
                <a:cxnSpLocks/>
                <a:stCxn id="439" idx="6"/>
                <a:endCxn id="404"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85BDD973-E5E9-FF49-B67C-49889F892CC4}"/>
                  </a:ext>
                </a:extLst>
              </p:cNvPr>
              <p:cNvSpPr/>
              <p:nvPr/>
            </p:nvSpPr>
            <p:spPr>
              <a:xfrm flipV="1">
                <a:off x="3543971" y="829272"/>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05" name="Straight Connector 404">
                <a:extLst>
                  <a:ext uri="{FF2B5EF4-FFF2-40B4-BE49-F238E27FC236}">
                    <a16:creationId xmlns:a16="http://schemas.microsoft.com/office/drawing/2014/main" id="{8BA813C7-88A8-7E47-AACC-C5BA6A7BBB9C}"/>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686CFA0B-C625-034F-B900-9E517600DD0D}"/>
                  </a:ext>
                </a:extLst>
              </p:cNvPr>
              <p:cNvSpPr/>
              <p:nvPr/>
            </p:nvSpPr>
            <p:spPr>
              <a:xfrm flipV="1">
                <a:off x="864028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7" name="Group 406">
                <a:extLst>
                  <a:ext uri="{FF2B5EF4-FFF2-40B4-BE49-F238E27FC236}">
                    <a16:creationId xmlns:a16="http://schemas.microsoft.com/office/drawing/2014/main" id="{88427943-1810-A447-86C0-6C2C4C297574}"/>
                  </a:ext>
                </a:extLst>
              </p:cNvPr>
              <p:cNvGrpSpPr/>
              <p:nvPr/>
            </p:nvGrpSpPr>
            <p:grpSpPr>
              <a:xfrm>
                <a:off x="8012043" y="933419"/>
                <a:ext cx="628241" cy="67256"/>
                <a:chOff x="8012043" y="933419"/>
                <a:chExt cx="628241" cy="67256"/>
              </a:xfrm>
            </p:grpSpPr>
            <p:cxnSp>
              <p:nvCxnSpPr>
                <p:cNvPr id="443" name="Straight Connector 442">
                  <a:extLst>
                    <a:ext uri="{FF2B5EF4-FFF2-40B4-BE49-F238E27FC236}">
                      <a16:creationId xmlns:a16="http://schemas.microsoft.com/office/drawing/2014/main" id="{48C5823E-338C-F24B-98BB-3A54F9D4C478}"/>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4" name="Oval 443">
                  <a:extLst>
                    <a:ext uri="{FF2B5EF4-FFF2-40B4-BE49-F238E27FC236}">
                      <a16:creationId xmlns:a16="http://schemas.microsoft.com/office/drawing/2014/main" id="{88ECC15D-87B7-C940-98AB-53B51356DDEB}"/>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p>
              </p:txBody>
            </p:sp>
            <p:sp>
              <p:nvSpPr>
                <p:cNvPr id="445" name="Oval 444">
                  <a:extLst>
                    <a:ext uri="{FF2B5EF4-FFF2-40B4-BE49-F238E27FC236}">
                      <a16:creationId xmlns:a16="http://schemas.microsoft.com/office/drawing/2014/main" id="{CC48992A-8F17-3D41-9EDA-755B559A84CF}"/>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6" name="Oval 445">
                  <a:extLst>
                    <a:ext uri="{FF2B5EF4-FFF2-40B4-BE49-F238E27FC236}">
                      <a16:creationId xmlns:a16="http://schemas.microsoft.com/office/drawing/2014/main" id="{3494FF48-CB20-1840-8850-5038C212DE8F}"/>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grpSp>
            <p:nvGrpSpPr>
              <p:cNvPr id="408" name="Group 407">
                <a:extLst>
                  <a:ext uri="{FF2B5EF4-FFF2-40B4-BE49-F238E27FC236}">
                    <a16:creationId xmlns:a16="http://schemas.microsoft.com/office/drawing/2014/main" id="{F082551B-08BF-904D-9EA3-4C6B722960B7}"/>
                  </a:ext>
                </a:extLst>
              </p:cNvPr>
              <p:cNvGrpSpPr/>
              <p:nvPr/>
            </p:nvGrpSpPr>
            <p:grpSpPr>
              <a:xfrm>
                <a:off x="535191" y="747077"/>
                <a:ext cx="1592389" cy="473135"/>
                <a:chOff x="535191" y="747077"/>
                <a:chExt cx="1592389" cy="473135"/>
              </a:xfrm>
            </p:grpSpPr>
            <p:sp>
              <p:nvSpPr>
                <p:cNvPr id="439" name="Oval 438">
                  <a:extLst>
                    <a:ext uri="{FF2B5EF4-FFF2-40B4-BE49-F238E27FC236}">
                      <a16:creationId xmlns:a16="http://schemas.microsoft.com/office/drawing/2014/main" id="{0C6BC387-9D23-954A-B6A1-76BE4AE6612C}"/>
                    </a:ext>
                  </a:extLst>
                </p:cNvPr>
                <p:cNvSpPr/>
                <p:nvPr/>
              </p:nvSpPr>
              <p:spPr>
                <a:xfrm flipV="1">
                  <a:off x="1852028"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0" name="Google Shape;399;p3">
                  <a:extLst>
                    <a:ext uri="{FF2B5EF4-FFF2-40B4-BE49-F238E27FC236}">
                      <a16:creationId xmlns:a16="http://schemas.microsoft.com/office/drawing/2014/main" id="{7778BC72-2EB4-FA44-AA0D-4A66F24ADBC0}"/>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1" name="Straight Connector 440">
                  <a:extLst>
                    <a:ext uri="{FF2B5EF4-FFF2-40B4-BE49-F238E27FC236}">
                      <a16:creationId xmlns:a16="http://schemas.microsoft.com/office/drawing/2014/main" id="{87EAEAF5-E50E-6A4C-A66E-0DA9B514FD7F}"/>
                    </a:ext>
                  </a:extLst>
                </p:cNvPr>
                <p:cNvCxnSpPr>
                  <a:cxnSpLocks/>
                  <a:stCxn id="440"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2" name="TextBox 441">
                  <a:extLst>
                    <a:ext uri="{FF2B5EF4-FFF2-40B4-BE49-F238E27FC236}">
                      <a16:creationId xmlns:a16="http://schemas.microsoft.com/office/drawing/2014/main" id="{7C73BE00-FA38-6F40-B7AC-996D71F0AD5F}"/>
                    </a:ext>
                  </a:extLst>
                </p:cNvPr>
                <p:cNvSpPr txBox="1"/>
                <p:nvPr/>
              </p:nvSpPr>
              <p:spPr>
                <a:xfrm>
                  <a:off x="535191" y="747077"/>
                  <a:ext cx="617116"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dry</a:t>
                  </a:r>
                </a:p>
              </p:txBody>
            </p:sp>
          </p:grpSp>
          <p:grpSp>
            <p:nvGrpSpPr>
              <p:cNvPr id="409" name="Group 408">
                <a:extLst>
                  <a:ext uri="{FF2B5EF4-FFF2-40B4-BE49-F238E27FC236}">
                    <a16:creationId xmlns:a16="http://schemas.microsoft.com/office/drawing/2014/main" id="{10F19DCD-01BF-7A48-8BC8-1898D7B4A614}"/>
                  </a:ext>
                </a:extLst>
              </p:cNvPr>
              <p:cNvGrpSpPr/>
              <p:nvPr/>
            </p:nvGrpSpPr>
            <p:grpSpPr>
              <a:xfrm>
                <a:off x="8578480" y="439532"/>
                <a:ext cx="850347" cy="942740"/>
                <a:chOff x="8578480" y="439532"/>
                <a:chExt cx="850347" cy="942740"/>
              </a:xfrm>
            </p:grpSpPr>
            <p:cxnSp>
              <p:nvCxnSpPr>
                <p:cNvPr id="434" name="Elbow Connector 433">
                  <a:extLst>
                    <a:ext uri="{FF2B5EF4-FFF2-40B4-BE49-F238E27FC236}">
                      <a16:creationId xmlns:a16="http://schemas.microsoft.com/office/drawing/2014/main" id="{66BA23BD-5BC7-424A-8190-3886925C6E53}"/>
                    </a:ext>
                  </a:extLst>
                </p:cNvPr>
                <p:cNvCxnSpPr>
                  <a:cxnSpLocks/>
                  <a:stCxn id="406" idx="0"/>
                  <a:endCxn id="436"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2FF038-BDD0-F643-9220-95C61ECF118F}"/>
                    </a:ext>
                  </a:extLst>
                </p:cNvPr>
                <p:cNvCxnSpPr>
                  <a:cxnSpLocks/>
                  <a:stCxn id="473" idx="0"/>
                  <a:endCxn id="438"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6" name="Rectangle 435">
                  <a:extLst>
                    <a:ext uri="{FF2B5EF4-FFF2-40B4-BE49-F238E27FC236}">
                      <a16:creationId xmlns:a16="http://schemas.microsoft.com/office/drawing/2014/main" id="{69D98F14-CDF7-0147-AA84-7EA08B5A9A9F}"/>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7" name="Elbow Connector 436">
                  <a:extLst>
                    <a:ext uri="{FF2B5EF4-FFF2-40B4-BE49-F238E27FC236}">
                      <a16:creationId xmlns:a16="http://schemas.microsoft.com/office/drawing/2014/main" id="{B6D7517F-AF06-EB46-8F9E-5BF9573BEDDA}"/>
                    </a:ext>
                  </a:extLst>
                </p:cNvPr>
                <p:cNvCxnSpPr>
                  <a:cxnSpLocks/>
                  <a:stCxn id="436"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8" name="Arc 437">
                  <a:extLst>
                    <a:ext uri="{FF2B5EF4-FFF2-40B4-BE49-F238E27FC236}">
                      <a16:creationId xmlns:a16="http://schemas.microsoft.com/office/drawing/2014/main" id="{BE9F04FF-95F0-B74D-9E48-24C1A16ED6C6}"/>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0" name="Group 409">
                <a:extLst>
                  <a:ext uri="{FF2B5EF4-FFF2-40B4-BE49-F238E27FC236}">
                    <a16:creationId xmlns:a16="http://schemas.microsoft.com/office/drawing/2014/main" id="{FC8184DA-0E4A-FD4A-B699-084D323C854A}"/>
                  </a:ext>
                </a:extLst>
              </p:cNvPr>
              <p:cNvGrpSpPr/>
              <p:nvPr/>
            </p:nvGrpSpPr>
            <p:grpSpPr>
              <a:xfrm>
                <a:off x="5180938" y="439531"/>
                <a:ext cx="850347" cy="942741"/>
                <a:chOff x="5180938" y="439531"/>
                <a:chExt cx="850347" cy="942741"/>
              </a:xfrm>
            </p:grpSpPr>
            <p:cxnSp>
              <p:nvCxnSpPr>
                <p:cNvPr id="429" name="Elbow Connector 428">
                  <a:extLst>
                    <a:ext uri="{FF2B5EF4-FFF2-40B4-BE49-F238E27FC236}">
                      <a16:creationId xmlns:a16="http://schemas.microsoft.com/office/drawing/2014/main" id="{259BA4CD-C75E-334C-A521-8FC82213F82F}"/>
                    </a:ext>
                  </a:extLst>
                </p:cNvPr>
                <p:cNvCxnSpPr>
                  <a:cxnSpLocks/>
                  <a:stCxn id="401" idx="0"/>
                  <a:endCxn id="431"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C02E3BC-FDAD-D647-AA6B-C08763F32EB4}"/>
                    </a:ext>
                  </a:extLst>
                </p:cNvPr>
                <p:cNvCxnSpPr>
                  <a:cxnSpLocks/>
                  <a:stCxn id="260"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C8412C69-9820-2544-8A97-2F4967FE8D9C}"/>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2" name="Elbow Connector 431">
                  <a:extLst>
                    <a:ext uri="{FF2B5EF4-FFF2-40B4-BE49-F238E27FC236}">
                      <a16:creationId xmlns:a16="http://schemas.microsoft.com/office/drawing/2014/main" id="{C89BDF14-1F74-934E-B537-AB8A7651F673}"/>
                    </a:ext>
                  </a:extLst>
                </p:cNvPr>
                <p:cNvCxnSpPr>
                  <a:cxnSpLocks/>
                  <a:stCxn id="431"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Arc 432">
                  <a:extLst>
                    <a:ext uri="{FF2B5EF4-FFF2-40B4-BE49-F238E27FC236}">
                      <a16:creationId xmlns:a16="http://schemas.microsoft.com/office/drawing/2014/main" id="{50B1B631-61F3-274B-9045-3E0E990056AF}"/>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1" name="Group 410">
                <a:extLst>
                  <a:ext uri="{FF2B5EF4-FFF2-40B4-BE49-F238E27FC236}">
                    <a16:creationId xmlns:a16="http://schemas.microsoft.com/office/drawing/2014/main" id="{DD934847-687D-9D48-97EE-7FDB4ED71E74}"/>
                  </a:ext>
                </a:extLst>
              </p:cNvPr>
              <p:cNvGrpSpPr/>
              <p:nvPr/>
            </p:nvGrpSpPr>
            <p:grpSpPr>
              <a:xfrm>
                <a:off x="6879710" y="439532"/>
                <a:ext cx="850347" cy="942740"/>
                <a:chOff x="6879710" y="439532"/>
                <a:chExt cx="850347" cy="942740"/>
              </a:xfrm>
            </p:grpSpPr>
            <p:cxnSp>
              <p:nvCxnSpPr>
                <p:cNvPr id="424" name="Elbow Connector 423">
                  <a:extLst>
                    <a:ext uri="{FF2B5EF4-FFF2-40B4-BE49-F238E27FC236}">
                      <a16:creationId xmlns:a16="http://schemas.microsoft.com/office/drawing/2014/main" id="{BE56F62B-849B-F844-BFC9-7534B0F5843F}"/>
                    </a:ext>
                  </a:extLst>
                </p:cNvPr>
                <p:cNvCxnSpPr>
                  <a:cxnSpLocks/>
                  <a:stCxn id="398" idx="0"/>
                  <a:endCxn id="426"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10ECCD1-C27F-2642-9E41-A1796D52F530}"/>
                    </a:ext>
                  </a:extLst>
                </p:cNvPr>
                <p:cNvCxnSpPr>
                  <a:cxnSpLocks/>
                  <a:stCxn id="469" idx="0"/>
                  <a:endCxn id="4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09F81EA2-5936-9243-AB20-64B0BCF5E2AC}"/>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7" name="Elbow Connector 426">
                  <a:extLst>
                    <a:ext uri="{FF2B5EF4-FFF2-40B4-BE49-F238E27FC236}">
                      <a16:creationId xmlns:a16="http://schemas.microsoft.com/office/drawing/2014/main" id="{D112FB89-0A3C-4949-AA5C-E056CCC6FF6E}"/>
                    </a:ext>
                  </a:extLst>
                </p:cNvPr>
                <p:cNvCxnSpPr>
                  <a:cxnSpLocks/>
                  <a:stCxn id="426"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8" name="Arc 427">
                  <a:extLst>
                    <a:ext uri="{FF2B5EF4-FFF2-40B4-BE49-F238E27FC236}">
                      <a16:creationId xmlns:a16="http://schemas.microsoft.com/office/drawing/2014/main" id="{47F4FF86-6B9E-8C4C-B9F0-A1ED5841321A}"/>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2" name="Group 411">
                <a:extLst>
                  <a:ext uri="{FF2B5EF4-FFF2-40B4-BE49-F238E27FC236}">
                    <a16:creationId xmlns:a16="http://schemas.microsoft.com/office/drawing/2014/main" id="{68884610-4C9C-5742-9E4E-C2DBB1B1BACF}"/>
                  </a:ext>
                </a:extLst>
              </p:cNvPr>
              <p:cNvGrpSpPr/>
              <p:nvPr/>
            </p:nvGrpSpPr>
            <p:grpSpPr>
              <a:xfrm>
                <a:off x="1783396" y="447397"/>
                <a:ext cx="850348" cy="934876"/>
                <a:chOff x="1783396" y="447397"/>
                <a:chExt cx="850348" cy="934876"/>
              </a:xfrm>
            </p:grpSpPr>
            <p:cxnSp>
              <p:nvCxnSpPr>
                <p:cNvPr id="419" name="Elbow Connector 418">
                  <a:extLst>
                    <a:ext uri="{FF2B5EF4-FFF2-40B4-BE49-F238E27FC236}">
                      <a16:creationId xmlns:a16="http://schemas.microsoft.com/office/drawing/2014/main" id="{862AEDE6-19C7-8942-B520-8FCD4080C51A}"/>
                    </a:ext>
                  </a:extLst>
                </p:cNvPr>
                <p:cNvCxnSpPr>
                  <a:cxnSpLocks/>
                  <a:stCxn id="439" idx="0"/>
                  <a:endCxn id="421"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1783558-2A2F-584D-A718-61504FEEB927}"/>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1" name="Rectangle 420">
                  <a:extLst>
                    <a:ext uri="{FF2B5EF4-FFF2-40B4-BE49-F238E27FC236}">
                      <a16:creationId xmlns:a16="http://schemas.microsoft.com/office/drawing/2014/main" id="{E2AD8EA1-8330-EF42-A7D9-4E498694247C}"/>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2" name="Elbow Connector 421">
                  <a:extLst>
                    <a:ext uri="{FF2B5EF4-FFF2-40B4-BE49-F238E27FC236}">
                      <a16:creationId xmlns:a16="http://schemas.microsoft.com/office/drawing/2014/main" id="{72CE4F77-C5CD-9149-84A5-D60E47340029}"/>
                    </a:ext>
                  </a:extLst>
                </p:cNvPr>
                <p:cNvCxnSpPr>
                  <a:cxnSpLocks/>
                  <a:stCxn id="421"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Arc 422">
                  <a:extLst>
                    <a:ext uri="{FF2B5EF4-FFF2-40B4-BE49-F238E27FC236}">
                      <a16:creationId xmlns:a16="http://schemas.microsoft.com/office/drawing/2014/main" id="{0BC74589-59AA-C44F-BC10-1B3E0CA5D324}"/>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3" name="Group 412">
                <a:extLst>
                  <a:ext uri="{FF2B5EF4-FFF2-40B4-BE49-F238E27FC236}">
                    <a16:creationId xmlns:a16="http://schemas.microsoft.com/office/drawing/2014/main" id="{666259E3-D82F-714A-8CDB-82226BBE7CCB}"/>
                  </a:ext>
                </a:extLst>
              </p:cNvPr>
              <p:cNvGrpSpPr/>
              <p:nvPr/>
            </p:nvGrpSpPr>
            <p:grpSpPr>
              <a:xfrm>
                <a:off x="3482168" y="447396"/>
                <a:ext cx="850347" cy="934876"/>
                <a:chOff x="3482168" y="447396"/>
                <a:chExt cx="850347" cy="934876"/>
              </a:xfrm>
            </p:grpSpPr>
            <p:cxnSp>
              <p:nvCxnSpPr>
                <p:cNvPr id="414" name="Elbow Connector 413">
                  <a:extLst>
                    <a:ext uri="{FF2B5EF4-FFF2-40B4-BE49-F238E27FC236}">
                      <a16:creationId xmlns:a16="http://schemas.microsoft.com/office/drawing/2014/main" id="{BCD3C365-45DC-9844-AAA1-D7F835173E83}"/>
                    </a:ext>
                  </a:extLst>
                </p:cNvPr>
                <p:cNvCxnSpPr>
                  <a:cxnSpLocks/>
                  <a:stCxn id="404" idx="0"/>
                  <a:endCxn id="416"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4412692-7C5B-2E47-B90F-0E502C75A964}"/>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6" name="Rectangle 415">
                  <a:extLst>
                    <a:ext uri="{FF2B5EF4-FFF2-40B4-BE49-F238E27FC236}">
                      <a16:creationId xmlns:a16="http://schemas.microsoft.com/office/drawing/2014/main" id="{35D42E4B-9B6A-6240-9672-35AEA2E0B7A5}"/>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17" name="Elbow Connector 416">
                  <a:extLst>
                    <a:ext uri="{FF2B5EF4-FFF2-40B4-BE49-F238E27FC236}">
                      <a16:creationId xmlns:a16="http://schemas.microsoft.com/office/drawing/2014/main" id="{26FA9FF3-5ECD-0F42-83CB-003F0DA5E8D2}"/>
                    </a:ext>
                  </a:extLst>
                </p:cNvPr>
                <p:cNvCxnSpPr>
                  <a:cxnSpLocks/>
                  <a:stCxn id="416"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8" name="Arc 417">
                  <a:extLst>
                    <a:ext uri="{FF2B5EF4-FFF2-40B4-BE49-F238E27FC236}">
                      <a16:creationId xmlns:a16="http://schemas.microsoft.com/office/drawing/2014/main" id="{E737672B-AEBE-5940-9404-B779BE5B8199}"/>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grpSp>
          <p:nvGrpSpPr>
            <p:cNvPr id="268" name="Group 267">
              <a:extLst>
                <a:ext uri="{FF2B5EF4-FFF2-40B4-BE49-F238E27FC236}">
                  <a16:creationId xmlns:a16="http://schemas.microsoft.com/office/drawing/2014/main" id="{10027C68-F4BA-4745-A421-23D65FEAA0DC}"/>
                </a:ext>
              </a:extLst>
            </p:cNvPr>
            <p:cNvGrpSpPr/>
            <p:nvPr/>
          </p:nvGrpSpPr>
          <p:grpSpPr>
            <a:xfrm>
              <a:off x="1380624" y="5079517"/>
              <a:ext cx="8670936" cy="875478"/>
              <a:chOff x="859801" y="1104823"/>
              <a:chExt cx="9754805" cy="984913"/>
            </a:xfrm>
          </p:grpSpPr>
          <p:cxnSp>
            <p:nvCxnSpPr>
              <p:cNvPr id="333" name="Straight Connector 332">
                <a:extLst>
                  <a:ext uri="{FF2B5EF4-FFF2-40B4-BE49-F238E27FC236}">
                    <a16:creationId xmlns:a16="http://schemas.microsoft.com/office/drawing/2014/main" id="{A999333D-BCDB-6C41-8050-00E51819ABB3}"/>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AB5DEA4-9017-8544-96A9-807F0B7B39D3}"/>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BFA47A8-1E45-534E-AF88-841DEC8CA2E1}"/>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14A13C99-D816-844D-A410-642F45EF4339}"/>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7" name="Diamond 336">
                <a:extLst>
                  <a:ext uri="{FF2B5EF4-FFF2-40B4-BE49-F238E27FC236}">
                    <a16:creationId xmlns:a16="http://schemas.microsoft.com/office/drawing/2014/main" id="{951B6487-BD22-DF45-997E-6803FFD332C4}"/>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8" name="Arc 337">
                <a:extLst>
                  <a:ext uri="{FF2B5EF4-FFF2-40B4-BE49-F238E27FC236}">
                    <a16:creationId xmlns:a16="http://schemas.microsoft.com/office/drawing/2014/main" id="{29D5C04A-3DED-C14D-8E6F-0C264420BCAB}"/>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9" name="Straight Connector 338">
                <a:extLst>
                  <a:ext uri="{FF2B5EF4-FFF2-40B4-BE49-F238E27FC236}">
                    <a16:creationId xmlns:a16="http://schemas.microsoft.com/office/drawing/2014/main" id="{1C4B4BE6-6410-8D40-B947-2CE10B8DD2E7}"/>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D64AF5F-0A47-384C-9BEE-878771CE005D}"/>
                  </a:ext>
                </a:extLst>
              </p:cNvPr>
              <p:cNvCxnSpPr>
                <a:cxnSpLocks/>
                <a:endCxn id="336"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Elbow Connector 340">
                <a:extLst>
                  <a:ext uri="{FF2B5EF4-FFF2-40B4-BE49-F238E27FC236}">
                    <a16:creationId xmlns:a16="http://schemas.microsoft.com/office/drawing/2014/main" id="{6FCEB31E-4624-E945-802D-994370FEFBA6}"/>
                  </a:ext>
                </a:extLst>
              </p:cNvPr>
              <p:cNvCxnSpPr>
                <a:cxnSpLocks/>
                <a:stCxn id="336"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Elbow Connector 341">
                <a:extLst>
                  <a:ext uri="{FF2B5EF4-FFF2-40B4-BE49-F238E27FC236}">
                    <a16:creationId xmlns:a16="http://schemas.microsoft.com/office/drawing/2014/main" id="{6C563FEA-48E5-D64A-AE4D-67C92BD4FCD9}"/>
                  </a:ext>
                </a:extLst>
              </p:cNvPr>
              <p:cNvCxnSpPr>
                <a:cxnSpLocks/>
                <a:stCxn id="337"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Elbow Connector 342">
                <a:extLst>
                  <a:ext uri="{FF2B5EF4-FFF2-40B4-BE49-F238E27FC236}">
                    <a16:creationId xmlns:a16="http://schemas.microsoft.com/office/drawing/2014/main" id="{2B846206-240D-9E47-BF05-EDE4B4FA301B}"/>
                  </a:ext>
                </a:extLst>
              </p:cNvPr>
              <p:cNvCxnSpPr>
                <a:cxnSpLocks/>
                <a:endCxn id="337"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0B14B13-D1B3-5342-A557-155578C88D18}"/>
                  </a:ext>
                </a:extLst>
              </p:cNvPr>
              <p:cNvCxnSpPr>
                <a:cxnSpLocks/>
                <a:endCxn id="345"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5" name="Oval 344">
                <a:extLst>
                  <a:ext uri="{FF2B5EF4-FFF2-40B4-BE49-F238E27FC236}">
                    <a16:creationId xmlns:a16="http://schemas.microsoft.com/office/drawing/2014/main" id="{98AD5F76-363C-D34B-A9D5-57BB1DAB49B5}"/>
                  </a:ext>
                </a:extLst>
              </p:cNvPr>
              <p:cNvSpPr/>
              <p:nvPr/>
            </p:nvSpPr>
            <p:spPr>
              <a:xfrm flipV="1">
                <a:off x="1033905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46" name="Straight Connector 345">
                <a:extLst>
                  <a:ext uri="{FF2B5EF4-FFF2-40B4-BE49-F238E27FC236}">
                    <a16:creationId xmlns:a16="http://schemas.microsoft.com/office/drawing/2014/main" id="{03B5FBBE-5494-6144-A5DB-C8D744DDA9E6}"/>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B2720220-D288-AE40-9CDF-DA2D3FC8E63B}"/>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8" name="Diamond 347">
                <a:extLst>
                  <a:ext uri="{FF2B5EF4-FFF2-40B4-BE49-F238E27FC236}">
                    <a16:creationId xmlns:a16="http://schemas.microsoft.com/office/drawing/2014/main" id="{B4D0454E-911D-F149-BF16-9E9DD2C3A9B7}"/>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9" name="Arc 348">
                <a:extLst>
                  <a:ext uri="{FF2B5EF4-FFF2-40B4-BE49-F238E27FC236}">
                    <a16:creationId xmlns:a16="http://schemas.microsoft.com/office/drawing/2014/main" id="{A81C6AC8-5B4A-6D48-9515-3DB06325FBB0}"/>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0" name="Straight Connector 349">
                <a:extLst>
                  <a:ext uri="{FF2B5EF4-FFF2-40B4-BE49-F238E27FC236}">
                    <a16:creationId xmlns:a16="http://schemas.microsoft.com/office/drawing/2014/main" id="{A0A793B5-9755-3C40-B701-642CDBA12A5E}"/>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7C64BA0-9E9D-7E4F-ADD2-19C9A4572CA7}"/>
                  </a:ext>
                </a:extLst>
              </p:cNvPr>
              <p:cNvCxnSpPr>
                <a:cxnSpLocks/>
                <a:endCxn id="347"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Elbow Connector 351">
                <a:extLst>
                  <a:ext uri="{FF2B5EF4-FFF2-40B4-BE49-F238E27FC236}">
                    <a16:creationId xmlns:a16="http://schemas.microsoft.com/office/drawing/2014/main" id="{2FD5479C-C646-4645-A028-117E643EFC99}"/>
                  </a:ext>
                </a:extLst>
              </p:cNvPr>
              <p:cNvCxnSpPr>
                <a:cxnSpLocks/>
                <a:stCxn id="347"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Elbow Connector 352">
                <a:extLst>
                  <a:ext uri="{FF2B5EF4-FFF2-40B4-BE49-F238E27FC236}">
                    <a16:creationId xmlns:a16="http://schemas.microsoft.com/office/drawing/2014/main" id="{D6A97A4B-0F60-5B42-963C-FDDC3B7C38C2}"/>
                  </a:ext>
                </a:extLst>
              </p:cNvPr>
              <p:cNvCxnSpPr>
                <a:cxnSpLocks/>
                <a:stCxn id="348"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D2F832B5-0C25-3F40-A47F-EEF2A5343D27}"/>
                  </a:ext>
                </a:extLst>
              </p:cNvPr>
              <p:cNvCxnSpPr>
                <a:cxnSpLocks/>
                <a:endCxn id="348"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1309797B-016B-834D-A688-9F7731F3DF13}"/>
                  </a:ext>
                </a:extLst>
              </p:cNvPr>
              <p:cNvCxnSpPr>
                <a:cxnSpLocks/>
                <a:endCxn id="356"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BEE36C56-BABA-4A4E-82C3-63AA7DE30DC5}"/>
                  </a:ext>
                </a:extLst>
              </p:cNvPr>
              <p:cNvSpPr/>
              <p:nvPr/>
            </p:nvSpPr>
            <p:spPr>
              <a:xfrm flipV="1">
                <a:off x="6941513"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Straight Connector 356">
                <a:extLst>
                  <a:ext uri="{FF2B5EF4-FFF2-40B4-BE49-F238E27FC236}">
                    <a16:creationId xmlns:a16="http://schemas.microsoft.com/office/drawing/2014/main" id="{E9602753-ABED-7C4B-9328-86F1BA014A42}"/>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A08C3F80-5F8B-DB4C-BC57-1499D79F63AB}"/>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9" name="Diamond 358">
                <a:extLst>
                  <a:ext uri="{FF2B5EF4-FFF2-40B4-BE49-F238E27FC236}">
                    <a16:creationId xmlns:a16="http://schemas.microsoft.com/office/drawing/2014/main" id="{DA37504D-AF67-1243-BC27-455B1F115FCB}"/>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0" name="Arc 359">
                <a:extLst>
                  <a:ext uri="{FF2B5EF4-FFF2-40B4-BE49-F238E27FC236}">
                    <a16:creationId xmlns:a16="http://schemas.microsoft.com/office/drawing/2014/main" id="{7D5ED2FB-E61D-0841-A193-DD0828DFC21E}"/>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1" name="Straight Connector 360">
                <a:extLst>
                  <a:ext uri="{FF2B5EF4-FFF2-40B4-BE49-F238E27FC236}">
                    <a16:creationId xmlns:a16="http://schemas.microsoft.com/office/drawing/2014/main" id="{8AE3FD96-43A2-884C-AC05-EF37F75FC5E4}"/>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34B395BA-190C-0949-B965-72AA82D2154D}"/>
                  </a:ext>
                </a:extLst>
              </p:cNvPr>
              <p:cNvCxnSpPr>
                <a:cxnSpLocks/>
                <a:endCxn id="358"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Elbow Connector 362">
                <a:extLst>
                  <a:ext uri="{FF2B5EF4-FFF2-40B4-BE49-F238E27FC236}">
                    <a16:creationId xmlns:a16="http://schemas.microsoft.com/office/drawing/2014/main" id="{F127666B-A007-464D-9F08-D16CF80FE83F}"/>
                  </a:ext>
                </a:extLst>
              </p:cNvPr>
              <p:cNvCxnSpPr>
                <a:cxnSpLocks/>
                <a:stCxn id="358"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Elbow Connector 363">
                <a:extLst>
                  <a:ext uri="{FF2B5EF4-FFF2-40B4-BE49-F238E27FC236}">
                    <a16:creationId xmlns:a16="http://schemas.microsoft.com/office/drawing/2014/main" id="{63F2D22A-E3B5-5B4B-B3EF-2A924404B8CD}"/>
                  </a:ext>
                </a:extLst>
              </p:cNvPr>
              <p:cNvCxnSpPr>
                <a:cxnSpLocks/>
                <a:stCxn id="359"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D342AF8B-69C3-494A-A236-B2BA72913801}"/>
                  </a:ext>
                </a:extLst>
              </p:cNvPr>
              <p:cNvCxnSpPr>
                <a:cxnSpLocks/>
                <a:endCxn id="359"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6F821F1-AAC0-E344-A0EE-82B159BDA84B}"/>
                  </a:ext>
                </a:extLst>
              </p:cNvPr>
              <p:cNvCxnSpPr>
                <a:cxnSpLocks/>
                <a:endCxn id="367"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681D84F-5D6D-154B-8553-D94756BAD4E5}"/>
                  </a:ext>
                </a:extLst>
              </p:cNvPr>
              <p:cNvSpPr/>
              <p:nvPr/>
            </p:nvSpPr>
            <p:spPr>
              <a:xfrm flipV="1">
                <a:off x="5242742"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21A98566-6834-1145-AAFD-F49CA04CF1C9}"/>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2511CD09-9AA2-B840-834D-42A148F0F6C7}"/>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0" name="Diamond 369">
                <a:extLst>
                  <a:ext uri="{FF2B5EF4-FFF2-40B4-BE49-F238E27FC236}">
                    <a16:creationId xmlns:a16="http://schemas.microsoft.com/office/drawing/2014/main" id="{838A879E-213E-4149-B569-71205EAF40E9}"/>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Arc 370">
                <a:extLst>
                  <a:ext uri="{FF2B5EF4-FFF2-40B4-BE49-F238E27FC236}">
                    <a16:creationId xmlns:a16="http://schemas.microsoft.com/office/drawing/2014/main" id="{9657B908-C859-9A40-8492-410DF408C1A6}"/>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72" name="Straight Connector 371">
                <a:extLst>
                  <a:ext uri="{FF2B5EF4-FFF2-40B4-BE49-F238E27FC236}">
                    <a16:creationId xmlns:a16="http://schemas.microsoft.com/office/drawing/2014/main" id="{C090A326-7DEE-A743-9B4A-6526C7B5A5AB}"/>
                  </a:ext>
                </a:extLst>
              </p:cNvPr>
              <p:cNvCxnSpPr>
                <a:cxnSpLocks/>
                <a:stCxn id="374"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E495958-3861-3348-8CF3-F2C5069623E1}"/>
                  </a:ext>
                </a:extLst>
              </p:cNvPr>
              <p:cNvCxnSpPr>
                <a:cxnSpLocks/>
                <a:endCxn id="369"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0B62928F-ABEA-2F44-8A36-3791556570F8}"/>
                  </a:ext>
                </a:extLst>
              </p:cNvPr>
              <p:cNvSpPr/>
              <p:nvPr/>
            </p:nvSpPr>
            <p:spPr>
              <a:xfrm flipV="1">
                <a:off x="1852028"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75" name="Elbow Connector 374">
                <a:extLst>
                  <a:ext uri="{FF2B5EF4-FFF2-40B4-BE49-F238E27FC236}">
                    <a16:creationId xmlns:a16="http://schemas.microsoft.com/office/drawing/2014/main" id="{0FB95BF9-69E7-D540-866C-132F4ED7BD80}"/>
                  </a:ext>
                </a:extLst>
              </p:cNvPr>
              <p:cNvCxnSpPr>
                <a:cxnSpLocks/>
                <a:stCxn id="369"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Elbow Connector 375">
                <a:extLst>
                  <a:ext uri="{FF2B5EF4-FFF2-40B4-BE49-F238E27FC236}">
                    <a16:creationId xmlns:a16="http://schemas.microsoft.com/office/drawing/2014/main" id="{87E65B5F-6D0F-FA47-85DF-8D5F9FE4E997}"/>
                  </a:ext>
                </a:extLst>
              </p:cNvPr>
              <p:cNvCxnSpPr>
                <a:cxnSpLocks/>
                <a:stCxn id="370"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7" name="Elbow Connector 376">
                <a:extLst>
                  <a:ext uri="{FF2B5EF4-FFF2-40B4-BE49-F238E27FC236}">
                    <a16:creationId xmlns:a16="http://schemas.microsoft.com/office/drawing/2014/main" id="{FFDE0770-A00F-6741-AAAD-823247AD8B77}"/>
                  </a:ext>
                </a:extLst>
              </p:cNvPr>
              <p:cNvCxnSpPr>
                <a:cxnSpLocks/>
                <a:endCxn id="370"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8F6E6BC-F3F1-E845-BE68-2480312DB3FE}"/>
                  </a:ext>
                </a:extLst>
              </p:cNvPr>
              <p:cNvCxnSpPr>
                <a:cxnSpLocks/>
                <a:stCxn id="374" idx="6"/>
                <a:endCxn id="379"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9" name="Oval 378">
                <a:extLst>
                  <a:ext uri="{FF2B5EF4-FFF2-40B4-BE49-F238E27FC236}">
                    <a16:creationId xmlns:a16="http://schemas.microsoft.com/office/drawing/2014/main" id="{9ECCBA24-236E-454B-A373-03B0BE088947}"/>
                  </a:ext>
                </a:extLst>
              </p:cNvPr>
              <p:cNvSpPr/>
              <p:nvPr/>
            </p:nvSpPr>
            <p:spPr>
              <a:xfrm flipV="1">
                <a:off x="3543971" y="14866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0" name="Rectangle 379">
                <a:extLst>
                  <a:ext uri="{FF2B5EF4-FFF2-40B4-BE49-F238E27FC236}">
                    <a16:creationId xmlns:a16="http://schemas.microsoft.com/office/drawing/2014/main" id="{605F88C7-494D-D346-B2BD-AD062A3F3B17}"/>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1" name="Arc 380">
                <a:extLst>
                  <a:ext uri="{FF2B5EF4-FFF2-40B4-BE49-F238E27FC236}">
                    <a16:creationId xmlns:a16="http://schemas.microsoft.com/office/drawing/2014/main" id="{C0029132-1C9B-984D-BAC5-709DC5E60BC2}"/>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82" name="Straight Connector 381">
                <a:extLst>
                  <a:ext uri="{FF2B5EF4-FFF2-40B4-BE49-F238E27FC236}">
                    <a16:creationId xmlns:a16="http://schemas.microsoft.com/office/drawing/2014/main" id="{B8A99145-0E16-2042-9739-CB5ABA29A20E}"/>
                  </a:ext>
                </a:extLst>
              </p:cNvPr>
              <p:cNvCxnSpPr>
                <a:cxnSpLocks/>
                <a:endCxn id="380"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Elbow Connector 382">
                <a:extLst>
                  <a:ext uri="{FF2B5EF4-FFF2-40B4-BE49-F238E27FC236}">
                    <a16:creationId xmlns:a16="http://schemas.microsoft.com/office/drawing/2014/main" id="{3B220BE0-E6B7-4241-9099-2697070BF42F}"/>
                  </a:ext>
                </a:extLst>
              </p:cNvPr>
              <p:cNvCxnSpPr>
                <a:cxnSpLocks/>
                <a:stCxn id="380"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4BCDF90-026D-824C-A72A-318C3A070A35}"/>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5" name="Oval 384">
                <a:extLst>
                  <a:ext uri="{FF2B5EF4-FFF2-40B4-BE49-F238E27FC236}">
                    <a16:creationId xmlns:a16="http://schemas.microsoft.com/office/drawing/2014/main" id="{5FB0BFC9-856E-0747-A193-E303302BACE6}"/>
                  </a:ext>
                </a:extLst>
              </p:cNvPr>
              <p:cNvSpPr/>
              <p:nvPr/>
            </p:nvSpPr>
            <p:spPr>
              <a:xfrm flipV="1">
                <a:off x="864028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86" name="Straight Connector 385">
                <a:extLst>
                  <a:ext uri="{FF2B5EF4-FFF2-40B4-BE49-F238E27FC236}">
                    <a16:creationId xmlns:a16="http://schemas.microsoft.com/office/drawing/2014/main" id="{B8D37493-1DC2-9348-9AA2-8839E8DB18C8}"/>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AA9FE235-D00C-4143-A8C2-37EEC145C16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88" name="Oval 387">
                <a:extLst>
                  <a:ext uri="{FF2B5EF4-FFF2-40B4-BE49-F238E27FC236}">
                    <a16:creationId xmlns:a16="http://schemas.microsoft.com/office/drawing/2014/main" id="{D22B5DFB-0EAE-E54B-B0CD-FB868806ED99}"/>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9" name="Oval 388">
                <a:extLst>
                  <a:ext uri="{FF2B5EF4-FFF2-40B4-BE49-F238E27FC236}">
                    <a16:creationId xmlns:a16="http://schemas.microsoft.com/office/drawing/2014/main" id="{131DE737-50D2-C74C-A5F6-A8797EF059EA}"/>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0" name="Google Shape;399;p3">
                <a:extLst>
                  <a:ext uri="{FF2B5EF4-FFF2-40B4-BE49-F238E27FC236}">
                    <a16:creationId xmlns:a16="http://schemas.microsoft.com/office/drawing/2014/main" id="{7A4B393F-4749-6046-8A87-81E180ECC3B6}"/>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91" name="Straight Connector 390">
                <a:extLst>
                  <a:ext uri="{FF2B5EF4-FFF2-40B4-BE49-F238E27FC236}">
                    <a16:creationId xmlns:a16="http://schemas.microsoft.com/office/drawing/2014/main" id="{862440A7-9F8A-3A4F-BF63-56CAF9B1AD4A}"/>
                  </a:ext>
                </a:extLst>
              </p:cNvPr>
              <p:cNvCxnSpPr>
                <a:cxnSpLocks/>
                <a:stCxn id="390"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95CB36DE-66DC-BA41-A5CE-B9BCA7EC80DD}"/>
                  </a:ext>
                </a:extLst>
              </p:cNvPr>
              <p:cNvSpPr txBox="1"/>
              <p:nvPr/>
            </p:nvSpPr>
            <p:spPr>
              <a:xfrm>
                <a:off x="859801" y="1406035"/>
                <a:ext cx="292509"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a:t>
                </a:r>
              </a:p>
            </p:txBody>
          </p:sp>
        </p:grpSp>
        <p:grpSp>
          <p:nvGrpSpPr>
            <p:cNvPr id="269" name="Group 268">
              <a:extLst>
                <a:ext uri="{FF2B5EF4-FFF2-40B4-BE49-F238E27FC236}">
                  <a16:creationId xmlns:a16="http://schemas.microsoft.com/office/drawing/2014/main" id="{35DFDB96-29FF-C34D-A69D-9F0EDE12B336}"/>
                </a:ext>
              </a:extLst>
            </p:cNvPr>
            <p:cNvGrpSpPr/>
            <p:nvPr/>
          </p:nvGrpSpPr>
          <p:grpSpPr>
            <a:xfrm>
              <a:off x="498973" y="5933481"/>
              <a:ext cx="9307652" cy="603235"/>
              <a:chOff x="-129283" y="4698797"/>
              <a:chExt cx="10471108" cy="678639"/>
            </a:xfrm>
          </p:grpSpPr>
          <p:cxnSp>
            <p:nvCxnSpPr>
              <p:cNvPr id="284" name="Elbow Connector 283">
                <a:extLst>
                  <a:ext uri="{FF2B5EF4-FFF2-40B4-BE49-F238E27FC236}">
                    <a16:creationId xmlns:a16="http://schemas.microsoft.com/office/drawing/2014/main" id="{1FD793DB-5F63-9D48-89E1-3EADB3DB4B84}"/>
                  </a:ext>
                </a:extLst>
              </p:cNvPr>
              <p:cNvCxnSpPr>
                <a:cxnSpLocks/>
                <a:endCxn id="321"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Elbow Connector 284">
                <a:extLst>
                  <a:ext uri="{FF2B5EF4-FFF2-40B4-BE49-F238E27FC236}">
                    <a16:creationId xmlns:a16="http://schemas.microsoft.com/office/drawing/2014/main" id="{882A7DD2-CD70-F946-97BF-FA1140DC9137}"/>
                  </a:ext>
                </a:extLst>
              </p:cNvPr>
              <p:cNvCxnSpPr>
                <a:cxnSpLocks/>
                <a:endCxn id="286"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6" name="Rectangle 285">
                <a:extLst>
                  <a:ext uri="{FF2B5EF4-FFF2-40B4-BE49-F238E27FC236}">
                    <a16:creationId xmlns:a16="http://schemas.microsoft.com/office/drawing/2014/main" id="{8B059D1B-14E2-C14D-81DA-8810CBDBF418}"/>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3AB4CF42-2AC7-A54F-BD60-BE444C6CF581}"/>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26D1648A-8893-B14C-8201-33751CBECE90}"/>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Elbow Connector 288">
                <a:extLst>
                  <a:ext uri="{FF2B5EF4-FFF2-40B4-BE49-F238E27FC236}">
                    <a16:creationId xmlns:a16="http://schemas.microsoft.com/office/drawing/2014/main" id="{D02004E9-1D24-1D4F-A8C0-53F8EB37BE4F}"/>
                  </a:ext>
                </a:extLst>
              </p:cNvPr>
              <p:cNvCxnSpPr>
                <a:cxnSpLocks/>
                <a:stCxn id="286"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E159FB07-1755-3F46-B3BC-EA2871E9A072}"/>
                  </a:ext>
                </a:extLst>
              </p:cNvPr>
              <p:cNvCxnSpPr>
                <a:cxnSpLocks/>
                <a:stCxn id="287"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C2967A26-F7DB-4741-AC63-A20A06E28A78}"/>
                  </a:ext>
                </a:extLst>
              </p:cNvPr>
              <p:cNvCxnSpPr>
                <a:cxnSpLocks/>
                <a:endCxn id="287"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9DA827E-7487-B14C-B824-0B624F27A149}"/>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CFD62AAF-67DD-5F40-86CD-7A56BE60DFC7}"/>
                  </a:ext>
                </a:extLst>
              </p:cNvPr>
              <p:cNvCxnSpPr>
                <a:cxnSpLocks/>
                <a:endCxn id="294"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A943FD4-7CF8-CB49-BEE0-64B1D0281085}"/>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5" name="Diamond 294">
                <a:extLst>
                  <a:ext uri="{FF2B5EF4-FFF2-40B4-BE49-F238E27FC236}">
                    <a16:creationId xmlns:a16="http://schemas.microsoft.com/office/drawing/2014/main" id="{5AFA0F19-0ACF-F341-9DD7-20BB0097C650}"/>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Arc 295">
                <a:extLst>
                  <a:ext uri="{FF2B5EF4-FFF2-40B4-BE49-F238E27FC236}">
                    <a16:creationId xmlns:a16="http://schemas.microsoft.com/office/drawing/2014/main" id="{7C160BFE-945A-0542-A5A6-08205C32A88F}"/>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7" name="Elbow Connector 296">
                <a:extLst>
                  <a:ext uri="{FF2B5EF4-FFF2-40B4-BE49-F238E27FC236}">
                    <a16:creationId xmlns:a16="http://schemas.microsoft.com/office/drawing/2014/main" id="{F8176B14-4EFE-B144-8821-E8B22A4E860E}"/>
                  </a:ext>
                </a:extLst>
              </p:cNvPr>
              <p:cNvCxnSpPr>
                <a:cxnSpLocks/>
                <a:stCxn id="294"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Elbow Connector 297">
                <a:extLst>
                  <a:ext uri="{FF2B5EF4-FFF2-40B4-BE49-F238E27FC236}">
                    <a16:creationId xmlns:a16="http://schemas.microsoft.com/office/drawing/2014/main" id="{3DA78E36-80CB-0946-8228-E630DBBF7B89}"/>
                  </a:ext>
                </a:extLst>
              </p:cNvPr>
              <p:cNvCxnSpPr>
                <a:cxnSpLocks/>
                <a:stCxn id="295"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Elbow Connector 298">
                <a:extLst>
                  <a:ext uri="{FF2B5EF4-FFF2-40B4-BE49-F238E27FC236}">
                    <a16:creationId xmlns:a16="http://schemas.microsoft.com/office/drawing/2014/main" id="{CC1F102F-B7B7-184A-AFF0-3FA897FB80EC}"/>
                  </a:ext>
                </a:extLst>
              </p:cNvPr>
              <p:cNvCxnSpPr>
                <a:cxnSpLocks/>
                <a:endCxn id="295"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F85AA61-DED7-584C-B5B8-E465E0FB4E2B}"/>
                  </a:ext>
                </a:extLst>
              </p:cNvPr>
              <p:cNvCxnSpPr>
                <a:cxnSpLocks/>
                <a:endCxn id="301"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32FE6622-D931-DD42-A3BA-B81848A8F90F}"/>
                  </a:ext>
                </a:extLst>
              </p:cNvPr>
              <p:cNvSpPr/>
              <p:nvPr/>
            </p:nvSpPr>
            <p:spPr>
              <a:xfrm flipV="1">
                <a:off x="6944283"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59079573-656D-C44D-800F-D36A550E4E75}"/>
                  </a:ext>
                </a:extLst>
              </p:cNvPr>
              <p:cNvCxnSpPr>
                <a:cxnSpLocks/>
                <a:endCxn id="303"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3" name="Rectangle 302">
                <a:extLst>
                  <a:ext uri="{FF2B5EF4-FFF2-40B4-BE49-F238E27FC236}">
                    <a16:creationId xmlns:a16="http://schemas.microsoft.com/office/drawing/2014/main" id="{4691F2C6-F4A8-794B-9BF6-06596D50C1F5}"/>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4" name="Diamond 303">
                <a:extLst>
                  <a:ext uri="{FF2B5EF4-FFF2-40B4-BE49-F238E27FC236}">
                    <a16:creationId xmlns:a16="http://schemas.microsoft.com/office/drawing/2014/main" id="{12133DC1-CB3B-F44A-9803-2B7EF84BE765}"/>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5" name="Arc 304">
                <a:extLst>
                  <a:ext uri="{FF2B5EF4-FFF2-40B4-BE49-F238E27FC236}">
                    <a16:creationId xmlns:a16="http://schemas.microsoft.com/office/drawing/2014/main" id="{7EA4FEF8-C960-2447-8F67-6DD990CA3480}"/>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6" name="Elbow Connector 305">
                <a:extLst>
                  <a:ext uri="{FF2B5EF4-FFF2-40B4-BE49-F238E27FC236}">
                    <a16:creationId xmlns:a16="http://schemas.microsoft.com/office/drawing/2014/main" id="{3C70F9B8-D3FD-EC48-9AB6-CEBE26E6C320}"/>
                  </a:ext>
                </a:extLst>
              </p:cNvPr>
              <p:cNvCxnSpPr>
                <a:cxnSpLocks/>
                <a:stCxn id="303"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Elbow Connector 306">
                <a:extLst>
                  <a:ext uri="{FF2B5EF4-FFF2-40B4-BE49-F238E27FC236}">
                    <a16:creationId xmlns:a16="http://schemas.microsoft.com/office/drawing/2014/main" id="{00CCB81C-52EE-7649-AFF0-B1BF64806E51}"/>
                  </a:ext>
                </a:extLst>
              </p:cNvPr>
              <p:cNvCxnSpPr>
                <a:cxnSpLocks/>
                <a:stCxn id="304"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Elbow Connector 307">
                <a:extLst>
                  <a:ext uri="{FF2B5EF4-FFF2-40B4-BE49-F238E27FC236}">
                    <a16:creationId xmlns:a16="http://schemas.microsoft.com/office/drawing/2014/main" id="{E75CA180-19A7-6B49-B88C-29DD44ED9566}"/>
                  </a:ext>
                </a:extLst>
              </p:cNvPr>
              <p:cNvCxnSpPr>
                <a:cxnSpLocks/>
                <a:endCxn id="304"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BE4BDC7-B68F-8442-B105-353F2DD08700}"/>
                  </a:ext>
                </a:extLst>
              </p:cNvPr>
              <p:cNvCxnSpPr>
                <a:cxnSpLocks/>
                <a:endCxn id="310"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8B115B5C-504D-5846-8970-03F8CFAA1C74}"/>
                  </a:ext>
                </a:extLst>
              </p:cNvPr>
              <p:cNvSpPr/>
              <p:nvPr/>
            </p:nvSpPr>
            <p:spPr>
              <a:xfrm flipV="1">
                <a:off x="5245512"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1" name="Elbow Connector 310">
                <a:extLst>
                  <a:ext uri="{FF2B5EF4-FFF2-40B4-BE49-F238E27FC236}">
                    <a16:creationId xmlns:a16="http://schemas.microsoft.com/office/drawing/2014/main" id="{D08902BD-F74E-D84F-B647-432CC1C10480}"/>
                  </a:ext>
                </a:extLst>
              </p:cNvPr>
              <p:cNvCxnSpPr>
                <a:cxnSpLocks/>
                <a:stCxn id="315" idx="0"/>
                <a:endCxn id="312"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12" name="Rectangle 311">
                <a:extLst>
                  <a:ext uri="{FF2B5EF4-FFF2-40B4-BE49-F238E27FC236}">
                    <a16:creationId xmlns:a16="http://schemas.microsoft.com/office/drawing/2014/main" id="{4FFE439D-0189-D14A-9A79-9BD3C7637933}"/>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3" name="Diamond 312">
                <a:extLst>
                  <a:ext uri="{FF2B5EF4-FFF2-40B4-BE49-F238E27FC236}">
                    <a16:creationId xmlns:a16="http://schemas.microsoft.com/office/drawing/2014/main" id="{F064A474-CE98-5043-A75B-3E1E8A75B385}"/>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4" name="Arc 313">
                <a:extLst>
                  <a:ext uri="{FF2B5EF4-FFF2-40B4-BE49-F238E27FC236}">
                    <a16:creationId xmlns:a16="http://schemas.microsoft.com/office/drawing/2014/main" id="{6E3F8A6C-36BB-5B4F-9EB3-82FC9805DFE8}"/>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315" name="Oval 314">
                <a:extLst>
                  <a:ext uri="{FF2B5EF4-FFF2-40B4-BE49-F238E27FC236}">
                    <a16:creationId xmlns:a16="http://schemas.microsoft.com/office/drawing/2014/main" id="{1A516273-227E-3B42-8F30-25A1C1D59E19}"/>
                  </a:ext>
                </a:extLst>
              </p:cNvPr>
              <p:cNvSpPr/>
              <p:nvPr/>
            </p:nvSpPr>
            <p:spPr>
              <a:xfrm flipV="1">
                <a:off x="1854798"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6" name="Elbow Connector 315">
                <a:extLst>
                  <a:ext uri="{FF2B5EF4-FFF2-40B4-BE49-F238E27FC236}">
                    <a16:creationId xmlns:a16="http://schemas.microsoft.com/office/drawing/2014/main" id="{12029618-F7E0-2643-AEEB-E72B8A7101D7}"/>
                  </a:ext>
                </a:extLst>
              </p:cNvPr>
              <p:cNvCxnSpPr>
                <a:cxnSpLocks/>
                <a:stCxn id="312"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Elbow Connector 316">
                <a:extLst>
                  <a:ext uri="{FF2B5EF4-FFF2-40B4-BE49-F238E27FC236}">
                    <a16:creationId xmlns:a16="http://schemas.microsoft.com/office/drawing/2014/main" id="{4E30DE1E-ABF4-EE46-B1FD-5832D065A9E0}"/>
                  </a:ext>
                </a:extLst>
              </p:cNvPr>
              <p:cNvCxnSpPr>
                <a:cxnSpLocks/>
                <a:stCxn id="313"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Elbow Connector 317">
                <a:extLst>
                  <a:ext uri="{FF2B5EF4-FFF2-40B4-BE49-F238E27FC236}">
                    <a16:creationId xmlns:a16="http://schemas.microsoft.com/office/drawing/2014/main" id="{7D2CADE9-B2E4-3546-9D6F-B8B158EEA09C}"/>
                  </a:ext>
                </a:extLst>
              </p:cNvPr>
              <p:cNvCxnSpPr>
                <a:cxnSpLocks/>
                <a:endCxn id="313"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37D5D330-B241-9440-839C-1A2377E2610A}"/>
                  </a:ext>
                </a:extLst>
              </p:cNvPr>
              <p:cNvCxnSpPr>
                <a:cxnSpLocks/>
                <a:stCxn id="315" idx="6"/>
                <a:endCxn id="320"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F825CDA8-DCED-5D40-A7FB-804DD6C1530C}"/>
                  </a:ext>
                </a:extLst>
              </p:cNvPr>
              <p:cNvSpPr/>
              <p:nvPr/>
            </p:nvSpPr>
            <p:spPr>
              <a:xfrm flipV="1">
                <a:off x="3546741"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1" name="Rectangle 320">
                <a:extLst>
                  <a:ext uri="{FF2B5EF4-FFF2-40B4-BE49-F238E27FC236}">
                    <a16:creationId xmlns:a16="http://schemas.microsoft.com/office/drawing/2014/main" id="{C16868E8-7B5D-A744-A202-8F44001078EF}"/>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Arc 321">
                <a:extLst>
                  <a:ext uri="{FF2B5EF4-FFF2-40B4-BE49-F238E27FC236}">
                    <a16:creationId xmlns:a16="http://schemas.microsoft.com/office/drawing/2014/main" id="{DFB9C287-8A9A-AF44-8A1B-1C27E0465FCC}"/>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3" name="Elbow Connector 322">
                <a:extLst>
                  <a:ext uri="{FF2B5EF4-FFF2-40B4-BE49-F238E27FC236}">
                    <a16:creationId xmlns:a16="http://schemas.microsoft.com/office/drawing/2014/main" id="{96D2602D-4375-2D41-A312-CF6CF1E9A90E}"/>
                  </a:ext>
                </a:extLst>
              </p:cNvPr>
              <p:cNvCxnSpPr>
                <a:cxnSpLocks/>
                <a:stCxn id="321"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B296BD95-F55B-494B-AA79-90C5D5995BA9}"/>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1B179F9B-350F-7043-AECD-7C618FA62856}"/>
                  </a:ext>
                </a:extLst>
              </p:cNvPr>
              <p:cNvSpPr/>
              <p:nvPr/>
            </p:nvSpPr>
            <p:spPr>
              <a:xfrm flipV="1">
                <a:off x="8643054"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26" name="Straight Connector 325">
                <a:extLst>
                  <a:ext uri="{FF2B5EF4-FFF2-40B4-BE49-F238E27FC236}">
                    <a16:creationId xmlns:a16="http://schemas.microsoft.com/office/drawing/2014/main" id="{ADB08CC6-0D5B-5F48-A4B1-0086A7566651}"/>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DB8E96E8-BCE6-B64F-AA01-FD4658AE60FE}"/>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8" name="Oval 327">
                <a:extLst>
                  <a:ext uri="{FF2B5EF4-FFF2-40B4-BE49-F238E27FC236}">
                    <a16:creationId xmlns:a16="http://schemas.microsoft.com/office/drawing/2014/main" id="{F2C7EB25-431D-7745-B79D-4E3D270728A5}"/>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9" name="Oval 328">
                <a:extLst>
                  <a:ext uri="{FF2B5EF4-FFF2-40B4-BE49-F238E27FC236}">
                    <a16:creationId xmlns:a16="http://schemas.microsoft.com/office/drawing/2014/main" id="{A35216FC-16D5-7D4B-9F90-F7B2AB089CEF}"/>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0" name="Google Shape;399;p3">
                <a:extLst>
                  <a:ext uri="{FF2B5EF4-FFF2-40B4-BE49-F238E27FC236}">
                    <a16:creationId xmlns:a16="http://schemas.microsoft.com/office/drawing/2014/main" id="{F32F5973-A77B-2947-B102-ADD4E978B527}"/>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31" name="Straight Connector 330">
                <a:extLst>
                  <a:ext uri="{FF2B5EF4-FFF2-40B4-BE49-F238E27FC236}">
                    <a16:creationId xmlns:a16="http://schemas.microsoft.com/office/drawing/2014/main" id="{79AB335B-8BD2-5E4E-8E4D-0ED2DD15D3EE}"/>
                  </a:ext>
                </a:extLst>
              </p:cNvPr>
              <p:cNvCxnSpPr>
                <a:cxnSpLocks/>
                <a:stCxn id="330"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2" name="TextBox 331">
                <a:extLst>
                  <a:ext uri="{FF2B5EF4-FFF2-40B4-BE49-F238E27FC236}">
                    <a16:creationId xmlns:a16="http://schemas.microsoft.com/office/drawing/2014/main" id="{CC71D8CB-C8A9-7A4E-9A8C-8FFBB957318B}"/>
                  </a:ext>
                </a:extLst>
              </p:cNvPr>
              <p:cNvSpPr txBox="1"/>
              <p:nvPr/>
            </p:nvSpPr>
            <p:spPr>
              <a:xfrm>
                <a:off x="-129283" y="4698797"/>
                <a:ext cx="1284366"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common</a:t>
                </a:r>
              </a:p>
            </p:txBody>
          </p:sp>
        </p:grpSp>
        <p:sp>
          <p:nvSpPr>
            <p:cNvPr id="270" name="TextBox 269">
              <a:extLst>
                <a:ext uri="{FF2B5EF4-FFF2-40B4-BE49-F238E27FC236}">
                  <a16:creationId xmlns:a16="http://schemas.microsoft.com/office/drawing/2014/main" id="{477F2B86-89B7-0D46-B919-CB660395A940}"/>
                </a:ext>
              </a:extLst>
            </p:cNvPr>
            <p:cNvSpPr txBox="1"/>
            <p:nvPr/>
          </p:nvSpPr>
          <p:spPr>
            <a:xfrm>
              <a:off x="10043684" y="5931854"/>
              <a:ext cx="2043212" cy="748795"/>
            </a:xfrm>
            <a:prstGeom prst="rect">
              <a:avLst/>
            </a:prstGeom>
            <a:noFill/>
          </p:spPr>
          <p:txBody>
            <a:bodyPr wrap="square" rtlCol="0">
              <a:spAutoFit/>
            </a:bodyPr>
            <a:lstStyle/>
            <a:p>
              <a:pPr algn="ctr"/>
              <a:r>
                <a:rPr lang="en-US" sz="2133" dirty="0">
                  <a:latin typeface="Times New Roman" panose="02020603050405020304" pitchFamily="18" charset="0"/>
                  <a:cs typeface="Times New Roman" panose="02020603050405020304" pitchFamily="18" charset="0"/>
                  <a:sym typeface="Wingdings" pitchFamily="2" charset="2"/>
                </a:rPr>
                <a:t> </a:t>
              </a:r>
              <a:r>
                <a:rPr lang="en-US" sz="2133" dirty="0">
                  <a:latin typeface="Times New Roman" panose="02020603050405020304" pitchFamily="18" charset="0"/>
                  <a:cs typeface="Times New Roman" panose="02020603050405020304" pitchFamily="18" charset="0"/>
                </a:rPr>
                <a:t>rare</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(boosted)</a:t>
              </a:r>
            </a:p>
          </p:txBody>
        </p:sp>
        <p:sp>
          <p:nvSpPr>
            <p:cNvPr id="271" name="Google Shape;399;p3">
              <a:extLst>
                <a:ext uri="{FF2B5EF4-FFF2-40B4-BE49-F238E27FC236}">
                  <a16:creationId xmlns:a16="http://schemas.microsoft.com/office/drawing/2014/main" id="{0FD8474E-CE2C-F84C-B6FD-1D937B2C2995}"/>
                </a:ext>
              </a:extLst>
            </p:cNvPr>
            <p:cNvSpPr/>
            <p:nvPr/>
          </p:nvSpPr>
          <p:spPr>
            <a:xfrm rot="5400000" flipH="1">
              <a:off x="10304248" y="5988955"/>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2" name="Group 271">
              <a:extLst>
                <a:ext uri="{FF2B5EF4-FFF2-40B4-BE49-F238E27FC236}">
                  <a16:creationId xmlns:a16="http://schemas.microsoft.com/office/drawing/2014/main" id="{F8265366-AA78-424A-ADAB-073C29DCB99C}"/>
                </a:ext>
              </a:extLst>
            </p:cNvPr>
            <p:cNvGrpSpPr/>
            <p:nvPr/>
          </p:nvGrpSpPr>
          <p:grpSpPr>
            <a:xfrm>
              <a:off x="9806438" y="6000677"/>
              <a:ext cx="500898" cy="244935"/>
              <a:chOff x="10341615" y="4774398"/>
              <a:chExt cx="563510" cy="275552"/>
            </a:xfrm>
          </p:grpSpPr>
          <p:sp>
            <p:nvSpPr>
              <p:cNvPr id="282" name="Oval 281">
                <a:extLst>
                  <a:ext uri="{FF2B5EF4-FFF2-40B4-BE49-F238E27FC236}">
                    <a16:creationId xmlns:a16="http://schemas.microsoft.com/office/drawing/2014/main" id="{A51A20ED-EBC3-784F-AD66-3A34E8F0DE60}"/>
                  </a:ext>
                </a:extLst>
              </p:cNvPr>
              <p:cNvSpPr/>
              <p:nvPr/>
            </p:nvSpPr>
            <p:spPr>
              <a:xfrm flipV="1">
                <a:off x="10341615"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83" name="Straight Connector 282">
                <a:extLst>
                  <a:ext uri="{FF2B5EF4-FFF2-40B4-BE49-F238E27FC236}">
                    <a16:creationId xmlns:a16="http://schemas.microsoft.com/office/drawing/2014/main" id="{88872E57-4012-854C-929C-6BCAFCC96569}"/>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62" name="Rectangle 561">
            <a:extLst>
              <a:ext uri="{FF2B5EF4-FFF2-40B4-BE49-F238E27FC236}">
                <a16:creationId xmlns:a16="http://schemas.microsoft.com/office/drawing/2014/main" id="{575938B9-9A47-8042-B46D-FB269044F54B}"/>
              </a:ext>
            </a:extLst>
          </p:cNvPr>
          <p:cNvSpPr/>
          <p:nvPr/>
        </p:nvSpPr>
        <p:spPr>
          <a:xfrm>
            <a:off x="9747193" y="5801289"/>
            <a:ext cx="2068067" cy="9671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urved Connector 15">
            <a:extLst>
              <a:ext uri="{FF2B5EF4-FFF2-40B4-BE49-F238E27FC236}">
                <a16:creationId xmlns:a16="http://schemas.microsoft.com/office/drawing/2014/main" id="{57E0DBEA-410A-408B-ECAE-E4CC35112208}"/>
              </a:ext>
            </a:extLst>
          </p:cNvPr>
          <p:cNvCxnSpPr>
            <a:cxnSpLocks/>
          </p:cNvCxnSpPr>
          <p:nvPr/>
        </p:nvCxnSpPr>
        <p:spPr>
          <a:xfrm rot="10800000" flipV="1">
            <a:off x="5979399" y="3536860"/>
            <a:ext cx="12700" cy="2761488"/>
          </a:xfrm>
          <a:prstGeom prst="curvedConnector3">
            <a:avLst>
              <a:gd name="adj1" fmla="val 1800000"/>
            </a:avLst>
          </a:prstGeom>
          <a:ln w="152400">
            <a:solidFill>
              <a:srgbClr val="7030A0">
                <a:alpha val="67088"/>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6BEC7613-12F3-A131-5855-06CD1C1A35D5}"/>
              </a:ext>
            </a:extLst>
          </p:cNvPr>
          <p:cNvCxnSpPr>
            <a:cxnSpLocks/>
          </p:cNvCxnSpPr>
          <p:nvPr/>
        </p:nvCxnSpPr>
        <p:spPr>
          <a:xfrm>
            <a:off x="5992099" y="6093257"/>
            <a:ext cx="3814336" cy="8640"/>
          </a:xfrm>
          <a:prstGeom prst="bentConnector3">
            <a:avLst>
              <a:gd name="adj1" fmla="val 50000"/>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61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59ED7F-21D6-A7E5-A631-A5BE642D027F}"/>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Attention Head Search Results</a:t>
            </a:r>
          </a:p>
        </p:txBody>
      </p:sp>
      <p:pic>
        <p:nvPicPr>
          <p:cNvPr id="5" name="Picture 4">
            <a:extLst>
              <a:ext uri="{FF2B5EF4-FFF2-40B4-BE49-F238E27FC236}">
                <a16:creationId xmlns:a16="http://schemas.microsoft.com/office/drawing/2014/main" id="{C9951035-5301-47DE-7448-9B59D07436DF}"/>
              </a:ext>
            </a:extLst>
          </p:cNvPr>
          <p:cNvPicPr>
            <a:picLocks noChangeAspect="1"/>
          </p:cNvPicPr>
          <p:nvPr/>
        </p:nvPicPr>
        <p:blipFill>
          <a:blip r:embed="rId2"/>
          <a:stretch>
            <a:fillRect/>
          </a:stretch>
        </p:blipFill>
        <p:spPr>
          <a:xfrm>
            <a:off x="831698" y="1495298"/>
            <a:ext cx="10528603" cy="2910504"/>
          </a:xfrm>
          <a:prstGeom prst="rect">
            <a:avLst/>
          </a:prstGeom>
        </p:spPr>
      </p:pic>
      <p:sp>
        <p:nvSpPr>
          <p:cNvPr id="6" name="TextBox 5">
            <a:extLst>
              <a:ext uri="{FF2B5EF4-FFF2-40B4-BE49-F238E27FC236}">
                <a16:creationId xmlns:a16="http://schemas.microsoft.com/office/drawing/2014/main" id="{D5E8BCB6-4641-8D16-59FE-2A89680B51AA}"/>
              </a:ext>
            </a:extLst>
          </p:cNvPr>
          <p:cNvSpPr txBox="1"/>
          <p:nvPr/>
        </p:nvSpPr>
        <p:spPr>
          <a:xfrm>
            <a:off x="1315856" y="4487634"/>
            <a:ext cx="3876832" cy="1815882"/>
          </a:xfrm>
          <a:prstGeom prst="rect">
            <a:avLst/>
          </a:prstGeom>
          <a:noFill/>
        </p:spPr>
        <p:txBody>
          <a:bodyPr wrap="none" rtlCol="0">
            <a:spAutoFit/>
          </a:bodyPr>
          <a:lstStyle/>
          <a:p>
            <a:pPr algn="ctr"/>
            <a:r>
              <a:rPr lang="en-US" sz="2800" dirty="0"/>
              <a:t>Blue squares are the</a:t>
            </a:r>
            <a:br>
              <a:rPr lang="en-US" sz="2800" dirty="0"/>
            </a:br>
            <a:r>
              <a:rPr lang="en-US" sz="2800" dirty="0"/>
              <a:t>10 attention heads which</a:t>
            </a:r>
            <a:br>
              <a:rPr lang="en-US" sz="2800" dirty="0"/>
            </a:br>
            <a:r>
              <a:rPr lang="en-US" sz="2800" dirty="0"/>
              <a:t>most strongly boosted</a:t>
            </a:r>
            <a:br>
              <a:rPr lang="en-US" sz="2800" dirty="0"/>
            </a:br>
            <a:r>
              <a:rPr lang="en-US" sz="2800" dirty="0"/>
              <a:t>correct ICL results</a:t>
            </a:r>
          </a:p>
        </p:txBody>
      </p:sp>
      <p:sp>
        <p:nvSpPr>
          <p:cNvPr id="7" name="TextBox 6">
            <a:extLst>
              <a:ext uri="{FF2B5EF4-FFF2-40B4-BE49-F238E27FC236}">
                <a16:creationId xmlns:a16="http://schemas.microsoft.com/office/drawing/2014/main" id="{853D5102-C8EA-0374-0C6B-85A45F90859B}"/>
              </a:ext>
            </a:extLst>
          </p:cNvPr>
          <p:cNvSpPr txBox="1"/>
          <p:nvPr/>
        </p:nvSpPr>
        <p:spPr>
          <a:xfrm>
            <a:off x="5796460" y="4487634"/>
            <a:ext cx="4730206" cy="1815882"/>
          </a:xfrm>
          <a:prstGeom prst="rect">
            <a:avLst/>
          </a:prstGeom>
          <a:noFill/>
        </p:spPr>
        <p:txBody>
          <a:bodyPr wrap="none" rtlCol="0">
            <a:spAutoFit/>
          </a:bodyPr>
          <a:lstStyle/>
          <a:p>
            <a:pPr algn="ctr"/>
            <a:r>
              <a:rPr lang="en-US" sz="2800" dirty="0"/>
              <a:t>The same attention heads</a:t>
            </a:r>
            <a:br>
              <a:rPr lang="en-US" sz="2800" dirty="0"/>
            </a:br>
            <a:r>
              <a:rPr lang="en-US" sz="2800" dirty="0"/>
              <a:t>have causal effects across</a:t>
            </a:r>
            <a:br>
              <a:rPr lang="en-US" sz="2800" dirty="0"/>
            </a:br>
            <a:r>
              <a:rPr lang="en-US" sz="2800" dirty="0"/>
              <a:t>many different tasks,</a:t>
            </a:r>
            <a:br>
              <a:rPr lang="en-US" sz="2800" dirty="0"/>
            </a:br>
            <a:r>
              <a:rPr lang="en-US" sz="2800" dirty="0"/>
              <a:t>with similar attention patterns!</a:t>
            </a:r>
          </a:p>
        </p:txBody>
      </p:sp>
    </p:spTree>
    <p:extLst>
      <p:ext uri="{BB962C8B-B14F-4D97-AF65-F5344CB8AC3E}">
        <p14:creationId xmlns:p14="http://schemas.microsoft.com/office/powerpoint/2010/main" val="512628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59ED7F-21D6-A7E5-A631-A5BE642D027F}"/>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Summing Attention Heads</a:t>
            </a:r>
          </a:p>
        </p:txBody>
      </p:sp>
      <p:pic>
        <p:nvPicPr>
          <p:cNvPr id="5" name="Picture 4">
            <a:extLst>
              <a:ext uri="{FF2B5EF4-FFF2-40B4-BE49-F238E27FC236}">
                <a16:creationId xmlns:a16="http://schemas.microsoft.com/office/drawing/2014/main" id="{C9951035-5301-47DE-7448-9B59D07436DF}"/>
              </a:ext>
            </a:extLst>
          </p:cNvPr>
          <p:cNvPicPr>
            <a:picLocks noChangeAspect="1"/>
          </p:cNvPicPr>
          <p:nvPr/>
        </p:nvPicPr>
        <p:blipFill rotWithShape="1">
          <a:blip r:embed="rId2"/>
          <a:srcRect r="53879"/>
          <a:stretch/>
        </p:blipFill>
        <p:spPr>
          <a:xfrm>
            <a:off x="831699" y="1495298"/>
            <a:ext cx="4855870" cy="2910504"/>
          </a:xfrm>
          <a:prstGeom prst="rect">
            <a:avLst/>
          </a:prstGeom>
        </p:spPr>
      </p:pic>
      <p:pic>
        <p:nvPicPr>
          <p:cNvPr id="2" name="Picture 1">
            <a:extLst>
              <a:ext uri="{FF2B5EF4-FFF2-40B4-BE49-F238E27FC236}">
                <a16:creationId xmlns:a16="http://schemas.microsoft.com/office/drawing/2014/main" id="{DAA33D2C-E7AD-057C-CD1D-1FA864957205}"/>
              </a:ext>
            </a:extLst>
          </p:cNvPr>
          <p:cNvPicPr>
            <a:picLocks noChangeAspect="1"/>
          </p:cNvPicPr>
          <p:nvPr/>
        </p:nvPicPr>
        <p:blipFill>
          <a:blip r:embed="rId3"/>
          <a:stretch>
            <a:fillRect/>
          </a:stretch>
        </p:blipFill>
        <p:spPr>
          <a:xfrm>
            <a:off x="6504433" y="2445707"/>
            <a:ext cx="3797300" cy="1270000"/>
          </a:xfrm>
          <a:prstGeom prst="rect">
            <a:avLst/>
          </a:prstGeom>
        </p:spPr>
      </p:pic>
      <p:sp>
        <p:nvSpPr>
          <p:cNvPr id="8" name="TextBox 7">
            <a:extLst>
              <a:ext uri="{FF2B5EF4-FFF2-40B4-BE49-F238E27FC236}">
                <a16:creationId xmlns:a16="http://schemas.microsoft.com/office/drawing/2014/main" id="{F0C568A2-B879-B1FD-E9D6-7CE1F1637478}"/>
              </a:ext>
            </a:extLst>
          </p:cNvPr>
          <p:cNvSpPr txBox="1"/>
          <p:nvPr/>
        </p:nvSpPr>
        <p:spPr>
          <a:xfrm>
            <a:off x="6101588" y="1495298"/>
            <a:ext cx="4718728" cy="954107"/>
          </a:xfrm>
          <a:prstGeom prst="rect">
            <a:avLst/>
          </a:prstGeom>
          <a:noFill/>
        </p:spPr>
        <p:txBody>
          <a:bodyPr wrap="none" rtlCol="0">
            <a:spAutoFit/>
          </a:bodyPr>
          <a:lstStyle/>
          <a:p>
            <a:r>
              <a:rPr lang="en-US" sz="2800" dirty="0"/>
              <a:t>1. Average each attention head</a:t>
            </a:r>
            <a:br>
              <a:rPr lang="en-US" sz="2800" dirty="0"/>
            </a:br>
            <a:r>
              <a:rPr lang="en-US" sz="2800" dirty="0"/>
              <a:t>over several examples of a task</a:t>
            </a:r>
          </a:p>
        </p:txBody>
      </p:sp>
      <p:grpSp>
        <p:nvGrpSpPr>
          <p:cNvPr id="10" name="Group 9">
            <a:extLst>
              <a:ext uri="{FF2B5EF4-FFF2-40B4-BE49-F238E27FC236}">
                <a16:creationId xmlns:a16="http://schemas.microsoft.com/office/drawing/2014/main" id="{88AA7F43-B125-94C5-9372-C04AB5D2C4AE}"/>
              </a:ext>
            </a:extLst>
          </p:cNvPr>
          <p:cNvGrpSpPr/>
          <p:nvPr/>
        </p:nvGrpSpPr>
        <p:grpSpPr>
          <a:xfrm>
            <a:off x="6095999" y="4171109"/>
            <a:ext cx="4482189" cy="2059007"/>
            <a:chOff x="6095999" y="4171109"/>
            <a:chExt cx="4482189" cy="2059007"/>
          </a:xfrm>
        </p:grpSpPr>
        <p:pic>
          <p:nvPicPr>
            <p:cNvPr id="3" name="Picture 2">
              <a:extLst>
                <a:ext uri="{FF2B5EF4-FFF2-40B4-BE49-F238E27FC236}">
                  <a16:creationId xmlns:a16="http://schemas.microsoft.com/office/drawing/2014/main" id="{E2A5B4B1-AFDB-C87D-667D-C012B99114FD}"/>
                </a:ext>
              </a:extLst>
            </p:cNvPr>
            <p:cNvPicPr>
              <a:picLocks noChangeAspect="1"/>
            </p:cNvPicPr>
            <p:nvPr/>
          </p:nvPicPr>
          <p:blipFill>
            <a:blip r:embed="rId4"/>
            <a:stretch>
              <a:fillRect/>
            </a:stretch>
          </p:blipFill>
          <p:spPr>
            <a:xfrm>
              <a:off x="7253733" y="5125216"/>
              <a:ext cx="2298700" cy="1104900"/>
            </a:xfrm>
            <a:prstGeom prst="rect">
              <a:avLst/>
            </a:prstGeom>
          </p:spPr>
        </p:pic>
        <p:sp>
          <p:nvSpPr>
            <p:cNvPr id="9" name="TextBox 8">
              <a:extLst>
                <a:ext uri="{FF2B5EF4-FFF2-40B4-BE49-F238E27FC236}">
                  <a16:creationId xmlns:a16="http://schemas.microsoft.com/office/drawing/2014/main" id="{54AF7B12-ECC4-7EC9-4EEE-853937CB07CD}"/>
                </a:ext>
              </a:extLst>
            </p:cNvPr>
            <p:cNvSpPr txBox="1"/>
            <p:nvPr/>
          </p:nvSpPr>
          <p:spPr>
            <a:xfrm>
              <a:off x="6095999" y="4171109"/>
              <a:ext cx="4482189" cy="954107"/>
            </a:xfrm>
            <a:prstGeom prst="rect">
              <a:avLst/>
            </a:prstGeom>
            <a:noFill/>
          </p:spPr>
          <p:txBody>
            <a:bodyPr wrap="none" rtlCol="0">
              <a:spAutoFit/>
            </a:bodyPr>
            <a:lstStyle/>
            <a:p>
              <a:r>
                <a:rPr lang="en-US" sz="2800" dirty="0"/>
                <a:t>2. Sum up all the averages for</a:t>
              </a:r>
              <a:br>
                <a:rPr lang="en-US" sz="2800" dirty="0"/>
              </a:br>
              <a:r>
                <a:rPr lang="en-US" sz="2800" dirty="0"/>
                <a:t>the 10 (blue) attention heads</a:t>
              </a:r>
            </a:p>
          </p:txBody>
        </p:sp>
      </p:grpSp>
      <p:grpSp>
        <p:nvGrpSpPr>
          <p:cNvPr id="14" name="Group 13">
            <a:extLst>
              <a:ext uri="{FF2B5EF4-FFF2-40B4-BE49-F238E27FC236}">
                <a16:creationId xmlns:a16="http://schemas.microsoft.com/office/drawing/2014/main" id="{BCF1D3A5-5359-A897-A131-4A649AAAE4F9}"/>
              </a:ext>
            </a:extLst>
          </p:cNvPr>
          <p:cNvGrpSpPr/>
          <p:nvPr/>
        </p:nvGrpSpPr>
        <p:grpSpPr>
          <a:xfrm>
            <a:off x="882858" y="4829355"/>
            <a:ext cx="6487205" cy="1522852"/>
            <a:chOff x="882858" y="4829355"/>
            <a:chExt cx="6487205" cy="1522852"/>
          </a:xfrm>
        </p:grpSpPr>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C4508FB-7044-979A-16C8-5FB66BDEB6A8}"/>
                    </a:ext>
                  </a:extLst>
                </p:cNvPr>
                <p:cNvSpPr txBox="1"/>
                <p:nvPr/>
              </p:nvSpPr>
              <p:spPr>
                <a:xfrm>
                  <a:off x="882858" y="4829355"/>
                  <a:ext cx="3968138" cy="1384995"/>
                </a:xfrm>
                <a:prstGeom prst="rect">
                  <a:avLst/>
                </a:prstGeom>
                <a:noFill/>
              </p:spPr>
              <p:txBody>
                <a:bodyPr wrap="none" rtlCol="0">
                  <a:spAutoFit/>
                </a:bodyPr>
                <a:lstStyle/>
                <a:p>
                  <a:r>
                    <a:rPr lang="en-US" sz="2800" dirty="0"/>
                    <a:t>We call this vector </a:t>
                  </a:r>
                  <a14:m>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rPr>
                            <m:t>𝑣</m:t>
                          </m:r>
                        </m:e>
                        <m:sub>
                          <m:r>
                            <a:rPr lang="en-US" sz="2800" b="0" i="1" dirty="0" smtClean="0">
                              <a:latin typeface="Cambria Math" panose="02040503050406030204" pitchFamily="18" charset="0"/>
                            </a:rPr>
                            <m:t>𝑡</m:t>
                          </m:r>
                        </m:sub>
                      </m:sSub>
                    </m:oMath>
                  </a14:m>
                  <a:r>
                    <a:rPr lang="en-US" sz="2800" dirty="0"/>
                    <a:t> the</a:t>
                  </a:r>
                  <a:br>
                    <a:rPr lang="en-US" sz="2800" dirty="0"/>
                  </a:br>
                  <a:r>
                    <a:rPr lang="en-US" sz="2800" i="1" dirty="0"/>
                    <a:t>function vector (FV)</a:t>
                  </a:r>
                  <a:br>
                    <a:rPr lang="en-US" sz="2800" dirty="0"/>
                  </a:br>
                  <a:r>
                    <a:rPr lang="en-US" sz="2800" dirty="0"/>
                    <a:t>for function </a:t>
                  </a:r>
                  <a14:m>
                    <m:oMath xmlns:m="http://schemas.openxmlformats.org/officeDocument/2006/math">
                      <m:r>
                        <a:rPr lang="en-US" sz="2800" i="1" dirty="0" smtClean="0">
                          <a:latin typeface="Cambria Math" panose="02040503050406030204" pitchFamily="18" charset="0"/>
                        </a:rPr>
                        <m:t>𝑡</m:t>
                      </m:r>
                    </m:oMath>
                  </a14:m>
                  <a:endParaRPr lang="en-US" sz="2800" dirty="0"/>
                </a:p>
              </p:txBody>
            </p:sp>
          </mc:Choice>
          <mc:Fallback>
            <p:sp>
              <p:nvSpPr>
                <p:cNvPr id="12" name="TextBox 11">
                  <a:extLst>
                    <a:ext uri="{FF2B5EF4-FFF2-40B4-BE49-F238E27FC236}">
                      <a16:creationId xmlns:a16="http://schemas.microsoft.com/office/drawing/2014/main" id="{BC4508FB-7044-979A-16C8-5FB66BDEB6A8}"/>
                    </a:ext>
                  </a:extLst>
                </p:cNvPr>
                <p:cNvSpPr txBox="1">
                  <a:spLocks noRot="1" noChangeAspect="1" noMove="1" noResize="1" noEditPoints="1" noAdjustHandles="1" noChangeArrowheads="1" noChangeShapeType="1" noTextEdit="1"/>
                </p:cNvSpPr>
                <p:nvPr/>
              </p:nvSpPr>
              <p:spPr>
                <a:xfrm>
                  <a:off x="882858" y="4829355"/>
                  <a:ext cx="3968138" cy="1384995"/>
                </a:xfrm>
                <a:prstGeom prst="rect">
                  <a:avLst/>
                </a:prstGeom>
                <a:blipFill>
                  <a:blip r:embed="rId5"/>
                  <a:stretch>
                    <a:fillRect l="-3185" t="-4545" b="-10909"/>
                  </a:stretch>
                </a:blipFill>
              </p:spPr>
              <p:txBody>
                <a:bodyPr/>
                <a:lstStyle/>
                <a:p>
                  <a:r>
                    <a:rPr lang="en-US">
                      <a:noFill/>
                    </a:rPr>
                    <a:t> </a:t>
                  </a:r>
                </a:p>
              </p:txBody>
            </p:sp>
          </mc:Fallback>
        </mc:AlternateContent>
        <p:sp>
          <p:nvSpPr>
            <p:cNvPr id="13" name="Freeform 12">
              <a:extLst>
                <a:ext uri="{FF2B5EF4-FFF2-40B4-BE49-F238E27FC236}">
                  <a16:creationId xmlns:a16="http://schemas.microsoft.com/office/drawing/2014/main" id="{98A87886-C1F0-E743-301B-C606E8FEFFB5}"/>
                </a:ext>
              </a:extLst>
            </p:cNvPr>
            <p:cNvSpPr/>
            <p:nvPr/>
          </p:nvSpPr>
          <p:spPr>
            <a:xfrm>
              <a:off x="3831020" y="4991884"/>
              <a:ext cx="3539043" cy="1360323"/>
            </a:xfrm>
            <a:custGeom>
              <a:avLst/>
              <a:gdLst>
                <a:gd name="connsiteX0" fmla="*/ 0 w 3621024"/>
                <a:gd name="connsiteY0" fmla="*/ 677396 h 1360323"/>
                <a:gd name="connsiteX1" fmla="*/ 1828800 w 3621024"/>
                <a:gd name="connsiteY1" fmla="*/ 19028 h 1360323"/>
                <a:gd name="connsiteX2" fmla="*/ 2267712 w 3621024"/>
                <a:gd name="connsiteY2" fmla="*/ 1335764 h 1360323"/>
                <a:gd name="connsiteX3" fmla="*/ 3621024 w 3621024"/>
                <a:gd name="connsiteY3" fmla="*/ 750548 h 1360323"/>
              </a:gdLst>
              <a:ahLst/>
              <a:cxnLst>
                <a:cxn ang="0">
                  <a:pos x="connsiteX0" y="connsiteY0"/>
                </a:cxn>
                <a:cxn ang="0">
                  <a:pos x="connsiteX1" y="connsiteY1"/>
                </a:cxn>
                <a:cxn ang="0">
                  <a:pos x="connsiteX2" y="connsiteY2"/>
                </a:cxn>
                <a:cxn ang="0">
                  <a:pos x="connsiteX3" y="connsiteY3"/>
                </a:cxn>
              </a:cxnLst>
              <a:rect l="l" t="t" r="r" b="b"/>
              <a:pathLst>
                <a:path w="3621024" h="1360323">
                  <a:moveTo>
                    <a:pt x="0" y="677396"/>
                  </a:moveTo>
                  <a:cubicBezTo>
                    <a:pt x="725424" y="293348"/>
                    <a:pt x="1450848" y="-90700"/>
                    <a:pt x="1828800" y="19028"/>
                  </a:cubicBezTo>
                  <a:cubicBezTo>
                    <a:pt x="2206752" y="128756"/>
                    <a:pt x="1969008" y="1213844"/>
                    <a:pt x="2267712" y="1335764"/>
                  </a:cubicBezTo>
                  <a:cubicBezTo>
                    <a:pt x="2566416" y="1457684"/>
                    <a:pt x="3093720" y="1104116"/>
                    <a:pt x="3621024" y="750548"/>
                  </a:cubicBezTo>
                </a:path>
              </a:pathLst>
            </a:custGeom>
            <a:noFill/>
            <a:ln w="5715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59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61C1-4563-5A26-6919-0A5F2FB65AF7}"/>
              </a:ext>
            </a:extLst>
          </p:cNvPr>
          <p:cNvSpPr>
            <a:spLocks noGrp="1"/>
          </p:cNvSpPr>
          <p:nvPr>
            <p:ph type="title"/>
          </p:nvPr>
        </p:nvSpPr>
        <p:spPr>
          <a:xfrm>
            <a:off x="0" y="1"/>
            <a:ext cx="12192000" cy="1690688"/>
          </a:xfrm>
        </p:spPr>
        <p:txBody>
          <a:bodyPr>
            <a:noAutofit/>
          </a:bodyPr>
          <a:lstStyle/>
          <a:p>
            <a:pPr algn="ctr"/>
            <a:r>
              <a:rPr lang="en-US" sz="6000" dirty="0"/>
              <a:t>Checking FV Generalization</a:t>
            </a:r>
          </a:p>
        </p:txBody>
      </p:sp>
      <p:sp>
        <p:nvSpPr>
          <p:cNvPr id="4" name="Rounded Rectangle 3">
            <a:extLst>
              <a:ext uri="{FF2B5EF4-FFF2-40B4-BE49-F238E27FC236}">
                <a16:creationId xmlns:a16="http://schemas.microsoft.com/office/drawing/2014/main" id="{91CE785C-BCF2-8D5D-0702-699503F8174B}"/>
              </a:ext>
            </a:extLst>
          </p:cNvPr>
          <p:cNvSpPr/>
          <p:nvPr/>
        </p:nvSpPr>
        <p:spPr>
          <a:xfrm>
            <a:off x="1111904" y="2220625"/>
            <a:ext cx="4965895"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9A1698-410D-1A30-E0DB-3EF0B3E8E2A0}"/>
              </a:ext>
            </a:extLst>
          </p:cNvPr>
          <p:cNvSpPr txBox="1"/>
          <p:nvPr/>
        </p:nvSpPr>
        <p:spPr>
          <a:xfrm>
            <a:off x="1449530" y="2604025"/>
            <a:ext cx="4733988" cy="369332"/>
          </a:xfrm>
          <a:prstGeom prst="rect">
            <a:avLst/>
          </a:prstGeom>
          <a:noFill/>
        </p:spPr>
        <p:txBody>
          <a:bodyPr wrap="none" rtlCol="0">
            <a:spAutoFit/>
          </a:bodyPr>
          <a:lstStyle/>
          <a:p>
            <a:r>
              <a:rPr lang="en-US" b="1" dirty="0" err="1">
                <a:latin typeface="Courier New" panose="02070309020205020404" pitchFamily="49" charset="0"/>
                <a:cs typeface="Courier New" panose="02070309020205020404" pitchFamily="49" charset="0"/>
              </a:rPr>
              <a:t>arrive:</a:t>
            </a:r>
            <a:r>
              <a:rPr lang="en-US" b="1" dirty="0" err="1">
                <a:solidFill>
                  <a:srgbClr val="C00000"/>
                </a:solidFill>
                <a:latin typeface="Courier New" panose="02070309020205020404" pitchFamily="49" charset="0"/>
                <a:cs typeface="Courier New" panose="02070309020205020404" pitchFamily="49" charset="0"/>
              </a:rPr>
              <a:t>depart</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small:</a:t>
            </a:r>
            <a:r>
              <a:rPr lang="en-US" b="1" dirty="0" err="1">
                <a:solidFill>
                  <a:srgbClr val="C00000"/>
                </a:solidFill>
                <a:latin typeface="Courier New" panose="02070309020205020404" pitchFamily="49" charset="0"/>
                <a:cs typeface="Courier New" panose="02070309020205020404" pitchFamily="49" charset="0"/>
              </a:rPr>
              <a:t>big</a:t>
            </a:r>
            <a:r>
              <a:rPr lang="en-US" b="1" dirty="0">
                <a:latin typeface="Courier New" panose="02070309020205020404" pitchFamily="49" charset="0"/>
                <a:cs typeface="Courier New" panose="02070309020205020404" pitchFamily="49" charset="0"/>
              </a:rPr>
              <a:t>, common:</a:t>
            </a:r>
          </a:p>
        </p:txBody>
      </p:sp>
      <p:sp>
        <p:nvSpPr>
          <p:cNvPr id="6" name="TextBox 5">
            <a:extLst>
              <a:ext uri="{FF2B5EF4-FFF2-40B4-BE49-F238E27FC236}">
                <a16:creationId xmlns:a16="http://schemas.microsoft.com/office/drawing/2014/main" id="{9D263227-B8E3-D3D5-2E3A-73792B134CC5}"/>
              </a:ext>
            </a:extLst>
          </p:cNvPr>
          <p:cNvSpPr txBox="1"/>
          <p:nvPr/>
        </p:nvSpPr>
        <p:spPr>
          <a:xfrm>
            <a:off x="1173813" y="4189992"/>
            <a:ext cx="5009705" cy="369332"/>
          </a:xfrm>
          <a:prstGeom prst="rect">
            <a:avLst/>
          </a:prstGeom>
          <a:noFill/>
        </p:spPr>
        <p:txBody>
          <a:bodyPr wrap="none" rtlCol="0">
            <a:spAutoFit/>
          </a:bodyPr>
          <a:lstStyle/>
          <a:p>
            <a:r>
              <a:rPr lang="en-US" b="1" dirty="0" err="1">
                <a:latin typeface="Courier New" panose="02070309020205020404" pitchFamily="49" charset="0"/>
                <a:cs typeface="Courier New" panose="02070309020205020404" pitchFamily="49" charset="0"/>
              </a:rPr>
              <a:t>amount:</a:t>
            </a:r>
            <a:r>
              <a:rPr lang="en-US" b="1" dirty="0" err="1">
                <a:solidFill>
                  <a:srgbClr val="0070C0"/>
                </a:solidFill>
                <a:latin typeface="Courier New" panose="02070309020205020404" pitchFamily="49" charset="0"/>
                <a:cs typeface="Courier New" panose="02070309020205020404" pitchFamily="49" charset="0"/>
              </a:rPr>
              <a:t>cantidad</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win:</a:t>
            </a:r>
            <a:r>
              <a:rPr lang="en-US" b="1" dirty="0" err="1">
                <a:solidFill>
                  <a:srgbClr val="0070C0"/>
                </a:solidFill>
                <a:latin typeface="Courier New" panose="02070309020205020404" pitchFamily="49" charset="0"/>
                <a:cs typeface="Courier New" panose="02070309020205020404" pitchFamily="49" charset="0"/>
              </a:rPr>
              <a:t>ganar</a:t>
            </a:r>
            <a:r>
              <a:rPr lang="en-US" b="1" dirty="0">
                <a:latin typeface="Courier New" panose="02070309020205020404" pitchFamily="49" charset="0"/>
                <a:cs typeface="Courier New" panose="02070309020205020404" pitchFamily="49" charset="0"/>
              </a:rPr>
              <a:t>, dreams:</a:t>
            </a:r>
          </a:p>
        </p:txBody>
      </p:sp>
      <p:sp>
        <p:nvSpPr>
          <p:cNvPr id="7" name="Rounded Rectangle 6">
            <a:extLst>
              <a:ext uri="{FF2B5EF4-FFF2-40B4-BE49-F238E27FC236}">
                <a16:creationId xmlns:a16="http://schemas.microsoft.com/office/drawing/2014/main" id="{0DC97A01-D18F-7710-F815-0C85858D82DF}"/>
              </a:ext>
            </a:extLst>
          </p:cNvPr>
          <p:cNvSpPr/>
          <p:nvPr/>
        </p:nvSpPr>
        <p:spPr>
          <a:xfrm>
            <a:off x="1111904" y="3852367"/>
            <a:ext cx="4965895"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7482DD-1896-1091-9707-84AD8A25AE5E}"/>
              </a:ext>
            </a:extLst>
          </p:cNvPr>
          <p:cNvSpPr txBox="1"/>
          <p:nvPr/>
        </p:nvSpPr>
        <p:spPr>
          <a:xfrm>
            <a:off x="6321376" y="2604024"/>
            <a:ext cx="736099" cy="369332"/>
          </a:xfrm>
          <a:prstGeom prst="rect">
            <a:avLst/>
          </a:prstGeom>
          <a:noFill/>
        </p:spPr>
        <p:txBody>
          <a:bodyPr wrap="none" rtlCol="0">
            <a:spAutoFit/>
          </a:bodyPr>
          <a:lstStyle/>
          <a:p>
            <a:r>
              <a:rPr lang="en-US" b="1" dirty="0">
                <a:solidFill>
                  <a:srgbClr val="C00000"/>
                </a:solidFill>
                <a:latin typeface="Courier New" panose="02070309020205020404" pitchFamily="49" charset="0"/>
                <a:cs typeface="Courier New" panose="02070309020205020404" pitchFamily="49" charset="0"/>
              </a:rPr>
              <a:t>rare</a:t>
            </a:r>
          </a:p>
        </p:txBody>
      </p:sp>
      <p:sp>
        <p:nvSpPr>
          <p:cNvPr id="9" name="TextBox 8">
            <a:extLst>
              <a:ext uri="{FF2B5EF4-FFF2-40B4-BE49-F238E27FC236}">
                <a16:creationId xmlns:a16="http://schemas.microsoft.com/office/drawing/2014/main" id="{FFCDD74E-E5F7-75B1-AB59-F6ADA4587C96}"/>
              </a:ext>
            </a:extLst>
          </p:cNvPr>
          <p:cNvSpPr txBox="1"/>
          <p:nvPr/>
        </p:nvSpPr>
        <p:spPr>
          <a:xfrm>
            <a:off x="6183518" y="4189992"/>
            <a:ext cx="1011815" cy="369332"/>
          </a:xfrm>
          <a:prstGeom prst="rect">
            <a:avLst/>
          </a:prstGeom>
          <a:noFill/>
        </p:spPr>
        <p:txBody>
          <a:bodyPr wrap="none" rtlCol="0">
            <a:spAutoFit/>
          </a:bodyPr>
          <a:lstStyle/>
          <a:p>
            <a:r>
              <a:rPr lang="en-US" b="1" dirty="0" err="1">
                <a:solidFill>
                  <a:srgbClr val="0070C0"/>
                </a:solidFill>
                <a:latin typeface="Courier New" panose="02070309020205020404" pitchFamily="49" charset="0"/>
                <a:cs typeface="Courier New" panose="02070309020205020404" pitchFamily="49" charset="0"/>
              </a:rPr>
              <a:t>sueños</a:t>
            </a:r>
            <a:endParaRPr lang="en-US" b="1" dirty="0">
              <a:solidFill>
                <a:srgbClr val="0070C0"/>
              </a:solidFill>
              <a:latin typeface="Courier New" panose="02070309020205020404" pitchFamily="49" charset="0"/>
              <a:cs typeface="Courier New" panose="02070309020205020404" pitchFamily="49" charset="0"/>
            </a:endParaRPr>
          </a:p>
        </p:txBody>
      </p:sp>
      <p:cxnSp>
        <p:nvCxnSpPr>
          <p:cNvPr id="11" name="Elbow Connector 10">
            <a:extLst>
              <a:ext uri="{FF2B5EF4-FFF2-40B4-BE49-F238E27FC236}">
                <a16:creationId xmlns:a16="http://schemas.microsoft.com/office/drawing/2014/main" id="{99150B7D-E5B9-5DFC-F935-AC3C70008768}"/>
              </a:ext>
            </a:extLst>
          </p:cNvPr>
          <p:cNvCxnSpPr>
            <a:stCxn id="4" idx="3"/>
            <a:endCxn id="8" idx="0"/>
          </p:cNvCxnSpPr>
          <p:nvPr/>
        </p:nvCxnSpPr>
        <p:spPr>
          <a:xfrm>
            <a:off x="6077799" y="2389438"/>
            <a:ext cx="611627" cy="21458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C1A2A7BE-CE87-7CCD-DA9A-1A2019621A63}"/>
              </a:ext>
            </a:extLst>
          </p:cNvPr>
          <p:cNvCxnSpPr>
            <a:cxnSpLocks/>
            <a:stCxn id="7" idx="3"/>
            <a:endCxn id="9" idx="0"/>
          </p:cNvCxnSpPr>
          <p:nvPr/>
        </p:nvCxnSpPr>
        <p:spPr>
          <a:xfrm>
            <a:off x="6077799" y="4021180"/>
            <a:ext cx="611627" cy="1688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AE7298B-6113-7E8C-A758-0D160DE055D3}"/>
              </a:ext>
            </a:extLst>
          </p:cNvPr>
          <p:cNvGrpSpPr/>
          <p:nvPr/>
        </p:nvGrpSpPr>
        <p:grpSpPr>
          <a:xfrm>
            <a:off x="1173815" y="4669122"/>
            <a:ext cx="3668579" cy="730850"/>
            <a:chOff x="1605136" y="4634617"/>
            <a:chExt cx="3668579" cy="730850"/>
          </a:xfrm>
        </p:grpSpPr>
        <p:sp>
          <p:nvSpPr>
            <p:cNvPr id="15" name="Left Brace 14">
              <a:extLst>
                <a:ext uri="{FF2B5EF4-FFF2-40B4-BE49-F238E27FC236}">
                  <a16:creationId xmlns:a16="http://schemas.microsoft.com/office/drawing/2014/main" id="{80C93B64-8785-1606-773C-B3DF23970F19}"/>
                </a:ext>
              </a:extLst>
            </p:cNvPr>
            <p:cNvSpPr/>
            <p:nvPr/>
          </p:nvSpPr>
          <p:spPr>
            <a:xfrm rot="16200000">
              <a:off x="3270614" y="2969139"/>
              <a:ext cx="337623" cy="366857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1BB04A8-A640-F5E4-AF48-033698E60DCF}"/>
                </a:ext>
              </a:extLst>
            </p:cNvPr>
            <p:cNvSpPr txBox="1"/>
            <p:nvPr/>
          </p:nvSpPr>
          <p:spPr>
            <a:xfrm>
              <a:off x="2598393" y="4996135"/>
              <a:ext cx="1682064" cy="369332"/>
            </a:xfrm>
            <a:prstGeom prst="rect">
              <a:avLst/>
            </a:prstGeom>
            <a:noFill/>
          </p:spPr>
          <p:txBody>
            <a:bodyPr wrap="none" rtlCol="0">
              <a:spAutoFit/>
            </a:bodyPr>
            <a:lstStyle/>
            <a:p>
              <a:pPr algn="ctr"/>
              <a:r>
                <a:rPr lang="en-US" dirty="0"/>
                <a:t>Demonstrations</a:t>
              </a:r>
            </a:p>
          </p:txBody>
        </p:sp>
      </p:grpSp>
      <p:grpSp>
        <p:nvGrpSpPr>
          <p:cNvPr id="14" name="Group 13">
            <a:extLst>
              <a:ext uri="{FF2B5EF4-FFF2-40B4-BE49-F238E27FC236}">
                <a16:creationId xmlns:a16="http://schemas.microsoft.com/office/drawing/2014/main" id="{4D1EE6D5-90CA-9BDE-F0AF-57C7DE539866}"/>
              </a:ext>
            </a:extLst>
          </p:cNvPr>
          <p:cNvGrpSpPr/>
          <p:nvPr/>
        </p:nvGrpSpPr>
        <p:grpSpPr>
          <a:xfrm>
            <a:off x="5054155" y="4669121"/>
            <a:ext cx="947439" cy="706954"/>
            <a:chOff x="5485476" y="4634616"/>
            <a:chExt cx="947439" cy="706954"/>
          </a:xfrm>
        </p:grpSpPr>
        <p:sp>
          <p:nvSpPr>
            <p:cNvPr id="16" name="Left Brace 15">
              <a:extLst>
                <a:ext uri="{FF2B5EF4-FFF2-40B4-BE49-F238E27FC236}">
                  <a16:creationId xmlns:a16="http://schemas.microsoft.com/office/drawing/2014/main" id="{603708B0-B440-5CF7-084D-6309DF5CA474}"/>
                </a:ext>
              </a:extLst>
            </p:cNvPr>
            <p:cNvSpPr/>
            <p:nvPr/>
          </p:nvSpPr>
          <p:spPr>
            <a:xfrm rot="16200000">
              <a:off x="5790384" y="4329708"/>
              <a:ext cx="337623" cy="94743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95E61F71-79F5-9A96-7630-88FE346EA43F}"/>
                </a:ext>
              </a:extLst>
            </p:cNvPr>
            <p:cNvSpPr txBox="1"/>
            <p:nvPr/>
          </p:nvSpPr>
          <p:spPr>
            <a:xfrm>
              <a:off x="5578920" y="4972238"/>
              <a:ext cx="762901" cy="369332"/>
            </a:xfrm>
            <a:prstGeom prst="rect">
              <a:avLst/>
            </a:prstGeom>
            <a:noFill/>
          </p:spPr>
          <p:txBody>
            <a:bodyPr wrap="none" rtlCol="0">
              <a:spAutoFit/>
            </a:bodyPr>
            <a:lstStyle/>
            <a:p>
              <a:pPr algn="ctr"/>
              <a:r>
                <a:rPr lang="en-US" dirty="0"/>
                <a:t>Query</a:t>
              </a:r>
            </a:p>
          </p:txBody>
        </p:sp>
      </p:grpSp>
      <p:grpSp>
        <p:nvGrpSpPr>
          <p:cNvPr id="21" name="Group 20">
            <a:extLst>
              <a:ext uri="{FF2B5EF4-FFF2-40B4-BE49-F238E27FC236}">
                <a16:creationId xmlns:a16="http://schemas.microsoft.com/office/drawing/2014/main" id="{8F48063D-9E39-999E-7792-423325FD7C7F}"/>
              </a:ext>
            </a:extLst>
          </p:cNvPr>
          <p:cNvGrpSpPr/>
          <p:nvPr/>
        </p:nvGrpSpPr>
        <p:grpSpPr>
          <a:xfrm>
            <a:off x="6118498" y="4669120"/>
            <a:ext cx="1141851" cy="706955"/>
            <a:chOff x="6549819" y="4634615"/>
            <a:chExt cx="1141851" cy="706955"/>
          </a:xfrm>
        </p:grpSpPr>
        <p:sp>
          <p:nvSpPr>
            <p:cNvPr id="17" name="Left Brace 16">
              <a:extLst>
                <a:ext uri="{FF2B5EF4-FFF2-40B4-BE49-F238E27FC236}">
                  <a16:creationId xmlns:a16="http://schemas.microsoft.com/office/drawing/2014/main" id="{98868849-71CA-0488-62EC-A9C130A303B0}"/>
                </a:ext>
              </a:extLst>
            </p:cNvPr>
            <p:cNvSpPr/>
            <p:nvPr/>
          </p:nvSpPr>
          <p:spPr>
            <a:xfrm rot="16200000">
              <a:off x="6951934" y="4329707"/>
              <a:ext cx="337623" cy="94743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A0AD21AE-E61A-C688-AAB3-B0B4088F1464}"/>
                </a:ext>
              </a:extLst>
            </p:cNvPr>
            <p:cNvSpPr txBox="1"/>
            <p:nvPr/>
          </p:nvSpPr>
          <p:spPr>
            <a:xfrm>
              <a:off x="6549819" y="4972238"/>
              <a:ext cx="1141851" cy="369332"/>
            </a:xfrm>
            <a:prstGeom prst="rect">
              <a:avLst/>
            </a:prstGeom>
            <a:noFill/>
          </p:spPr>
          <p:txBody>
            <a:bodyPr wrap="none" rtlCol="0">
              <a:spAutoFit/>
            </a:bodyPr>
            <a:lstStyle/>
            <a:p>
              <a:pPr algn="ctr"/>
              <a:r>
                <a:rPr lang="en-US" dirty="0"/>
                <a:t>Prediction</a:t>
              </a:r>
            </a:p>
          </p:txBody>
        </p:sp>
      </p:grpSp>
      <p:sp>
        <p:nvSpPr>
          <p:cNvPr id="22" name="Rounded Rectangle 21">
            <a:extLst>
              <a:ext uri="{FF2B5EF4-FFF2-40B4-BE49-F238E27FC236}">
                <a16:creationId xmlns:a16="http://schemas.microsoft.com/office/drawing/2014/main" id="{5A649DFE-259D-FA4D-BD64-C7087E42F1E2}"/>
              </a:ext>
            </a:extLst>
          </p:cNvPr>
          <p:cNvSpPr/>
          <p:nvPr/>
        </p:nvSpPr>
        <p:spPr>
          <a:xfrm>
            <a:off x="5822106" y="2305031"/>
            <a:ext cx="152400" cy="168812"/>
          </a:xfrm>
          <a:prstGeom prst="roundRect">
            <a:avLst/>
          </a:prstGeom>
          <a:solidFill>
            <a:srgbClr val="E69FA1"/>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4B000084-36D9-1D45-B2A1-91FF8AE3DC1A}"/>
              </a:ext>
            </a:extLst>
          </p:cNvPr>
          <p:cNvSpPr/>
          <p:nvPr/>
        </p:nvSpPr>
        <p:spPr>
          <a:xfrm>
            <a:off x="5822106" y="3936774"/>
            <a:ext cx="152400" cy="168812"/>
          </a:xfrm>
          <a:prstGeom prst="roundRect">
            <a:avLst/>
          </a:prstGeom>
          <a:solidFill>
            <a:srgbClr val="ABC7DB"/>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7C631387-2FB9-87BD-9F08-6D910AD1253D}"/>
              </a:ext>
            </a:extLst>
          </p:cNvPr>
          <p:cNvGrpSpPr/>
          <p:nvPr/>
        </p:nvGrpSpPr>
        <p:grpSpPr>
          <a:xfrm>
            <a:off x="7615783" y="2220624"/>
            <a:ext cx="3079689" cy="760919"/>
            <a:chOff x="7615783" y="2220624"/>
            <a:chExt cx="3079689" cy="760919"/>
          </a:xfrm>
        </p:grpSpPr>
        <p:sp>
          <p:nvSpPr>
            <p:cNvPr id="24" name="Rounded Rectangle 23">
              <a:extLst>
                <a:ext uri="{FF2B5EF4-FFF2-40B4-BE49-F238E27FC236}">
                  <a16:creationId xmlns:a16="http://schemas.microsoft.com/office/drawing/2014/main" id="{CE252498-08AC-08B7-0718-C0B251994785}"/>
                </a:ext>
              </a:extLst>
            </p:cNvPr>
            <p:cNvSpPr/>
            <p:nvPr/>
          </p:nvSpPr>
          <p:spPr>
            <a:xfrm>
              <a:off x="7615783" y="2220624"/>
              <a:ext cx="2986992"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2A8654C-E287-6CFD-E703-32BE5630478B}"/>
                </a:ext>
              </a:extLst>
            </p:cNvPr>
            <p:cNvSpPr txBox="1"/>
            <p:nvPr/>
          </p:nvSpPr>
          <p:spPr>
            <a:xfrm>
              <a:off x="7615783" y="2612211"/>
              <a:ext cx="3079689"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word “fast” means</a:t>
              </a:r>
            </a:p>
          </p:txBody>
        </p:sp>
        <p:sp>
          <p:nvSpPr>
            <p:cNvPr id="28" name="Rounded Rectangle 27">
              <a:extLst>
                <a:ext uri="{FF2B5EF4-FFF2-40B4-BE49-F238E27FC236}">
                  <a16:creationId xmlns:a16="http://schemas.microsoft.com/office/drawing/2014/main" id="{FBB66CDA-FFED-7A22-6E6F-6319129363A1}"/>
                </a:ext>
              </a:extLst>
            </p:cNvPr>
            <p:cNvSpPr/>
            <p:nvPr/>
          </p:nvSpPr>
          <p:spPr>
            <a:xfrm>
              <a:off x="10344688" y="2305030"/>
              <a:ext cx="152400" cy="168812"/>
            </a:xfrm>
            <a:prstGeom prst="round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F441A614-910F-D889-A965-457278447626}"/>
              </a:ext>
            </a:extLst>
          </p:cNvPr>
          <p:cNvGrpSpPr/>
          <p:nvPr/>
        </p:nvGrpSpPr>
        <p:grpSpPr>
          <a:xfrm>
            <a:off x="10602775" y="2389437"/>
            <a:ext cx="988631" cy="589757"/>
            <a:chOff x="10602775" y="2389437"/>
            <a:chExt cx="988631" cy="589757"/>
          </a:xfrm>
        </p:grpSpPr>
        <p:cxnSp>
          <p:nvCxnSpPr>
            <p:cNvPr id="30" name="Elbow Connector 29">
              <a:extLst>
                <a:ext uri="{FF2B5EF4-FFF2-40B4-BE49-F238E27FC236}">
                  <a16:creationId xmlns:a16="http://schemas.microsoft.com/office/drawing/2014/main" id="{074E53E7-5058-6D35-94C3-8B8465CC8FAF}"/>
                </a:ext>
              </a:extLst>
            </p:cNvPr>
            <p:cNvCxnSpPr>
              <a:cxnSpLocks/>
              <a:stCxn id="24" idx="3"/>
              <a:endCxn id="32" idx="0"/>
            </p:cNvCxnSpPr>
            <p:nvPr/>
          </p:nvCxnSpPr>
          <p:spPr>
            <a:xfrm>
              <a:off x="10602775" y="2389437"/>
              <a:ext cx="620582" cy="22042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A2844E9-A72A-D1F3-F7A2-542EF6F8E1F9}"/>
                </a:ext>
              </a:extLst>
            </p:cNvPr>
            <p:cNvSpPr txBox="1"/>
            <p:nvPr/>
          </p:nvSpPr>
          <p:spPr>
            <a:xfrm>
              <a:off x="10855307" y="2609862"/>
              <a:ext cx="736099" cy="369332"/>
            </a:xfrm>
            <a:prstGeom prst="rect">
              <a:avLst/>
            </a:prstGeom>
            <a:noFill/>
          </p:spPr>
          <p:txBody>
            <a:bodyPr wrap="none" rtlCol="0">
              <a:spAutoFit/>
            </a:bodyPr>
            <a:lstStyle/>
            <a:p>
              <a:r>
                <a:rPr lang="en-US" b="1" dirty="0">
                  <a:solidFill>
                    <a:srgbClr val="C00000"/>
                  </a:solidFill>
                  <a:latin typeface="Courier New" panose="02070309020205020404" pitchFamily="49" charset="0"/>
                  <a:cs typeface="Courier New" panose="02070309020205020404" pitchFamily="49" charset="0"/>
                </a:rPr>
                <a:t>slow</a:t>
              </a:r>
            </a:p>
          </p:txBody>
        </p:sp>
      </p:grpSp>
      <p:grpSp>
        <p:nvGrpSpPr>
          <p:cNvPr id="44" name="Group 43">
            <a:extLst>
              <a:ext uri="{FF2B5EF4-FFF2-40B4-BE49-F238E27FC236}">
                <a16:creationId xmlns:a16="http://schemas.microsoft.com/office/drawing/2014/main" id="{7F726F3A-C029-0E99-0D1E-634D8BCB0249}"/>
              </a:ext>
            </a:extLst>
          </p:cNvPr>
          <p:cNvGrpSpPr/>
          <p:nvPr/>
        </p:nvGrpSpPr>
        <p:grpSpPr>
          <a:xfrm>
            <a:off x="7615783" y="3852367"/>
            <a:ext cx="3079689" cy="760919"/>
            <a:chOff x="7615783" y="3852367"/>
            <a:chExt cx="3079689" cy="760919"/>
          </a:xfrm>
        </p:grpSpPr>
        <p:sp>
          <p:nvSpPr>
            <p:cNvPr id="34" name="Rounded Rectangle 33">
              <a:extLst>
                <a:ext uri="{FF2B5EF4-FFF2-40B4-BE49-F238E27FC236}">
                  <a16:creationId xmlns:a16="http://schemas.microsoft.com/office/drawing/2014/main" id="{7BA99A63-DF3E-06AE-9C48-E0F61FB3F86E}"/>
                </a:ext>
              </a:extLst>
            </p:cNvPr>
            <p:cNvSpPr/>
            <p:nvPr/>
          </p:nvSpPr>
          <p:spPr>
            <a:xfrm>
              <a:off x="7615783" y="3852367"/>
              <a:ext cx="2986992"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2A7C96-EB0A-C473-13D1-B6AC0CE34741}"/>
                </a:ext>
              </a:extLst>
            </p:cNvPr>
            <p:cNvSpPr txBox="1"/>
            <p:nvPr/>
          </p:nvSpPr>
          <p:spPr>
            <a:xfrm>
              <a:off x="7615783" y="4243954"/>
              <a:ext cx="3079689" cy="369332"/>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The word “fast” means</a:t>
              </a:r>
            </a:p>
          </p:txBody>
        </p:sp>
        <p:sp>
          <p:nvSpPr>
            <p:cNvPr id="36" name="Rounded Rectangle 35">
              <a:extLst>
                <a:ext uri="{FF2B5EF4-FFF2-40B4-BE49-F238E27FC236}">
                  <a16:creationId xmlns:a16="http://schemas.microsoft.com/office/drawing/2014/main" id="{0B649DEE-6FF3-1A73-35ED-F03301155CAD}"/>
                </a:ext>
              </a:extLst>
            </p:cNvPr>
            <p:cNvSpPr/>
            <p:nvPr/>
          </p:nvSpPr>
          <p:spPr>
            <a:xfrm>
              <a:off x="10344688" y="3936773"/>
              <a:ext cx="152400" cy="168812"/>
            </a:xfrm>
            <a:prstGeom prst="roundRect">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7AC98DF-F143-1B0B-016D-771E035A8FF2}"/>
              </a:ext>
            </a:extLst>
          </p:cNvPr>
          <p:cNvGrpSpPr/>
          <p:nvPr/>
        </p:nvGrpSpPr>
        <p:grpSpPr>
          <a:xfrm>
            <a:off x="10602775" y="4021180"/>
            <a:ext cx="1126489" cy="592106"/>
            <a:chOff x="10602775" y="4021180"/>
            <a:chExt cx="1126489" cy="592106"/>
          </a:xfrm>
        </p:grpSpPr>
        <p:cxnSp>
          <p:nvCxnSpPr>
            <p:cNvPr id="38" name="Elbow Connector 37">
              <a:extLst>
                <a:ext uri="{FF2B5EF4-FFF2-40B4-BE49-F238E27FC236}">
                  <a16:creationId xmlns:a16="http://schemas.microsoft.com/office/drawing/2014/main" id="{5DAF3581-8FD8-C6D4-784D-31AF8BD354EA}"/>
                </a:ext>
              </a:extLst>
            </p:cNvPr>
            <p:cNvCxnSpPr>
              <a:cxnSpLocks/>
              <a:stCxn id="34" idx="3"/>
              <a:endCxn id="39" idx="0"/>
            </p:cNvCxnSpPr>
            <p:nvPr/>
          </p:nvCxnSpPr>
          <p:spPr>
            <a:xfrm>
              <a:off x="10602775" y="4021180"/>
              <a:ext cx="620582" cy="22277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97EFAD2-536D-B522-4329-68E6F6AC2FBE}"/>
                </a:ext>
              </a:extLst>
            </p:cNvPr>
            <p:cNvSpPr txBox="1"/>
            <p:nvPr/>
          </p:nvSpPr>
          <p:spPr>
            <a:xfrm>
              <a:off x="10717449" y="4243954"/>
              <a:ext cx="1011815" cy="369332"/>
            </a:xfrm>
            <a:prstGeom prst="rect">
              <a:avLst/>
            </a:prstGeom>
            <a:noFill/>
          </p:spPr>
          <p:txBody>
            <a:bodyPr wrap="none" rtlCol="0">
              <a:spAutoFit/>
            </a:bodyPr>
            <a:lstStyle/>
            <a:p>
              <a:r>
                <a:rPr lang="en-US" b="1" dirty="0" err="1">
                  <a:solidFill>
                    <a:srgbClr val="0070C0"/>
                  </a:solidFill>
                  <a:latin typeface="Courier New" panose="02070309020205020404" pitchFamily="49" charset="0"/>
                  <a:cs typeface="Courier New" panose="02070309020205020404" pitchFamily="49" charset="0"/>
                </a:rPr>
                <a:t>rápido</a:t>
              </a:r>
              <a:endParaRPr lang="en-US" b="1" dirty="0">
                <a:solidFill>
                  <a:srgbClr val="0070C0"/>
                </a:solidFill>
                <a:latin typeface="Courier New" panose="02070309020205020404" pitchFamily="49" charset="0"/>
                <a:cs typeface="Courier New" panose="02070309020205020404" pitchFamily="49" charset="0"/>
              </a:endParaRPr>
            </a:p>
          </p:txBody>
        </p:sp>
      </p:grpSp>
      <p:grpSp>
        <p:nvGrpSpPr>
          <p:cNvPr id="45" name="Group 44">
            <a:extLst>
              <a:ext uri="{FF2B5EF4-FFF2-40B4-BE49-F238E27FC236}">
                <a16:creationId xmlns:a16="http://schemas.microsoft.com/office/drawing/2014/main" id="{0D46E196-E70C-E0B0-D78B-B1DCC52F7407}"/>
              </a:ext>
            </a:extLst>
          </p:cNvPr>
          <p:cNvGrpSpPr/>
          <p:nvPr/>
        </p:nvGrpSpPr>
        <p:grpSpPr>
          <a:xfrm>
            <a:off x="5986732" y="1742536"/>
            <a:ext cx="4347713" cy="782633"/>
            <a:chOff x="5986732" y="1742536"/>
            <a:chExt cx="4347713" cy="782633"/>
          </a:xfrm>
        </p:grpSpPr>
        <p:sp>
          <p:nvSpPr>
            <p:cNvPr id="29" name="TextBox 28">
              <a:extLst>
                <a:ext uri="{FF2B5EF4-FFF2-40B4-BE49-F238E27FC236}">
                  <a16:creationId xmlns:a16="http://schemas.microsoft.com/office/drawing/2014/main" id="{37649727-9978-BF3D-E591-35EE0688C31D}"/>
                </a:ext>
              </a:extLst>
            </p:cNvPr>
            <p:cNvSpPr txBox="1"/>
            <p:nvPr/>
          </p:nvSpPr>
          <p:spPr>
            <a:xfrm>
              <a:off x="10207441" y="2248170"/>
              <a:ext cx="115416" cy="276999"/>
            </a:xfrm>
            <a:prstGeom prst="rect">
              <a:avLst/>
            </a:prstGeom>
            <a:noFill/>
          </p:spPr>
          <p:txBody>
            <a:bodyPr wrap="none" lIns="0" tIns="0" rIns="0" bIns="0" rtlCol="0">
              <a:spAutoFit/>
            </a:bodyPr>
            <a:lstStyle/>
            <a:p>
              <a:r>
                <a:rPr lang="en-US" dirty="0"/>
                <a:t>+</a:t>
              </a:r>
            </a:p>
          </p:txBody>
        </p:sp>
        <p:sp>
          <p:nvSpPr>
            <p:cNvPr id="41" name="Freeform 40">
              <a:extLst>
                <a:ext uri="{FF2B5EF4-FFF2-40B4-BE49-F238E27FC236}">
                  <a16:creationId xmlns:a16="http://schemas.microsoft.com/office/drawing/2014/main" id="{12056AC9-56A3-20D1-F4F6-3EF967F243BA}"/>
                </a:ext>
              </a:extLst>
            </p:cNvPr>
            <p:cNvSpPr/>
            <p:nvPr/>
          </p:nvSpPr>
          <p:spPr>
            <a:xfrm>
              <a:off x="5986732" y="1742536"/>
              <a:ext cx="4347713" cy="569343"/>
            </a:xfrm>
            <a:custGeom>
              <a:avLst/>
              <a:gdLst>
                <a:gd name="connsiteX0" fmla="*/ 0 w 4347713"/>
                <a:gd name="connsiteY0" fmla="*/ 569343 h 569343"/>
                <a:gd name="connsiteX1" fmla="*/ 2087593 w 4347713"/>
                <a:gd name="connsiteY1" fmla="*/ 0 h 569343"/>
                <a:gd name="connsiteX2" fmla="*/ 4347713 w 4347713"/>
                <a:gd name="connsiteY2" fmla="*/ 569343 h 569343"/>
              </a:gdLst>
              <a:ahLst/>
              <a:cxnLst>
                <a:cxn ang="0">
                  <a:pos x="connsiteX0" y="connsiteY0"/>
                </a:cxn>
                <a:cxn ang="0">
                  <a:pos x="connsiteX1" y="connsiteY1"/>
                </a:cxn>
                <a:cxn ang="0">
                  <a:pos x="connsiteX2" y="connsiteY2"/>
                </a:cxn>
              </a:cxnLst>
              <a:rect l="l" t="t" r="r" b="b"/>
              <a:pathLst>
                <a:path w="4347713" h="569343">
                  <a:moveTo>
                    <a:pt x="0" y="569343"/>
                  </a:moveTo>
                  <a:cubicBezTo>
                    <a:pt x="681487" y="284671"/>
                    <a:pt x="1362974" y="0"/>
                    <a:pt x="2087593" y="0"/>
                  </a:cubicBezTo>
                  <a:cubicBezTo>
                    <a:pt x="2812212" y="0"/>
                    <a:pt x="3579962" y="284671"/>
                    <a:pt x="4347713" y="569343"/>
                  </a:cubicBezTo>
                </a:path>
              </a:pathLst>
            </a:custGeom>
            <a:noFill/>
            <a:ln w="57150">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DA5F01D-17C8-7F91-08E4-2656AC6A1DE7}"/>
              </a:ext>
            </a:extLst>
          </p:cNvPr>
          <p:cNvGrpSpPr/>
          <p:nvPr/>
        </p:nvGrpSpPr>
        <p:grpSpPr>
          <a:xfrm>
            <a:off x="5986731" y="3360571"/>
            <a:ext cx="4347713" cy="796341"/>
            <a:chOff x="5986731" y="3360571"/>
            <a:chExt cx="4347713" cy="796341"/>
          </a:xfrm>
        </p:grpSpPr>
        <p:sp>
          <p:nvSpPr>
            <p:cNvPr id="37" name="TextBox 36">
              <a:extLst>
                <a:ext uri="{FF2B5EF4-FFF2-40B4-BE49-F238E27FC236}">
                  <a16:creationId xmlns:a16="http://schemas.microsoft.com/office/drawing/2014/main" id="{A04BE587-DBE8-E1FD-11DA-14FCA5CAFAA9}"/>
                </a:ext>
              </a:extLst>
            </p:cNvPr>
            <p:cNvSpPr txBox="1"/>
            <p:nvPr/>
          </p:nvSpPr>
          <p:spPr>
            <a:xfrm>
              <a:off x="10207441" y="3879913"/>
              <a:ext cx="115416" cy="276999"/>
            </a:xfrm>
            <a:prstGeom prst="rect">
              <a:avLst/>
            </a:prstGeom>
            <a:noFill/>
          </p:spPr>
          <p:txBody>
            <a:bodyPr wrap="none" lIns="0" tIns="0" rIns="0" bIns="0" rtlCol="0">
              <a:spAutoFit/>
            </a:bodyPr>
            <a:lstStyle/>
            <a:p>
              <a:r>
                <a:rPr lang="en-US" dirty="0"/>
                <a:t>+</a:t>
              </a:r>
            </a:p>
          </p:txBody>
        </p:sp>
        <p:sp>
          <p:nvSpPr>
            <p:cNvPr id="42" name="Freeform 41">
              <a:extLst>
                <a:ext uri="{FF2B5EF4-FFF2-40B4-BE49-F238E27FC236}">
                  <a16:creationId xmlns:a16="http://schemas.microsoft.com/office/drawing/2014/main" id="{906B6953-A275-DF98-EF3C-00CC0C729B46}"/>
                </a:ext>
              </a:extLst>
            </p:cNvPr>
            <p:cNvSpPr/>
            <p:nvPr/>
          </p:nvSpPr>
          <p:spPr>
            <a:xfrm>
              <a:off x="5986731" y="3360571"/>
              <a:ext cx="4347713" cy="569343"/>
            </a:xfrm>
            <a:custGeom>
              <a:avLst/>
              <a:gdLst>
                <a:gd name="connsiteX0" fmla="*/ 0 w 4347713"/>
                <a:gd name="connsiteY0" fmla="*/ 569343 h 569343"/>
                <a:gd name="connsiteX1" fmla="*/ 2087593 w 4347713"/>
                <a:gd name="connsiteY1" fmla="*/ 0 h 569343"/>
                <a:gd name="connsiteX2" fmla="*/ 4347713 w 4347713"/>
                <a:gd name="connsiteY2" fmla="*/ 569343 h 569343"/>
              </a:gdLst>
              <a:ahLst/>
              <a:cxnLst>
                <a:cxn ang="0">
                  <a:pos x="connsiteX0" y="connsiteY0"/>
                </a:cxn>
                <a:cxn ang="0">
                  <a:pos x="connsiteX1" y="connsiteY1"/>
                </a:cxn>
                <a:cxn ang="0">
                  <a:pos x="connsiteX2" y="connsiteY2"/>
                </a:cxn>
              </a:cxnLst>
              <a:rect l="l" t="t" r="r" b="b"/>
              <a:pathLst>
                <a:path w="4347713" h="569343">
                  <a:moveTo>
                    <a:pt x="0" y="569343"/>
                  </a:moveTo>
                  <a:cubicBezTo>
                    <a:pt x="681487" y="284671"/>
                    <a:pt x="1362974" y="0"/>
                    <a:pt x="2087593" y="0"/>
                  </a:cubicBezTo>
                  <a:cubicBezTo>
                    <a:pt x="2812212" y="0"/>
                    <a:pt x="3579962" y="284671"/>
                    <a:pt x="4347713" y="569343"/>
                  </a:cubicBezTo>
                </a:path>
              </a:pathLst>
            </a:custGeom>
            <a:noFill/>
            <a:ln w="57150">
              <a:solidFill>
                <a:srgbClr val="0070C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03A948D2-E900-9B23-1A39-999285FF79F9}"/>
              </a:ext>
            </a:extLst>
          </p:cNvPr>
          <p:cNvSpPr txBox="1"/>
          <p:nvPr/>
        </p:nvSpPr>
        <p:spPr>
          <a:xfrm>
            <a:off x="7681081" y="5320783"/>
            <a:ext cx="3636187" cy="1384995"/>
          </a:xfrm>
          <a:prstGeom prst="rect">
            <a:avLst/>
          </a:prstGeom>
          <a:noFill/>
        </p:spPr>
        <p:txBody>
          <a:bodyPr wrap="none" rtlCol="0">
            <a:spAutoFit/>
          </a:bodyPr>
          <a:lstStyle/>
          <a:p>
            <a:pPr algn="ctr"/>
            <a:r>
              <a:rPr lang="en-US" sz="2800" dirty="0"/>
              <a:t>Applying FVs on unseen</a:t>
            </a:r>
          </a:p>
          <a:p>
            <a:pPr algn="ctr"/>
            <a:r>
              <a:rPr lang="en-US" sz="2800" dirty="0"/>
              <a:t>kinds of examples—</a:t>
            </a:r>
            <a:br>
              <a:rPr lang="en-US" sz="2800" dirty="0"/>
            </a:br>
            <a:r>
              <a:rPr lang="en-US" sz="2800" dirty="0"/>
              <a:t>zero-shot—generalizes</a:t>
            </a:r>
          </a:p>
        </p:txBody>
      </p:sp>
    </p:spTree>
    <p:extLst>
      <p:ext uri="{BB962C8B-B14F-4D97-AF65-F5344CB8AC3E}">
        <p14:creationId xmlns:p14="http://schemas.microsoft.com/office/powerpoint/2010/main" val="223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61C1-4563-5A26-6919-0A5F2FB65AF7}"/>
              </a:ext>
            </a:extLst>
          </p:cNvPr>
          <p:cNvSpPr>
            <a:spLocks noGrp="1"/>
          </p:cNvSpPr>
          <p:nvPr>
            <p:ph type="title"/>
          </p:nvPr>
        </p:nvSpPr>
        <p:spPr>
          <a:xfrm>
            <a:off x="0" y="1"/>
            <a:ext cx="12192000" cy="1690688"/>
          </a:xfrm>
        </p:spPr>
        <p:txBody>
          <a:bodyPr>
            <a:noAutofit/>
          </a:bodyPr>
          <a:lstStyle/>
          <a:p>
            <a:pPr algn="ctr"/>
            <a:r>
              <a:rPr lang="en-US" sz="6000" dirty="0"/>
              <a:t>Checking FV Arithmetic</a:t>
            </a:r>
          </a:p>
        </p:txBody>
      </p:sp>
      <p:sp>
        <p:nvSpPr>
          <p:cNvPr id="49" name="TextBox 48">
            <a:extLst>
              <a:ext uri="{FF2B5EF4-FFF2-40B4-BE49-F238E27FC236}">
                <a16:creationId xmlns:a16="http://schemas.microsoft.com/office/drawing/2014/main" id="{03A948D2-E900-9B23-1A39-999285FF79F9}"/>
              </a:ext>
            </a:extLst>
          </p:cNvPr>
          <p:cNvSpPr txBox="1"/>
          <p:nvPr/>
        </p:nvSpPr>
        <p:spPr>
          <a:xfrm>
            <a:off x="7681081" y="5320783"/>
            <a:ext cx="3636187" cy="1384995"/>
          </a:xfrm>
          <a:prstGeom prst="rect">
            <a:avLst/>
          </a:prstGeom>
          <a:noFill/>
        </p:spPr>
        <p:txBody>
          <a:bodyPr wrap="none" rtlCol="0">
            <a:spAutoFit/>
          </a:bodyPr>
          <a:lstStyle/>
          <a:p>
            <a:pPr algn="ctr"/>
            <a:r>
              <a:rPr lang="en-US" sz="2800" dirty="0"/>
              <a:t>Applying FVs on unseen</a:t>
            </a:r>
          </a:p>
          <a:p>
            <a:pPr algn="ctr"/>
            <a:r>
              <a:rPr lang="en-US" sz="2800" dirty="0"/>
              <a:t>kinds of examples—</a:t>
            </a:r>
            <a:br>
              <a:rPr lang="en-US" sz="2800" dirty="0"/>
            </a:br>
            <a:r>
              <a:rPr lang="en-US" sz="2800" dirty="0"/>
              <a:t>zero-shot—generalizes</a:t>
            </a:r>
          </a:p>
        </p:txBody>
      </p:sp>
    </p:spTree>
    <p:extLst>
      <p:ext uri="{BB962C8B-B14F-4D97-AF65-F5344CB8AC3E}">
        <p14:creationId xmlns:p14="http://schemas.microsoft.com/office/powerpoint/2010/main" val="213187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5D82F-CE4E-EB46-B7B3-D0F14994BA60}"/>
              </a:ext>
            </a:extLst>
          </p:cNvPr>
          <p:cNvSpPr>
            <a:spLocks noGrp="1"/>
          </p:cNvSpPr>
          <p:nvPr>
            <p:ph type="title"/>
          </p:nvPr>
        </p:nvSpPr>
        <p:spPr>
          <a:xfrm>
            <a:off x="0" y="18255"/>
            <a:ext cx="12192000" cy="1325563"/>
          </a:xfrm>
        </p:spPr>
        <p:txBody>
          <a:bodyPr>
            <a:noAutofit/>
          </a:bodyPr>
          <a:lstStyle/>
          <a:p>
            <a:pPr algn="ctr"/>
            <a:r>
              <a:rPr lang="en-US" sz="6000" dirty="0"/>
              <a:t>What does it really learn?</a:t>
            </a:r>
          </a:p>
        </p:txBody>
      </p:sp>
      <p:grpSp>
        <p:nvGrpSpPr>
          <p:cNvPr id="6" name="Group 5">
            <a:extLst>
              <a:ext uri="{FF2B5EF4-FFF2-40B4-BE49-F238E27FC236}">
                <a16:creationId xmlns:a16="http://schemas.microsoft.com/office/drawing/2014/main" id="{5C1EA09A-F154-C443-BA4C-127D2F30792A}"/>
              </a:ext>
            </a:extLst>
          </p:cNvPr>
          <p:cNvGrpSpPr/>
          <p:nvPr/>
        </p:nvGrpSpPr>
        <p:grpSpPr>
          <a:xfrm>
            <a:off x="5676957" y="1879756"/>
            <a:ext cx="3184469" cy="3916607"/>
            <a:chOff x="3042671" y="1914262"/>
            <a:chExt cx="3184469" cy="3916607"/>
          </a:xfrm>
        </p:grpSpPr>
        <p:sp>
          <p:nvSpPr>
            <p:cNvPr id="7" name="Shape 3011" descr="Line">
              <a:extLst>
                <a:ext uri="{FF2B5EF4-FFF2-40B4-BE49-F238E27FC236}">
                  <a16:creationId xmlns:a16="http://schemas.microsoft.com/office/drawing/2014/main" id="{9C081177-F82D-2A4A-91A8-750B73C9BEF5}"/>
                </a:ext>
              </a:extLst>
            </p:cNvPr>
            <p:cNvSpPr/>
            <p:nvPr/>
          </p:nvSpPr>
          <p:spPr>
            <a:xfrm flipH="1" flipV="1">
              <a:off x="4319917" y="2769078"/>
              <a:ext cx="634189" cy="63418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 name="Shape 3012" descr="Line">
              <a:extLst>
                <a:ext uri="{FF2B5EF4-FFF2-40B4-BE49-F238E27FC236}">
                  <a16:creationId xmlns:a16="http://schemas.microsoft.com/office/drawing/2014/main" id="{3EC33151-C34D-1740-B79C-F4D9D68F09A6}"/>
                </a:ext>
              </a:extLst>
            </p:cNvPr>
            <p:cNvSpPr/>
            <p:nvPr/>
          </p:nvSpPr>
          <p:spPr>
            <a:xfrm flipH="1" flipV="1">
              <a:off x="4318588" y="268616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3" descr="Line">
              <a:extLst>
                <a:ext uri="{FF2B5EF4-FFF2-40B4-BE49-F238E27FC236}">
                  <a16:creationId xmlns:a16="http://schemas.microsoft.com/office/drawing/2014/main" id="{7BD0935F-CAAE-D64C-8445-F11249017DA6}"/>
                </a:ext>
              </a:extLst>
            </p:cNvPr>
            <p:cNvSpPr/>
            <p:nvPr/>
          </p:nvSpPr>
          <p:spPr>
            <a:xfrm flipH="1" flipV="1">
              <a:off x="4318350" y="3247819"/>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4" descr="Line">
              <a:extLst>
                <a:ext uri="{FF2B5EF4-FFF2-40B4-BE49-F238E27FC236}">
                  <a16:creationId xmlns:a16="http://schemas.microsoft.com/office/drawing/2014/main" id="{45CC6EAF-952E-7243-A79F-D0978B2DBCC9}"/>
                </a:ext>
              </a:extLst>
            </p:cNvPr>
            <p:cNvSpPr/>
            <p:nvPr/>
          </p:nvSpPr>
          <p:spPr>
            <a:xfrm flipH="1" flipV="1">
              <a:off x="4318350" y="383313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5" descr="Line">
              <a:extLst>
                <a:ext uri="{FF2B5EF4-FFF2-40B4-BE49-F238E27FC236}">
                  <a16:creationId xmlns:a16="http://schemas.microsoft.com/office/drawing/2014/main" id="{331D5F35-9470-7E46-B65F-4D07C5A372F2}"/>
                </a:ext>
              </a:extLst>
            </p:cNvPr>
            <p:cNvSpPr/>
            <p:nvPr/>
          </p:nvSpPr>
          <p:spPr>
            <a:xfrm flipH="1" flipV="1">
              <a:off x="4318350" y="4396365"/>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6" descr="Line">
              <a:extLst>
                <a:ext uri="{FF2B5EF4-FFF2-40B4-BE49-F238E27FC236}">
                  <a16:creationId xmlns:a16="http://schemas.microsoft.com/office/drawing/2014/main" id="{A72F9E35-ACB3-9343-A51D-D39C2F6A45FA}"/>
                </a:ext>
              </a:extLst>
            </p:cNvPr>
            <p:cNvSpPr/>
            <p:nvPr/>
          </p:nvSpPr>
          <p:spPr>
            <a:xfrm flipH="1">
              <a:off x="4319958" y="3003940"/>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7" descr="Line">
              <a:extLst>
                <a:ext uri="{FF2B5EF4-FFF2-40B4-BE49-F238E27FC236}">
                  <a16:creationId xmlns:a16="http://schemas.microsoft.com/office/drawing/2014/main" id="{34C3E437-953E-D840-BE3A-15C416291B78}"/>
                </a:ext>
              </a:extLst>
            </p:cNvPr>
            <p:cNvSpPr/>
            <p:nvPr/>
          </p:nvSpPr>
          <p:spPr>
            <a:xfrm flipH="1">
              <a:off x="4319958" y="3593392"/>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8" descr="Line">
              <a:extLst>
                <a:ext uri="{FF2B5EF4-FFF2-40B4-BE49-F238E27FC236}">
                  <a16:creationId xmlns:a16="http://schemas.microsoft.com/office/drawing/2014/main" id="{CF935404-C2C3-9545-A10E-D66FF6CAC58C}"/>
                </a:ext>
              </a:extLst>
            </p:cNvPr>
            <p:cNvSpPr/>
            <p:nvPr/>
          </p:nvSpPr>
          <p:spPr>
            <a:xfrm flipH="1">
              <a:off x="4319958" y="4150909"/>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9" descr="Line">
              <a:extLst>
                <a:ext uri="{FF2B5EF4-FFF2-40B4-BE49-F238E27FC236}">
                  <a16:creationId xmlns:a16="http://schemas.microsoft.com/office/drawing/2014/main" id="{D516A7E1-2093-6E42-BF15-FBC87E273924}"/>
                </a:ext>
              </a:extLst>
            </p:cNvPr>
            <p:cNvSpPr/>
            <p:nvPr/>
          </p:nvSpPr>
          <p:spPr>
            <a:xfrm flipH="1">
              <a:off x="4319958" y="4731057"/>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20" descr="Line">
              <a:extLst>
                <a:ext uri="{FF2B5EF4-FFF2-40B4-BE49-F238E27FC236}">
                  <a16:creationId xmlns:a16="http://schemas.microsoft.com/office/drawing/2014/main" id="{F00BB744-566F-8548-9AB5-20CAFCAE3408}"/>
                </a:ext>
              </a:extLst>
            </p:cNvPr>
            <p:cNvSpPr/>
            <p:nvPr/>
          </p:nvSpPr>
          <p:spPr>
            <a:xfrm flipH="1">
              <a:off x="4285160" y="309115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1" descr="Line">
              <a:extLst>
                <a:ext uri="{FF2B5EF4-FFF2-40B4-BE49-F238E27FC236}">
                  <a16:creationId xmlns:a16="http://schemas.microsoft.com/office/drawing/2014/main" id="{DB34C338-14AC-8F45-9323-D7340C0A2CDC}"/>
                </a:ext>
              </a:extLst>
            </p:cNvPr>
            <p:cNvSpPr/>
            <p:nvPr/>
          </p:nvSpPr>
          <p:spPr>
            <a:xfrm flipH="1">
              <a:off x="4285217" y="422404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2" descr="Line">
              <a:extLst>
                <a:ext uri="{FF2B5EF4-FFF2-40B4-BE49-F238E27FC236}">
                  <a16:creationId xmlns:a16="http://schemas.microsoft.com/office/drawing/2014/main" id="{721A5169-4A84-1548-A475-5A48465D1628}"/>
                </a:ext>
              </a:extLst>
            </p:cNvPr>
            <p:cNvSpPr/>
            <p:nvPr/>
          </p:nvSpPr>
          <p:spPr>
            <a:xfrm flipH="1">
              <a:off x="4285217" y="3680657"/>
              <a:ext cx="703932" cy="57913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3" descr="Line">
              <a:extLst>
                <a:ext uri="{FF2B5EF4-FFF2-40B4-BE49-F238E27FC236}">
                  <a16:creationId xmlns:a16="http://schemas.microsoft.com/office/drawing/2014/main" id="{00A44125-EF22-AE4B-966B-A8CEA36C0EA9}"/>
                </a:ext>
              </a:extLst>
            </p:cNvPr>
            <p:cNvSpPr/>
            <p:nvPr/>
          </p:nvSpPr>
          <p:spPr>
            <a:xfrm flipH="1">
              <a:off x="3431119" y="2663592"/>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4" descr="Line">
              <a:extLst>
                <a:ext uri="{FF2B5EF4-FFF2-40B4-BE49-F238E27FC236}">
                  <a16:creationId xmlns:a16="http://schemas.microsoft.com/office/drawing/2014/main" id="{FBAD0FEE-CF7F-4342-B691-4BE386BF78B6}"/>
                </a:ext>
              </a:extLst>
            </p:cNvPr>
            <p:cNvSpPr/>
            <p:nvPr/>
          </p:nvSpPr>
          <p:spPr>
            <a:xfrm flipH="1">
              <a:off x="3431119" y="3227851"/>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5" descr="Line">
              <a:extLst>
                <a:ext uri="{FF2B5EF4-FFF2-40B4-BE49-F238E27FC236}">
                  <a16:creationId xmlns:a16="http://schemas.microsoft.com/office/drawing/2014/main" id="{323BF1D4-FEF9-BE46-B306-A5306E5A1667}"/>
                </a:ext>
              </a:extLst>
            </p:cNvPr>
            <p:cNvSpPr/>
            <p:nvPr/>
          </p:nvSpPr>
          <p:spPr>
            <a:xfrm flipH="1">
              <a:off x="3431119" y="3792109"/>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6" descr="Line">
              <a:extLst>
                <a:ext uri="{FF2B5EF4-FFF2-40B4-BE49-F238E27FC236}">
                  <a16:creationId xmlns:a16="http://schemas.microsoft.com/office/drawing/2014/main" id="{07277935-435E-C548-9F09-BD0AB8A6733F}"/>
                </a:ext>
              </a:extLst>
            </p:cNvPr>
            <p:cNvSpPr/>
            <p:nvPr/>
          </p:nvSpPr>
          <p:spPr>
            <a:xfrm flipH="1">
              <a:off x="3431119" y="4376397"/>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7" descr="Line">
              <a:extLst>
                <a:ext uri="{FF2B5EF4-FFF2-40B4-BE49-F238E27FC236}">
                  <a16:creationId xmlns:a16="http://schemas.microsoft.com/office/drawing/2014/main" id="{64C038F1-DDCA-1A40-A893-25124C587C0B}"/>
                </a:ext>
              </a:extLst>
            </p:cNvPr>
            <p:cNvSpPr/>
            <p:nvPr/>
          </p:nvSpPr>
          <p:spPr>
            <a:xfrm flipH="1">
              <a:off x="3431119" y="4943905"/>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8" descr="Line">
              <a:extLst>
                <a:ext uri="{FF2B5EF4-FFF2-40B4-BE49-F238E27FC236}">
                  <a16:creationId xmlns:a16="http://schemas.microsoft.com/office/drawing/2014/main" id="{176A3B2D-2000-C042-A83B-E9DADEC8A9B9}"/>
                </a:ext>
              </a:extLst>
            </p:cNvPr>
            <p:cNvSpPr/>
            <p:nvPr/>
          </p:nvSpPr>
          <p:spPr>
            <a:xfrm flipH="1">
              <a:off x="3425545" y="273742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9" descr="Line">
              <a:extLst>
                <a:ext uri="{FF2B5EF4-FFF2-40B4-BE49-F238E27FC236}">
                  <a16:creationId xmlns:a16="http://schemas.microsoft.com/office/drawing/2014/main" id="{7F7A57A1-4255-474C-B71A-DDA55A3E6B2A}"/>
                </a:ext>
              </a:extLst>
            </p:cNvPr>
            <p:cNvSpPr/>
            <p:nvPr/>
          </p:nvSpPr>
          <p:spPr>
            <a:xfrm flipH="1">
              <a:off x="3395591" y="2800392"/>
              <a:ext cx="672149"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30" descr="Line">
              <a:extLst>
                <a:ext uri="{FF2B5EF4-FFF2-40B4-BE49-F238E27FC236}">
                  <a16:creationId xmlns:a16="http://schemas.microsoft.com/office/drawing/2014/main" id="{1E6FCD50-E61E-FE4A-B6FA-3B247735A998}"/>
                </a:ext>
              </a:extLst>
            </p:cNvPr>
            <p:cNvSpPr/>
            <p:nvPr/>
          </p:nvSpPr>
          <p:spPr>
            <a:xfrm flipH="1">
              <a:off x="3425545" y="3315320"/>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1" descr="Line">
              <a:extLst>
                <a:ext uri="{FF2B5EF4-FFF2-40B4-BE49-F238E27FC236}">
                  <a16:creationId xmlns:a16="http://schemas.microsoft.com/office/drawing/2014/main" id="{737256EC-506C-304F-81EB-8A83320D8DFA}"/>
                </a:ext>
              </a:extLst>
            </p:cNvPr>
            <p:cNvSpPr/>
            <p:nvPr/>
          </p:nvSpPr>
          <p:spPr>
            <a:xfrm flipH="1">
              <a:off x="3395591" y="3378287"/>
              <a:ext cx="672149" cy="892003"/>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32" descr="Line">
              <a:extLst>
                <a:ext uri="{FF2B5EF4-FFF2-40B4-BE49-F238E27FC236}">
                  <a16:creationId xmlns:a16="http://schemas.microsoft.com/office/drawing/2014/main" id="{5450061B-F3ED-B64E-A5CB-CEA6013D3E33}"/>
                </a:ext>
              </a:extLst>
            </p:cNvPr>
            <p:cNvSpPr/>
            <p:nvPr/>
          </p:nvSpPr>
          <p:spPr>
            <a:xfrm flipH="1">
              <a:off x="3427112" y="390081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3" descr="Line">
              <a:extLst>
                <a:ext uri="{FF2B5EF4-FFF2-40B4-BE49-F238E27FC236}">
                  <a16:creationId xmlns:a16="http://schemas.microsoft.com/office/drawing/2014/main" id="{85BEE0DB-0DCE-9D49-BAA1-470C6BCCFF4C}"/>
                </a:ext>
              </a:extLst>
            </p:cNvPr>
            <p:cNvSpPr/>
            <p:nvPr/>
          </p:nvSpPr>
          <p:spPr>
            <a:xfrm flipH="1">
              <a:off x="3397158" y="3963783"/>
              <a:ext cx="672150"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4" descr="Circle">
              <a:extLst>
                <a:ext uri="{FF2B5EF4-FFF2-40B4-BE49-F238E27FC236}">
                  <a16:creationId xmlns:a16="http://schemas.microsoft.com/office/drawing/2014/main" id="{51AA2282-B94A-404D-8243-BABC19CB7176}"/>
                </a:ext>
              </a:extLst>
            </p:cNvPr>
            <p:cNvSpPr/>
            <p:nvPr/>
          </p:nvSpPr>
          <p:spPr>
            <a:xfrm flipH="1">
              <a:off x="3950270"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1" name="Shape 3035" descr="Circle">
              <a:extLst>
                <a:ext uri="{FF2B5EF4-FFF2-40B4-BE49-F238E27FC236}">
                  <a16:creationId xmlns:a16="http://schemas.microsoft.com/office/drawing/2014/main" id="{2DEC1D3D-CED1-524B-BDDA-6411D4EBABED}"/>
                </a:ext>
              </a:extLst>
            </p:cNvPr>
            <p:cNvSpPr/>
            <p:nvPr/>
          </p:nvSpPr>
          <p:spPr>
            <a:xfrm flipH="1">
              <a:off x="3950270"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6" descr="Circle">
              <a:extLst>
                <a:ext uri="{FF2B5EF4-FFF2-40B4-BE49-F238E27FC236}">
                  <a16:creationId xmlns:a16="http://schemas.microsoft.com/office/drawing/2014/main" id="{1BEE3BC4-C25A-0F48-876D-729FB9E087F6}"/>
                </a:ext>
              </a:extLst>
            </p:cNvPr>
            <p:cNvSpPr/>
            <p:nvPr/>
          </p:nvSpPr>
          <p:spPr>
            <a:xfrm flipH="1">
              <a:off x="3950270"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3" name="Shape 3037" descr="Circle">
              <a:extLst>
                <a:ext uri="{FF2B5EF4-FFF2-40B4-BE49-F238E27FC236}">
                  <a16:creationId xmlns:a16="http://schemas.microsoft.com/office/drawing/2014/main" id="{C2FF8589-B23D-6349-B4DE-8AECDBF63487}"/>
                </a:ext>
              </a:extLst>
            </p:cNvPr>
            <p:cNvSpPr/>
            <p:nvPr/>
          </p:nvSpPr>
          <p:spPr>
            <a:xfrm flipH="1">
              <a:off x="3950270" y="417826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8" descr="Circle">
              <a:extLst>
                <a:ext uri="{FF2B5EF4-FFF2-40B4-BE49-F238E27FC236}">
                  <a16:creationId xmlns:a16="http://schemas.microsoft.com/office/drawing/2014/main" id="{FFC5FA3D-E270-9D47-B6A8-E007D1D58DBF}"/>
                </a:ext>
              </a:extLst>
            </p:cNvPr>
            <p:cNvSpPr/>
            <p:nvPr/>
          </p:nvSpPr>
          <p:spPr>
            <a:xfrm flipH="1">
              <a:off x="3950270"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9" descr="Line">
              <a:extLst>
                <a:ext uri="{FF2B5EF4-FFF2-40B4-BE49-F238E27FC236}">
                  <a16:creationId xmlns:a16="http://schemas.microsoft.com/office/drawing/2014/main" id="{87227FC4-A28D-9B4C-AD56-5F188E4D7132}"/>
                </a:ext>
              </a:extLst>
            </p:cNvPr>
            <p:cNvSpPr/>
            <p:nvPr/>
          </p:nvSpPr>
          <p:spPr>
            <a:xfrm flipH="1" flipV="1">
              <a:off x="3426546" y="2747564"/>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40" descr="Line">
              <a:extLst>
                <a:ext uri="{FF2B5EF4-FFF2-40B4-BE49-F238E27FC236}">
                  <a16:creationId xmlns:a16="http://schemas.microsoft.com/office/drawing/2014/main" id="{91838739-8DAC-9B40-93FC-A426CA239756}"/>
                </a:ext>
              </a:extLst>
            </p:cNvPr>
            <p:cNvSpPr/>
            <p:nvPr/>
          </p:nvSpPr>
          <p:spPr>
            <a:xfrm flipH="1" flipV="1">
              <a:off x="3401244" y="330550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41" descr="Line">
              <a:extLst>
                <a:ext uri="{FF2B5EF4-FFF2-40B4-BE49-F238E27FC236}">
                  <a16:creationId xmlns:a16="http://schemas.microsoft.com/office/drawing/2014/main" id="{FE1908A2-26B2-AB4A-A976-E378247D7933}"/>
                </a:ext>
              </a:extLst>
            </p:cNvPr>
            <p:cNvSpPr/>
            <p:nvPr/>
          </p:nvSpPr>
          <p:spPr>
            <a:xfrm flipH="1" flipV="1">
              <a:off x="3401244" y="390518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42" descr="Line">
              <a:extLst>
                <a:ext uri="{FF2B5EF4-FFF2-40B4-BE49-F238E27FC236}">
                  <a16:creationId xmlns:a16="http://schemas.microsoft.com/office/drawing/2014/main" id="{55482835-4EC0-0F4B-8965-1BCF4DF645FC}"/>
                </a:ext>
              </a:extLst>
            </p:cNvPr>
            <p:cNvSpPr/>
            <p:nvPr/>
          </p:nvSpPr>
          <p:spPr>
            <a:xfrm flipH="1" flipV="1">
              <a:off x="3401244" y="446722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3" descr="Circle">
              <a:extLst>
                <a:ext uri="{FF2B5EF4-FFF2-40B4-BE49-F238E27FC236}">
                  <a16:creationId xmlns:a16="http://schemas.microsoft.com/office/drawing/2014/main" id="{049DE657-21FD-FB45-84DD-9DDF736BB698}"/>
                </a:ext>
              </a:extLst>
            </p:cNvPr>
            <p:cNvSpPr/>
            <p:nvPr/>
          </p:nvSpPr>
          <p:spPr>
            <a:xfrm flipH="1">
              <a:off x="3055371"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0" name="Shape 3044" descr="Circle">
              <a:extLst>
                <a:ext uri="{FF2B5EF4-FFF2-40B4-BE49-F238E27FC236}">
                  <a16:creationId xmlns:a16="http://schemas.microsoft.com/office/drawing/2014/main" id="{3055FB9E-9A96-D74B-8A97-2C7D70751FBC}"/>
                </a:ext>
              </a:extLst>
            </p:cNvPr>
            <p:cNvSpPr/>
            <p:nvPr/>
          </p:nvSpPr>
          <p:spPr>
            <a:xfrm flipH="1">
              <a:off x="3055371"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5" descr="Circle">
              <a:extLst>
                <a:ext uri="{FF2B5EF4-FFF2-40B4-BE49-F238E27FC236}">
                  <a16:creationId xmlns:a16="http://schemas.microsoft.com/office/drawing/2014/main" id="{B9B81A85-4E1B-7744-B269-1F7ECA3DC879}"/>
                </a:ext>
              </a:extLst>
            </p:cNvPr>
            <p:cNvSpPr/>
            <p:nvPr/>
          </p:nvSpPr>
          <p:spPr>
            <a:xfrm flipH="1">
              <a:off x="3055371"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6" descr="Circle">
              <a:extLst>
                <a:ext uri="{FF2B5EF4-FFF2-40B4-BE49-F238E27FC236}">
                  <a16:creationId xmlns:a16="http://schemas.microsoft.com/office/drawing/2014/main" id="{94E83C31-CE76-3647-8F4C-C0D8A6385CFC}"/>
                </a:ext>
              </a:extLst>
            </p:cNvPr>
            <p:cNvSpPr/>
            <p:nvPr/>
          </p:nvSpPr>
          <p:spPr>
            <a:xfrm flipH="1">
              <a:off x="3055371" y="417826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7" descr="Circle">
              <a:extLst>
                <a:ext uri="{FF2B5EF4-FFF2-40B4-BE49-F238E27FC236}">
                  <a16:creationId xmlns:a16="http://schemas.microsoft.com/office/drawing/2014/main" id="{0BEF9DCA-FAD3-2B41-AA8D-5D13C412BBFB}"/>
                </a:ext>
              </a:extLst>
            </p:cNvPr>
            <p:cNvSpPr/>
            <p:nvPr/>
          </p:nvSpPr>
          <p:spPr>
            <a:xfrm flipH="1">
              <a:off x="3055371"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8" descr="Circle">
              <a:extLst>
                <a:ext uri="{FF2B5EF4-FFF2-40B4-BE49-F238E27FC236}">
                  <a16:creationId xmlns:a16="http://schemas.microsoft.com/office/drawing/2014/main" id="{32BDB8A8-6ED6-BA40-93C3-2151C319B3A8}"/>
                </a:ext>
              </a:extLst>
            </p:cNvPr>
            <p:cNvSpPr/>
            <p:nvPr/>
          </p:nvSpPr>
          <p:spPr>
            <a:xfrm flipH="1">
              <a:off x="3042671" y="191426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9" descr="Circle">
              <a:extLst>
                <a:ext uri="{FF2B5EF4-FFF2-40B4-BE49-F238E27FC236}">
                  <a16:creationId xmlns:a16="http://schemas.microsoft.com/office/drawing/2014/main" id="{1D41E3AE-18C0-904F-A153-5018C6AB12A3}"/>
                </a:ext>
              </a:extLst>
            </p:cNvPr>
            <p:cNvSpPr/>
            <p:nvPr/>
          </p:nvSpPr>
          <p:spPr>
            <a:xfrm flipH="1">
              <a:off x="3042671" y="5454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50" descr="Line">
              <a:extLst>
                <a:ext uri="{FF2B5EF4-FFF2-40B4-BE49-F238E27FC236}">
                  <a16:creationId xmlns:a16="http://schemas.microsoft.com/office/drawing/2014/main" id="{148784E2-D58B-3E4D-B2EE-9E68D3854624}"/>
                </a:ext>
              </a:extLst>
            </p:cNvPr>
            <p:cNvSpPr/>
            <p:nvPr/>
          </p:nvSpPr>
          <p:spPr>
            <a:xfrm flipH="1">
              <a:off x="3356557" y="3970229"/>
              <a:ext cx="696758" cy="150682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7" name="Shape 3051" descr="Line">
              <a:extLst>
                <a:ext uri="{FF2B5EF4-FFF2-40B4-BE49-F238E27FC236}">
                  <a16:creationId xmlns:a16="http://schemas.microsoft.com/office/drawing/2014/main" id="{A24DF937-A114-3C43-A037-1ABC7FE739D6}"/>
                </a:ext>
              </a:extLst>
            </p:cNvPr>
            <p:cNvSpPr/>
            <p:nvPr/>
          </p:nvSpPr>
          <p:spPr>
            <a:xfrm flipH="1">
              <a:off x="3424923" y="5031454"/>
              <a:ext cx="528313" cy="55170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2" descr="Line">
              <a:extLst>
                <a:ext uri="{FF2B5EF4-FFF2-40B4-BE49-F238E27FC236}">
                  <a16:creationId xmlns:a16="http://schemas.microsoft.com/office/drawing/2014/main" id="{21CE6128-E429-994F-9108-F9B9A04B2497}"/>
                </a:ext>
              </a:extLst>
            </p:cNvPr>
            <p:cNvSpPr/>
            <p:nvPr/>
          </p:nvSpPr>
          <p:spPr>
            <a:xfrm flipH="1" flipV="1">
              <a:off x="3424923" y="2176195"/>
              <a:ext cx="552120"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3" descr="Line">
              <a:extLst>
                <a:ext uri="{FF2B5EF4-FFF2-40B4-BE49-F238E27FC236}">
                  <a16:creationId xmlns:a16="http://schemas.microsoft.com/office/drawing/2014/main" id="{035007F7-B5A0-B841-A271-B99B20327246}"/>
                </a:ext>
              </a:extLst>
            </p:cNvPr>
            <p:cNvSpPr/>
            <p:nvPr/>
          </p:nvSpPr>
          <p:spPr>
            <a:xfrm flipH="1" flipV="1">
              <a:off x="3376103" y="2301331"/>
              <a:ext cx="649623" cy="76952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4" descr="Line">
              <a:extLst>
                <a:ext uri="{FF2B5EF4-FFF2-40B4-BE49-F238E27FC236}">
                  <a16:creationId xmlns:a16="http://schemas.microsoft.com/office/drawing/2014/main" id="{71BD42A3-57F5-BE49-AF98-916155F775F0}"/>
                </a:ext>
              </a:extLst>
            </p:cNvPr>
            <p:cNvSpPr/>
            <p:nvPr/>
          </p:nvSpPr>
          <p:spPr>
            <a:xfrm flipH="1" flipV="1">
              <a:off x="5242872" y="3057570"/>
              <a:ext cx="632382" cy="33992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5" descr="Line">
              <a:extLst>
                <a:ext uri="{FF2B5EF4-FFF2-40B4-BE49-F238E27FC236}">
                  <a16:creationId xmlns:a16="http://schemas.microsoft.com/office/drawing/2014/main" id="{1843C312-34C2-A646-9D83-546CFFBA4F89}"/>
                </a:ext>
              </a:extLst>
            </p:cNvPr>
            <p:cNvSpPr/>
            <p:nvPr/>
          </p:nvSpPr>
          <p:spPr>
            <a:xfrm flipH="1">
              <a:off x="5240217" y="3503693"/>
              <a:ext cx="638166"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6" descr="Line">
              <a:extLst>
                <a:ext uri="{FF2B5EF4-FFF2-40B4-BE49-F238E27FC236}">
                  <a16:creationId xmlns:a16="http://schemas.microsoft.com/office/drawing/2014/main" id="{7F4C3B3A-E175-D04A-A44B-95FE7ECCF603}"/>
                </a:ext>
              </a:extLst>
            </p:cNvPr>
            <p:cNvSpPr/>
            <p:nvPr/>
          </p:nvSpPr>
          <p:spPr>
            <a:xfrm flipH="1" flipV="1">
              <a:off x="5240130" y="4082394"/>
              <a:ext cx="638253" cy="661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7" descr="Line">
              <a:extLst>
                <a:ext uri="{FF2B5EF4-FFF2-40B4-BE49-F238E27FC236}">
                  <a16:creationId xmlns:a16="http://schemas.microsoft.com/office/drawing/2014/main" id="{9621D762-E8D3-C941-B422-ABDEF6DF4FAC}"/>
                </a:ext>
              </a:extLst>
            </p:cNvPr>
            <p:cNvSpPr/>
            <p:nvPr/>
          </p:nvSpPr>
          <p:spPr>
            <a:xfrm flipH="1" flipV="1">
              <a:off x="5236720" y="3587922"/>
              <a:ext cx="720473" cy="40770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8" descr="Line">
              <a:extLst>
                <a:ext uri="{FF2B5EF4-FFF2-40B4-BE49-F238E27FC236}">
                  <a16:creationId xmlns:a16="http://schemas.microsoft.com/office/drawing/2014/main" id="{0F882EE5-70D2-C646-A668-DE45C0BDB519}"/>
                </a:ext>
              </a:extLst>
            </p:cNvPr>
            <p:cNvSpPr/>
            <p:nvPr/>
          </p:nvSpPr>
          <p:spPr>
            <a:xfrm flipH="1">
              <a:off x="5207773" y="4218276"/>
              <a:ext cx="702524" cy="3832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9" descr="Line">
              <a:extLst>
                <a:ext uri="{FF2B5EF4-FFF2-40B4-BE49-F238E27FC236}">
                  <a16:creationId xmlns:a16="http://schemas.microsoft.com/office/drawing/2014/main" id="{5D46904A-48ED-BE42-BE2E-27C1BE36FCBE}"/>
                </a:ext>
              </a:extLst>
            </p:cNvPr>
            <p:cNvSpPr/>
            <p:nvPr/>
          </p:nvSpPr>
          <p:spPr>
            <a:xfrm flipH="1">
              <a:off x="5220824" y="3562872"/>
              <a:ext cx="752202" cy="52300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60" descr="Line">
              <a:extLst>
                <a:ext uri="{FF2B5EF4-FFF2-40B4-BE49-F238E27FC236}">
                  <a16:creationId xmlns:a16="http://schemas.microsoft.com/office/drawing/2014/main" id="{0987F3B1-A9B0-5340-B02E-357950BF456A}"/>
                </a:ext>
              </a:extLst>
            </p:cNvPr>
            <p:cNvSpPr/>
            <p:nvPr/>
          </p:nvSpPr>
          <p:spPr>
            <a:xfrm flipH="1" flipV="1">
              <a:off x="5204928" y="3112876"/>
              <a:ext cx="708034" cy="83347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61" descr="Line">
              <a:extLst>
                <a:ext uri="{FF2B5EF4-FFF2-40B4-BE49-F238E27FC236}">
                  <a16:creationId xmlns:a16="http://schemas.microsoft.com/office/drawing/2014/main" id="{29BADE4D-16B3-2648-B282-B5255F90808F}"/>
                </a:ext>
              </a:extLst>
            </p:cNvPr>
            <p:cNvSpPr/>
            <p:nvPr/>
          </p:nvSpPr>
          <p:spPr>
            <a:xfrm flipH="1">
              <a:off x="5208351" y="3626372"/>
              <a:ext cx="701174" cy="96392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62" descr="Circle">
              <a:extLst>
                <a:ext uri="{FF2B5EF4-FFF2-40B4-BE49-F238E27FC236}">
                  <a16:creationId xmlns:a16="http://schemas.microsoft.com/office/drawing/2014/main" id="{43C6BB3C-2262-C345-BE43-4395FE156DD1}"/>
                </a:ext>
              </a:extLst>
            </p:cNvPr>
            <p:cNvSpPr/>
            <p:nvPr/>
          </p:nvSpPr>
          <p:spPr>
            <a:xfrm flipH="1">
              <a:off x="4920221" y="276761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9" name="Shape 3063" descr="Circle">
              <a:extLst>
                <a:ext uri="{FF2B5EF4-FFF2-40B4-BE49-F238E27FC236}">
                  <a16:creationId xmlns:a16="http://schemas.microsoft.com/office/drawing/2014/main" id="{80300430-69B0-2A48-85FA-989CC7346164}"/>
                </a:ext>
              </a:extLst>
            </p:cNvPr>
            <p:cNvSpPr/>
            <p:nvPr/>
          </p:nvSpPr>
          <p:spPr>
            <a:xfrm flipH="1">
              <a:off x="4920221"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64" descr="Circle">
              <a:extLst>
                <a:ext uri="{FF2B5EF4-FFF2-40B4-BE49-F238E27FC236}">
                  <a16:creationId xmlns:a16="http://schemas.microsoft.com/office/drawing/2014/main" id="{D0D027AF-0E4C-0C41-951F-13A491567A65}"/>
                </a:ext>
              </a:extLst>
            </p:cNvPr>
            <p:cNvSpPr/>
            <p:nvPr/>
          </p:nvSpPr>
          <p:spPr>
            <a:xfrm flipH="1">
              <a:off x="4920221" y="389613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65" descr="Circle">
              <a:extLst>
                <a:ext uri="{FF2B5EF4-FFF2-40B4-BE49-F238E27FC236}">
                  <a16:creationId xmlns:a16="http://schemas.microsoft.com/office/drawing/2014/main" id="{B794A867-F3D1-4842-9722-1CAF1FB3DD99}"/>
                </a:ext>
              </a:extLst>
            </p:cNvPr>
            <p:cNvSpPr/>
            <p:nvPr/>
          </p:nvSpPr>
          <p:spPr>
            <a:xfrm flipH="1">
              <a:off x="4920221" y="446039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09" descr="Circle">
              <a:extLst>
                <a:ext uri="{FF2B5EF4-FFF2-40B4-BE49-F238E27FC236}">
                  <a16:creationId xmlns:a16="http://schemas.microsoft.com/office/drawing/2014/main" id="{0A0970C9-253C-9C4B-970E-5D25DA6FA8D2}"/>
                </a:ext>
              </a:extLst>
            </p:cNvPr>
            <p:cNvSpPr/>
            <p:nvPr/>
          </p:nvSpPr>
          <p:spPr>
            <a:xfrm flipH="1">
              <a:off x="5850902"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10" descr="Circle">
              <a:extLst>
                <a:ext uri="{FF2B5EF4-FFF2-40B4-BE49-F238E27FC236}">
                  <a16:creationId xmlns:a16="http://schemas.microsoft.com/office/drawing/2014/main" id="{AAB545D2-4454-CF4A-8310-53787ECE8561}"/>
                </a:ext>
              </a:extLst>
            </p:cNvPr>
            <p:cNvSpPr/>
            <p:nvPr/>
          </p:nvSpPr>
          <p:spPr>
            <a:xfrm flipH="1">
              <a:off x="5850902" y="389613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pic>
        <p:nvPicPr>
          <p:cNvPr id="64" name="Picture 63">
            <a:extLst>
              <a:ext uri="{FF2B5EF4-FFF2-40B4-BE49-F238E27FC236}">
                <a16:creationId xmlns:a16="http://schemas.microsoft.com/office/drawing/2014/main" id="{3CBDB691-9C7D-444C-BA80-E101C8625640}"/>
              </a:ext>
            </a:extLst>
          </p:cNvPr>
          <p:cNvPicPr>
            <a:picLocks noChangeAspect="1"/>
          </p:cNvPicPr>
          <p:nvPr/>
        </p:nvPicPr>
        <p:blipFill>
          <a:blip r:embed="rId3"/>
          <a:srcRect/>
          <a:stretch/>
        </p:blipFill>
        <p:spPr>
          <a:xfrm>
            <a:off x="647483" y="1910902"/>
            <a:ext cx="3657600" cy="3657600"/>
          </a:xfrm>
          <a:prstGeom prst="rect">
            <a:avLst/>
          </a:prstGeom>
        </p:spPr>
      </p:pic>
      <p:sp>
        <p:nvSpPr>
          <p:cNvPr id="67" name="Shape 3066" descr="Random vector">
            <a:extLst>
              <a:ext uri="{FF2B5EF4-FFF2-40B4-BE49-F238E27FC236}">
                <a16:creationId xmlns:a16="http://schemas.microsoft.com/office/drawing/2014/main" id="{1266A135-497C-104D-AC2F-344401619674}"/>
              </a:ext>
            </a:extLst>
          </p:cNvPr>
          <p:cNvSpPr/>
          <p:nvPr/>
        </p:nvSpPr>
        <p:spPr>
          <a:xfrm>
            <a:off x="9291448" y="2434813"/>
            <a:ext cx="2364686"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Prediction vector</a:t>
            </a:r>
            <a:endParaRPr sz="2600" dirty="0">
              <a:latin typeface="Calibri" panose="020F0502020204030204" pitchFamily="34" charset="0"/>
              <a:cs typeface="Calibri" panose="020F0502020204030204" pitchFamily="34" charset="0"/>
            </a:endParaRPr>
          </a:p>
        </p:txBody>
      </p:sp>
      <p:grpSp>
        <p:nvGrpSpPr>
          <p:cNvPr id="68" name="Group 67">
            <a:extLst>
              <a:ext uri="{FF2B5EF4-FFF2-40B4-BE49-F238E27FC236}">
                <a16:creationId xmlns:a16="http://schemas.microsoft.com/office/drawing/2014/main" id="{1B971C19-8A87-394E-8C42-4D5C71C6EA93}"/>
              </a:ext>
            </a:extLst>
          </p:cNvPr>
          <p:cNvGrpSpPr/>
          <p:nvPr/>
        </p:nvGrpSpPr>
        <p:grpSpPr>
          <a:xfrm>
            <a:off x="10396455" y="3064496"/>
            <a:ext cx="154666" cy="1350932"/>
            <a:chOff x="645387" y="4776829"/>
            <a:chExt cx="188843" cy="1350932"/>
          </a:xfrm>
        </p:grpSpPr>
        <p:sp>
          <p:nvSpPr>
            <p:cNvPr id="69" name="Rectangle 68">
              <a:extLst>
                <a:ext uri="{FF2B5EF4-FFF2-40B4-BE49-F238E27FC236}">
                  <a16:creationId xmlns:a16="http://schemas.microsoft.com/office/drawing/2014/main" id="{58E80C54-BFAA-6F48-8B9E-257F855C211E}"/>
                </a:ext>
              </a:extLst>
            </p:cNvPr>
            <p:cNvSpPr/>
            <p:nvPr/>
          </p:nvSpPr>
          <p:spPr>
            <a:xfrm>
              <a:off x="645387" y="4776829"/>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D8307AAE-5A60-4346-B00D-540E4D4A00C1}"/>
                </a:ext>
              </a:extLst>
            </p:cNvPr>
            <p:cNvSpPr/>
            <p:nvPr/>
          </p:nvSpPr>
          <p:spPr>
            <a:xfrm>
              <a:off x="645387" y="4970240"/>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C18896AE-4D19-8C4F-8037-9BE3E017AB07}"/>
                </a:ext>
              </a:extLst>
            </p:cNvPr>
            <p:cNvSpPr/>
            <p:nvPr/>
          </p:nvSpPr>
          <p:spPr>
            <a:xfrm>
              <a:off x="645387" y="5163651"/>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65349779-AAE1-7445-8164-0B74B3DE4614}"/>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864773E5-02DC-5F4D-ADF7-B04583543334}"/>
                </a:ext>
              </a:extLst>
            </p:cNvPr>
            <p:cNvSpPr/>
            <p:nvPr/>
          </p:nvSpPr>
          <p:spPr>
            <a:xfrm>
              <a:off x="645387" y="5550473"/>
              <a:ext cx="188843" cy="190464"/>
            </a:xfrm>
            <a:prstGeom prst="rect">
              <a:avLst/>
            </a:prstGeom>
            <a:solidFill>
              <a:schemeClr val="bg1">
                <a:lumMod val="65000"/>
                <a:lumOff val="3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51B51336-CC84-5C45-BDA2-1CF002A37863}"/>
                </a:ext>
              </a:extLst>
            </p:cNvPr>
            <p:cNvSpPr/>
            <p:nvPr/>
          </p:nvSpPr>
          <p:spPr>
            <a:xfrm>
              <a:off x="645387" y="5743884"/>
              <a:ext cx="188843" cy="190464"/>
            </a:xfrm>
            <a:prstGeom prst="rect">
              <a:avLst/>
            </a:prstGeom>
            <a:solidFill>
              <a:schemeClr val="tx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C21D365-B4A8-A041-8786-B1B2F47D6EA3}"/>
                </a:ext>
              </a:extLst>
            </p:cNvPr>
            <p:cNvSpPr/>
            <p:nvPr/>
          </p:nvSpPr>
          <p:spPr>
            <a:xfrm>
              <a:off x="645387" y="5937297"/>
              <a:ext cx="188843" cy="190464"/>
            </a:xfrm>
            <a:prstGeom prst="rect">
              <a:avLst/>
            </a:prstGeom>
            <a:solidFill>
              <a:schemeClr val="bg1">
                <a:lumMod val="85000"/>
                <a:lumOff val="1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Right Arrow 75">
            <a:extLst>
              <a:ext uri="{FF2B5EF4-FFF2-40B4-BE49-F238E27FC236}">
                <a16:creationId xmlns:a16="http://schemas.microsoft.com/office/drawing/2014/main" id="{94398924-FB2E-BC4E-890C-13E8EC65D74B}"/>
              </a:ext>
            </a:extLst>
          </p:cNvPr>
          <p:cNvSpPr/>
          <p:nvPr/>
        </p:nvSpPr>
        <p:spPr>
          <a:xfrm>
            <a:off x="9530104" y="3537947"/>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D3763281-517F-6447-B6EF-2C7EB6A99593}"/>
              </a:ext>
            </a:extLst>
          </p:cNvPr>
          <p:cNvSpPr txBox="1"/>
          <p:nvPr/>
        </p:nvSpPr>
        <p:spPr>
          <a:xfrm>
            <a:off x="9203830" y="4707431"/>
            <a:ext cx="2411238" cy="523220"/>
          </a:xfrm>
          <a:prstGeom prst="rect">
            <a:avLst/>
          </a:prstGeom>
          <a:noFill/>
        </p:spPr>
        <p:txBody>
          <a:bodyPr wrap="none" rtlCol="0">
            <a:spAutoFit/>
          </a:bodyPr>
          <a:lstStyle/>
          <a:p>
            <a:r>
              <a:rPr lang="en-US" sz="2800" dirty="0"/>
              <a:t>“baseball field”</a:t>
            </a:r>
          </a:p>
        </p:txBody>
      </p:sp>
      <p:sp>
        <p:nvSpPr>
          <p:cNvPr id="89" name="Right Arrow 88">
            <a:extLst>
              <a:ext uri="{FF2B5EF4-FFF2-40B4-BE49-F238E27FC236}">
                <a16:creationId xmlns:a16="http://schemas.microsoft.com/office/drawing/2014/main" id="{262E56D9-B415-F748-A398-F70DB2885814}"/>
              </a:ext>
            </a:extLst>
          </p:cNvPr>
          <p:cNvSpPr/>
          <p:nvPr/>
        </p:nvSpPr>
        <p:spPr>
          <a:xfrm>
            <a:off x="4662008" y="3536904"/>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D6B62BC8-C39F-D542-BE76-EA453E32A7F3}"/>
              </a:ext>
            </a:extLst>
          </p:cNvPr>
          <p:cNvSpPr txBox="1"/>
          <p:nvPr/>
        </p:nvSpPr>
        <p:spPr>
          <a:xfrm>
            <a:off x="7243081" y="6334780"/>
            <a:ext cx="4997715" cy="523220"/>
          </a:xfrm>
          <a:prstGeom prst="rect">
            <a:avLst/>
          </a:prstGeom>
          <a:noFill/>
        </p:spPr>
        <p:txBody>
          <a:bodyPr wrap="none" rtlCol="0">
            <a:spAutoFit/>
          </a:bodyPr>
          <a:lstStyle/>
          <a:p>
            <a:r>
              <a:rPr lang="en-US" sz="2800" dirty="0"/>
              <a:t>Grad-CAM [</a:t>
            </a:r>
            <a:r>
              <a:rPr lang="en-US" sz="2800" dirty="0" err="1"/>
              <a:t>Selvaraju</a:t>
            </a:r>
            <a:r>
              <a:rPr lang="en-US" sz="2800" dirty="0"/>
              <a:t> CVPR 2017]</a:t>
            </a:r>
          </a:p>
        </p:txBody>
      </p:sp>
      <p:sp>
        <p:nvSpPr>
          <p:cNvPr id="78" name="TextBox 77">
            <a:extLst>
              <a:ext uri="{FF2B5EF4-FFF2-40B4-BE49-F238E27FC236}">
                <a16:creationId xmlns:a16="http://schemas.microsoft.com/office/drawing/2014/main" id="{50D476C1-431B-4446-BC4E-579B8DCADA1A}"/>
              </a:ext>
            </a:extLst>
          </p:cNvPr>
          <p:cNvSpPr txBox="1"/>
          <p:nvPr/>
        </p:nvSpPr>
        <p:spPr>
          <a:xfrm>
            <a:off x="251346" y="5728819"/>
            <a:ext cx="4449873" cy="523220"/>
          </a:xfrm>
          <a:prstGeom prst="rect">
            <a:avLst/>
          </a:prstGeom>
          <a:noFill/>
        </p:spPr>
        <p:txBody>
          <a:bodyPr wrap="none" rtlCol="0">
            <a:spAutoFit/>
          </a:bodyPr>
          <a:lstStyle/>
          <a:p>
            <a:r>
              <a:rPr lang="en-US" sz="2800" dirty="0"/>
              <a:t>Where did the network look?</a:t>
            </a:r>
          </a:p>
        </p:txBody>
      </p:sp>
    </p:spTree>
    <p:extLst>
      <p:ext uri="{BB962C8B-B14F-4D97-AF65-F5344CB8AC3E}">
        <p14:creationId xmlns:p14="http://schemas.microsoft.com/office/powerpoint/2010/main" val="124168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819573" y="1334403"/>
            <a:ext cx="11384065" cy="2569087"/>
            <a:chOff x="819573" y="1469313"/>
            <a:chExt cx="11384065"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33999" y="1522011"/>
              <a:ext cx="1673539" cy="420564"/>
              <a:chOff x="244847" y="70075"/>
              <a:chExt cx="1882733"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44847" y="70075"/>
                <a:ext cx="907461"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Miles</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819573" y="1857409"/>
              <a:ext cx="9231987" cy="882470"/>
              <a:chOff x="228620" y="439531"/>
              <a:chExt cx="10385986"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228620" y="747077"/>
                <a:ext cx="1898960" cy="473135"/>
                <a:chOff x="228620" y="747077"/>
                <a:chExt cx="1898960"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228620" y="747077"/>
                  <a:ext cx="92369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Davis</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880488" y="2452939"/>
              <a:ext cx="9171072" cy="875478"/>
              <a:chOff x="297148" y="1104823"/>
              <a:chExt cx="10317458"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1122541" y="3306903"/>
              <a:ext cx="8684084" cy="603235"/>
              <a:chOff x="572231" y="4698797"/>
              <a:chExt cx="9769594"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Trumpet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Locating </a:t>
            </a:r>
            <a:r>
              <a:rPr lang="en-US" u="sng" dirty="0"/>
              <a:t>Knowledge</a:t>
            </a:r>
          </a:p>
        </p:txBody>
      </p:sp>
      <p:sp>
        <p:nvSpPr>
          <p:cNvPr id="536" name="Title 1">
            <a:extLst>
              <a:ext uri="{FF2B5EF4-FFF2-40B4-BE49-F238E27FC236}">
                <a16:creationId xmlns:a16="http://schemas.microsoft.com/office/drawing/2014/main" id="{066B767D-403D-BD42-A4BA-9E602B24DACD}"/>
              </a:ext>
            </a:extLst>
          </p:cNvPr>
          <p:cNvSpPr txBox="1">
            <a:spLocks/>
          </p:cNvSpPr>
          <p:nvPr/>
        </p:nvSpPr>
        <p:spPr>
          <a:xfrm>
            <a:off x="11639" y="3925182"/>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mn-lt"/>
              </a:rPr>
              <a:t>Q: Can we find stored facts?</a:t>
            </a:r>
          </a:p>
        </p:txBody>
      </p:sp>
      <p:sp>
        <p:nvSpPr>
          <p:cNvPr id="540" name="Title 1">
            <a:extLst>
              <a:ext uri="{FF2B5EF4-FFF2-40B4-BE49-F238E27FC236}">
                <a16:creationId xmlns:a16="http://schemas.microsoft.com/office/drawing/2014/main" id="{A2E79C72-AF24-BE46-807D-90FCA8CDFB44}"/>
              </a:ext>
            </a:extLst>
          </p:cNvPr>
          <p:cNvSpPr txBox="1">
            <a:spLocks/>
          </p:cNvSpPr>
          <p:nvPr/>
        </p:nvSpPr>
        <p:spPr>
          <a:xfrm>
            <a:off x="11639" y="4998310"/>
            <a:ext cx="12191999"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mn-lt"/>
              </a:rPr>
              <a:t>Again: Transplant data to identify effects.</a:t>
            </a:r>
          </a:p>
        </p:txBody>
      </p:sp>
      <p:cxnSp>
        <p:nvCxnSpPr>
          <p:cNvPr id="541" name="Elbow Connector 540">
            <a:extLst>
              <a:ext uri="{FF2B5EF4-FFF2-40B4-BE49-F238E27FC236}">
                <a16:creationId xmlns:a16="http://schemas.microsoft.com/office/drawing/2014/main" id="{144633A6-89B3-4C4E-82B1-FAC731797105}"/>
              </a:ext>
            </a:extLst>
          </p:cNvPr>
          <p:cNvCxnSpPr>
            <a:cxnSpLocks/>
            <a:endCxn id="485" idx="2"/>
          </p:cNvCxnSpPr>
          <p:nvPr/>
        </p:nvCxnSpPr>
        <p:spPr>
          <a:xfrm>
            <a:off x="4011486" y="2228383"/>
            <a:ext cx="5794952" cy="1133273"/>
          </a:xfrm>
          <a:prstGeom prst="bentConnector3">
            <a:avLst>
              <a:gd name="adj1" fmla="val 50000"/>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23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0"/>
      <p:bldP spid="54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805147" y="1334403"/>
            <a:ext cx="11398491" cy="2569087"/>
            <a:chOff x="805147" y="1469313"/>
            <a:chExt cx="11398491"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19571" y="1522011"/>
              <a:ext cx="1687967" cy="420564"/>
              <a:chOff x="228615" y="70075"/>
              <a:chExt cx="1898965"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28615" y="70075"/>
                <a:ext cx="923692"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Miles</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805147" y="1857409"/>
              <a:ext cx="9246413" cy="882470"/>
              <a:chOff x="212391" y="439531"/>
              <a:chExt cx="10402215"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212391" y="747077"/>
                <a:ext cx="1915189" cy="473135"/>
                <a:chOff x="212391" y="747077"/>
                <a:chExt cx="1915189"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212391" y="747077"/>
                  <a:ext cx="939921"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Davis</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880488" y="2452939"/>
              <a:ext cx="9171072" cy="875478"/>
              <a:chOff x="297148" y="1104823"/>
              <a:chExt cx="10317458"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1122541" y="3306903"/>
              <a:ext cx="8684084" cy="603235"/>
              <a:chOff x="572231" y="4698797"/>
              <a:chExt cx="9769594"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Trumpet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Run the network twice</a:t>
            </a:r>
          </a:p>
        </p:txBody>
      </p:sp>
      <p:grpSp>
        <p:nvGrpSpPr>
          <p:cNvPr id="17" name="Group 16">
            <a:extLst>
              <a:ext uri="{FF2B5EF4-FFF2-40B4-BE49-F238E27FC236}">
                <a16:creationId xmlns:a16="http://schemas.microsoft.com/office/drawing/2014/main" id="{16AE9EA5-BA7B-024D-AB56-E6558C7AEB57}"/>
              </a:ext>
            </a:extLst>
          </p:cNvPr>
          <p:cNvGrpSpPr/>
          <p:nvPr/>
        </p:nvGrpSpPr>
        <p:grpSpPr>
          <a:xfrm>
            <a:off x="880488" y="4148589"/>
            <a:ext cx="10638280" cy="2532060"/>
            <a:chOff x="880488" y="4148589"/>
            <a:chExt cx="10638280" cy="2532060"/>
          </a:xfrm>
        </p:grpSpPr>
        <p:grpSp>
          <p:nvGrpSpPr>
            <p:cNvPr id="257" name="Group 256">
              <a:extLst>
                <a:ext uri="{FF2B5EF4-FFF2-40B4-BE49-F238E27FC236}">
                  <a16:creationId xmlns:a16="http://schemas.microsoft.com/office/drawing/2014/main" id="{21187D64-609A-3348-B466-AFEE54543D4A}"/>
                </a:ext>
              </a:extLst>
            </p:cNvPr>
            <p:cNvGrpSpPr/>
            <p:nvPr/>
          </p:nvGrpSpPr>
          <p:grpSpPr>
            <a:xfrm>
              <a:off x="3889019" y="4361518"/>
              <a:ext cx="578460" cy="369091"/>
              <a:chOff x="3681747" y="309619"/>
              <a:chExt cx="650768" cy="415227"/>
            </a:xfrm>
          </p:grpSpPr>
          <p:cxnSp>
            <p:nvCxnSpPr>
              <p:cNvPr id="559" name="Elbow Connector 558">
                <a:extLst>
                  <a:ext uri="{FF2B5EF4-FFF2-40B4-BE49-F238E27FC236}">
                    <a16:creationId xmlns:a16="http://schemas.microsoft.com/office/drawing/2014/main" id="{B0EB16B5-F52E-664E-84AB-33DA40D7E1D3}"/>
                  </a:ext>
                </a:extLst>
              </p:cNvPr>
              <p:cNvCxnSpPr>
                <a:cxnSpLocks/>
                <a:stCxn id="264" idx="0"/>
                <a:endCxn id="560"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60" name="Rectangle 559">
                <a:extLst>
                  <a:ext uri="{FF2B5EF4-FFF2-40B4-BE49-F238E27FC236}">
                    <a16:creationId xmlns:a16="http://schemas.microsoft.com/office/drawing/2014/main" id="{EC094596-4F56-5A48-937C-074FFD82928A}"/>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61" name="Elbow Connector 560">
                <a:extLst>
                  <a:ext uri="{FF2B5EF4-FFF2-40B4-BE49-F238E27FC236}">
                    <a16:creationId xmlns:a16="http://schemas.microsoft.com/office/drawing/2014/main" id="{3278A77A-9B5F-484B-AD7A-3C2C0D530AE4}"/>
                  </a:ext>
                </a:extLst>
              </p:cNvPr>
              <p:cNvCxnSpPr>
                <a:cxnSpLocks/>
                <a:stCxn id="560"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ED3875E9-0974-6B40-A5F2-A5C0E71FB6F1}"/>
                </a:ext>
              </a:extLst>
            </p:cNvPr>
            <p:cNvGrpSpPr/>
            <p:nvPr/>
          </p:nvGrpSpPr>
          <p:grpSpPr>
            <a:xfrm>
              <a:off x="4568091" y="4361519"/>
              <a:ext cx="565695" cy="413566"/>
              <a:chOff x="4445702" y="309620"/>
              <a:chExt cx="636407" cy="465262"/>
            </a:xfrm>
          </p:grpSpPr>
          <p:sp>
            <p:nvSpPr>
              <p:cNvPr id="556" name="Diamond 555">
                <a:extLst>
                  <a:ext uri="{FF2B5EF4-FFF2-40B4-BE49-F238E27FC236}">
                    <a16:creationId xmlns:a16="http://schemas.microsoft.com/office/drawing/2014/main" id="{B2F0D331-8A3D-3440-A62A-F4CB99F41420}"/>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7" name="Elbow Connector 556">
                <a:extLst>
                  <a:ext uri="{FF2B5EF4-FFF2-40B4-BE49-F238E27FC236}">
                    <a16:creationId xmlns:a16="http://schemas.microsoft.com/office/drawing/2014/main" id="{985F9F3E-5E05-E842-AA4B-6C13400BFE76}"/>
                  </a:ext>
                </a:extLst>
              </p:cNvPr>
              <p:cNvCxnSpPr>
                <a:cxnSpLocks/>
                <a:stCxn id="556"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Elbow Connector 557">
                <a:extLst>
                  <a:ext uri="{FF2B5EF4-FFF2-40B4-BE49-F238E27FC236}">
                    <a16:creationId xmlns:a16="http://schemas.microsoft.com/office/drawing/2014/main" id="{AEBD05A0-34A6-3C4F-8BD1-BAE539B3BAB5}"/>
                  </a:ext>
                </a:extLst>
              </p:cNvPr>
              <p:cNvCxnSpPr>
                <a:cxnSpLocks/>
                <a:endCxn id="556"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00FC038B-13C3-D74C-9B28-A1DD91343229}"/>
                </a:ext>
              </a:extLst>
            </p:cNvPr>
            <p:cNvCxnSpPr>
              <a:cxnSpLocks/>
              <a:endCxn id="260" idx="2"/>
            </p:cNvCxnSpPr>
            <p:nvPr/>
          </p:nvCxnSpPr>
          <p:spPr>
            <a:xfrm>
              <a:off x="4017556" y="4361519"/>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9DE5AF8F-BD2E-3F45-8C1E-220FED7C3D03}"/>
                </a:ext>
              </a:extLst>
            </p:cNvPr>
            <p:cNvSpPr/>
            <p:nvPr/>
          </p:nvSpPr>
          <p:spPr>
            <a:xfrm flipV="1">
              <a:off x="5276570" y="4239052"/>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1" name="Group 260">
              <a:extLst>
                <a:ext uri="{FF2B5EF4-FFF2-40B4-BE49-F238E27FC236}">
                  <a16:creationId xmlns:a16="http://schemas.microsoft.com/office/drawing/2014/main" id="{82D4DC9E-0EDB-F249-AD29-48F8AC9E8E2D}"/>
                </a:ext>
              </a:extLst>
            </p:cNvPr>
            <p:cNvGrpSpPr/>
            <p:nvPr/>
          </p:nvGrpSpPr>
          <p:grpSpPr>
            <a:xfrm>
              <a:off x="2385071" y="4361519"/>
              <a:ext cx="572391" cy="369091"/>
              <a:chOff x="1989805" y="309620"/>
              <a:chExt cx="643940" cy="415227"/>
            </a:xfrm>
          </p:grpSpPr>
          <p:cxnSp>
            <p:nvCxnSpPr>
              <p:cNvPr id="553" name="Elbow Connector 552">
                <a:extLst>
                  <a:ext uri="{FF2B5EF4-FFF2-40B4-BE49-F238E27FC236}">
                    <a16:creationId xmlns:a16="http://schemas.microsoft.com/office/drawing/2014/main" id="{7CFF50E5-B0C6-3C4A-8ADA-C3C6C816E995}"/>
                  </a:ext>
                </a:extLst>
              </p:cNvPr>
              <p:cNvCxnSpPr>
                <a:cxnSpLocks/>
                <a:stCxn id="459" idx="0"/>
                <a:endCxn id="55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7435A960-C765-1540-B0FF-DE93D557A6FB}"/>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5" name="Elbow Connector 554">
                <a:extLst>
                  <a:ext uri="{FF2B5EF4-FFF2-40B4-BE49-F238E27FC236}">
                    <a16:creationId xmlns:a16="http://schemas.microsoft.com/office/drawing/2014/main" id="{9A1AB92B-BD1A-EF40-B2BD-C6F0C529B76E}"/>
                  </a:ext>
                </a:extLst>
              </p:cNvPr>
              <p:cNvCxnSpPr>
                <a:cxnSpLocks/>
                <a:stCxn id="55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8ADAB819-9382-0146-8CC7-8EC26B002D3E}"/>
                </a:ext>
              </a:extLst>
            </p:cNvPr>
            <p:cNvGrpSpPr/>
            <p:nvPr/>
          </p:nvGrpSpPr>
          <p:grpSpPr>
            <a:xfrm>
              <a:off x="3058072" y="4361520"/>
              <a:ext cx="565695" cy="413566"/>
              <a:chOff x="2746931" y="309621"/>
              <a:chExt cx="636407" cy="465262"/>
            </a:xfrm>
          </p:grpSpPr>
          <p:sp>
            <p:nvSpPr>
              <p:cNvPr id="550" name="Diamond 549">
                <a:extLst>
                  <a:ext uri="{FF2B5EF4-FFF2-40B4-BE49-F238E27FC236}">
                    <a16:creationId xmlns:a16="http://schemas.microsoft.com/office/drawing/2014/main" id="{AE894EC4-6E93-634F-8A0A-3A4EE4772FC8}"/>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1" name="Elbow Connector 550">
                <a:extLst>
                  <a:ext uri="{FF2B5EF4-FFF2-40B4-BE49-F238E27FC236}">
                    <a16:creationId xmlns:a16="http://schemas.microsoft.com/office/drawing/2014/main" id="{7AED76BA-BAC7-8E45-A1CE-C3EDB9DE04FE}"/>
                  </a:ext>
                </a:extLst>
              </p:cNvPr>
              <p:cNvCxnSpPr>
                <a:cxnSpLocks/>
                <a:stCxn id="550"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Elbow Connector 551">
                <a:extLst>
                  <a:ext uri="{FF2B5EF4-FFF2-40B4-BE49-F238E27FC236}">
                    <a16:creationId xmlns:a16="http://schemas.microsoft.com/office/drawing/2014/main" id="{6ACC444F-58A0-1A4E-92EC-4DB6107AB20B}"/>
                  </a:ext>
                </a:extLst>
              </p:cNvPr>
              <p:cNvCxnSpPr>
                <a:cxnSpLocks/>
                <a:endCxn id="550"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41736BD6-B7E9-2E4F-9B1F-17A41E42BC94}"/>
                </a:ext>
              </a:extLst>
            </p:cNvPr>
            <p:cNvCxnSpPr>
              <a:cxnSpLocks/>
              <a:stCxn id="459" idx="6"/>
              <a:endCxn id="264" idx="2"/>
            </p:cNvCxnSpPr>
            <p:nvPr/>
          </p:nvCxnSpPr>
          <p:spPr>
            <a:xfrm>
              <a:off x="2507537" y="4361520"/>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7E511A4-8BEA-6F41-AB4E-4C26BF62BB39}"/>
                </a:ext>
              </a:extLst>
            </p:cNvPr>
            <p:cNvSpPr/>
            <p:nvPr/>
          </p:nvSpPr>
          <p:spPr>
            <a:xfrm flipV="1">
              <a:off x="3766551" y="4239053"/>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5" name="Group 264">
              <a:extLst>
                <a:ext uri="{FF2B5EF4-FFF2-40B4-BE49-F238E27FC236}">
                  <a16:creationId xmlns:a16="http://schemas.microsoft.com/office/drawing/2014/main" id="{F0A6C458-F440-F046-BD4D-CD7F105918B4}"/>
                </a:ext>
              </a:extLst>
            </p:cNvPr>
            <p:cNvGrpSpPr/>
            <p:nvPr/>
          </p:nvGrpSpPr>
          <p:grpSpPr>
            <a:xfrm>
              <a:off x="5399038" y="4239052"/>
              <a:ext cx="4654612" cy="536033"/>
              <a:chOff x="5325620" y="171845"/>
              <a:chExt cx="5236436" cy="603037"/>
            </a:xfrm>
          </p:grpSpPr>
          <p:grpSp>
            <p:nvGrpSpPr>
              <p:cNvPr id="463" name="Group 462">
                <a:extLst>
                  <a:ext uri="{FF2B5EF4-FFF2-40B4-BE49-F238E27FC236}">
                    <a16:creationId xmlns:a16="http://schemas.microsoft.com/office/drawing/2014/main" id="{BAC2D2E9-1428-4B4F-9EAD-7C254550844D}"/>
                  </a:ext>
                </a:extLst>
              </p:cNvPr>
              <p:cNvGrpSpPr/>
              <p:nvPr/>
            </p:nvGrpSpPr>
            <p:grpSpPr>
              <a:xfrm>
                <a:off x="9489464" y="309620"/>
                <a:ext cx="636407" cy="465262"/>
                <a:chOff x="9489464" y="309620"/>
                <a:chExt cx="636407" cy="465262"/>
              </a:xfrm>
            </p:grpSpPr>
            <p:sp>
              <p:nvSpPr>
                <p:cNvPr id="547" name="Diamond 546">
                  <a:extLst>
                    <a:ext uri="{FF2B5EF4-FFF2-40B4-BE49-F238E27FC236}">
                      <a16:creationId xmlns:a16="http://schemas.microsoft.com/office/drawing/2014/main" id="{AFAE3482-E3EF-5C48-90A6-9E8948A66664}"/>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8" name="Elbow Connector 547">
                  <a:extLst>
                    <a:ext uri="{FF2B5EF4-FFF2-40B4-BE49-F238E27FC236}">
                      <a16:creationId xmlns:a16="http://schemas.microsoft.com/office/drawing/2014/main" id="{FD66243F-80C8-E044-B6A9-F66F843FD088}"/>
                    </a:ext>
                  </a:extLst>
                </p:cNvPr>
                <p:cNvCxnSpPr>
                  <a:cxnSpLocks/>
                  <a:stCxn id="547"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C5D0969E-3456-9747-9A33-0666C7B010E0}"/>
                    </a:ext>
                  </a:extLst>
                </p:cNvPr>
                <p:cNvCxnSpPr>
                  <a:cxnSpLocks/>
                  <a:endCxn id="547"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Connector 463">
                <a:extLst>
                  <a:ext uri="{FF2B5EF4-FFF2-40B4-BE49-F238E27FC236}">
                    <a16:creationId xmlns:a16="http://schemas.microsoft.com/office/drawing/2014/main" id="{2DB90C77-3CC1-3846-AB8E-AE90D2C22D13}"/>
                  </a:ext>
                </a:extLst>
              </p:cNvPr>
              <p:cNvCxnSpPr>
                <a:cxnSpLocks/>
                <a:endCxn id="465"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16193507-465C-074A-AA26-55BEC0AE9F33}"/>
                  </a:ext>
                </a:extLst>
              </p:cNvPr>
              <p:cNvSpPr/>
              <p:nvPr/>
            </p:nvSpPr>
            <p:spPr>
              <a:xfrm flipV="1">
                <a:off x="1028650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66" name="Group 465">
                <a:extLst>
                  <a:ext uri="{FF2B5EF4-FFF2-40B4-BE49-F238E27FC236}">
                    <a16:creationId xmlns:a16="http://schemas.microsoft.com/office/drawing/2014/main" id="{3D4750CD-838F-F744-8E5C-5BF114621D9E}"/>
                  </a:ext>
                </a:extLst>
              </p:cNvPr>
              <p:cNvGrpSpPr/>
              <p:nvPr/>
            </p:nvGrpSpPr>
            <p:grpSpPr>
              <a:xfrm>
                <a:off x="5325620" y="309619"/>
                <a:ext cx="653115" cy="415227"/>
                <a:chOff x="5325620" y="309619"/>
                <a:chExt cx="653115" cy="415227"/>
              </a:xfrm>
            </p:grpSpPr>
            <p:cxnSp>
              <p:nvCxnSpPr>
                <p:cNvPr id="544" name="Elbow Connector 543">
                  <a:extLst>
                    <a:ext uri="{FF2B5EF4-FFF2-40B4-BE49-F238E27FC236}">
                      <a16:creationId xmlns:a16="http://schemas.microsoft.com/office/drawing/2014/main" id="{BF7F2D87-D432-6944-8AE0-5E96A7FEE852}"/>
                    </a:ext>
                  </a:extLst>
                </p:cNvPr>
                <p:cNvCxnSpPr>
                  <a:cxnSpLocks/>
                  <a:stCxn id="260" idx="0"/>
                  <a:endCxn id="545"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5" name="Rectangle 544">
                  <a:extLst>
                    <a:ext uri="{FF2B5EF4-FFF2-40B4-BE49-F238E27FC236}">
                      <a16:creationId xmlns:a16="http://schemas.microsoft.com/office/drawing/2014/main" id="{B3F6DCEF-DC22-5F4A-B97A-9A0C4D0D3073}"/>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6" name="Elbow Connector 545">
                  <a:extLst>
                    <a:ext uri="{FF2B5EF4-FFF2-40B4-BE49-F238E27FC236}">
                      <a16:creationId xmlns:a16="http://schemas.microsoft.com/office/drawing/2014/main" id="{1DE335DF-98D5-5C45-8C83-A5FDE1334728}"/>
                    </a:ext>
                  </a:extLst>
                </p:cNvPr>
                <p:cNvCxnSpPr>
                  <a:cxnSpLocks/>
                  <a:stCxn id="545"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78C41C19-0CCC-1B46-B19C-92D05A34B137}"/>
                  </a:ext>
                </a:extLst>
              </p:cNvPr>
              <p:cNvGrpSpPr/>
              <p:nvPr/>
            </p:nvGrpSpPr>
            <p:grpSpPr>
              <a:xfrm>
                <a:off x="6091922" y="309620"/>
                <a:ext cx="636408" cy="465262"/>
                <a:chOff x="6091922" y="309620"/>
                <a:chExt cx="636408" cy="465262"/>
              </a:xfrm>
            </p:grpSpPr>
            <p:sp>
              <p:nvSpPr>
                <p:cNvPr id="541" name="Diamond 540">
                  <a:extLst>
                    <a:ext uri="{FF2B5EF4-FFF2-40B4-BE49-F238E27FC236}">
                      <a16:creationId xmlns:a16="http://schemas.microsoft.com/office/drawing/2014/main" id="{D47A9996-BC1A-814B-8F90-3E24F154CAB0}"/>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2" name="Elbow Connector 541">
                  <a:extLst>
                    <a:ext uri="{FF2B5EF4-FFF2-40B4-BE49-F238E27FC236}">
                      <a16:creationId xmlns:a16="http://schemas.microsoft.com/office/drawing/2014/main" id="{DC5B0E13-7BEC-2640-AD69-B5C4770B932B}"/>
                    </a:ext>
                  </a:extLst>
                </p:cNvPr>
                <p:cNvCxnSpPr>
                  <a:cxnSpLocks/>
                  <a:stCxn id="541"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Elbow Connector 542">
                  <a:extLst>
                    <a:ext uri="{FF2B5EF4-FFF2-40B4-BE49-F238E27FC236}">
                      <a16:creationId xmlns:a16="http://schemas.microsoft.com/office/drawing/2014/main" id="{F74CF89E-C187-5844-AF54-32879D14EB28}"/>
                    </a:ext>
                  </a:extLst>
                </p:cNvPr>
                <p:cNvCxnSpPr>
                  <a:cxnSpLocks/>
                  <a:endCxn id="541"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8" name="Straight Connector 467">
                <a:extLst>
                  <a:ext uri="{FF2B5EF4-FFF2-40B4-BE49-F238E27FC236}">
                    <a16:creationId xmlns:a16="http://schemas.microsoft.com/office/drawing/2014/main" id="{01CF760C-4C6F-544E-8092-3B434C3262EB}"/>
                  </a:ext>
                </a:extLst>
              </p:cNvPr>
              <p:cNvCxnSpPr>
                <a:cxnSpLocks/>
                <a:endCxn id="469"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9" name="Oval 468">
                <a:extLst>
                  <a:ext uri="{FF2B5EF4-FFF2-40B4-BE49-F238E27FC236}">
                    <a16:creationId xmlns:a16="http://schemas.microsoft.com/office/drawing/2014/main" id="{614BEA26-3809-2345-A2C5-0DADE814F5C9}"/>
                  </a:ext>
                </a:extLst>
              </p:cNvPr>
              <p:cNvSpPr/>
              <p:nvPr/>
            </p:nvSpPr>
            <p:spPr>
              <a:xfrm flipV="1">
                <a:off x="6888963"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0" name="Group 469">
                <a:extLst>
                  <a:ext uri="{FF2B5EF4-FFF2-40B4-BE49-F238E27FC236}">
                    <a16:creationId xmlns:a16="http://schemas.microsoft.com/office/drawing/2014/main" id="{DBC00FB2-5041-2744-85DB-E18B414F1272}"/>
                  </a:ext>
                </a:extLst>
              </p:cNvPr>
              <p:cNvGrpSpPr/>
              <p:nvPr/>
            </p:nvGrpSpPr>
            <p:grpSpPr>
              <a:xfrm>
                <a:off x="7026738" y="309619"/>
                <a:ext cx="650769" cy="415227"/>
                <a:chOff x="7026738" y="309619"/>
                <a:chExt cx="650769" cy="415227"/>
              </a:xfrm>
            </p:grpSpPr>
            <p:cxnSp>
              <p:nvCxnSpPr>
                <p:cNvPr id="482" name="Elbow Connector 481">
                  <a:extLst>
                    <a:ext uri="{FF2B5EF4-FFF2-40B4-BE49-F238E27FC236}">
                      <a16:creationId xmlns:a16="http://schemas.microsoft.com/office/drawing/2014/main" id="{7240964C-B1B3-CC4B-B417-471D3D7C66E1}"/>
                    </a:ext>
                  </a:extLst>
                </p:cNvPr>
                <p:cNvCxnSpPr>
                  <a:cxnSpLocks/>
                  <a:stCxn id="469" idx="0"/>
                  <a:endCxn id="483"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D6C1155-B90E-2C4C-9C88-D33550C2C7C7}"/>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4" name="Elbow Connector 483">
                  <a:extLst>
                    <a:ext uri="{FF2B5EF4-FFF2-40B4-BE49-F238E27FC236}">
                      <a16:creationId xmlns:a16="http://schemas.microsoft.com/office/drawing/2014/main" id="{2AF4F143-16F2-4142-B00A-208BA666C032}"/>
                    </a:ext>
                  </a:extLst>
                </p:cNvPr>
                <p:cNvCxnSpPr>
                  <a:cxnSpLocks/>
                  <a:stCxn id="483"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1" name="Straight Connector 470">
                <a:extLst>
                  <a:ext uri="{FF2B5EF4-FFF2-40B4-BE49-F238E27FC236}">
                    <a16:creationId xmlns:a16="http://schemas.microsoft.com/office/drawing/2014/main" id="{4AE6D6B2-13BD-E744-B5DC-064126D1A278}"/>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DB14E2BD-58CB-3142-8D2A-B77A71B628F7}"/>
                  </a:ext>
                </a:extLst>
              </p:cNvPr>
              <p:cNvGrpSpPr/>
              <p:nvPr/>
            </p:nvGrpSpPr>
            <p:grpSpPr>
              <a:xfrm>
                <a:off x="8725510" y="309619"/>
                <a:ext cx="650767" cy="415227"/>
                <a:chOff x="8725510" y="309619"/>
                <a:chExt cx="650767" cy="415227"/>
              </a:xfrm>
            </p:grpSpPr>
            <p:cxnSp>
              <p:nvCxnSpPr>
                <p:cNvPr id="479" name="Elbow Connector 478">
                  <a:extLst>
                    <a:ext uri="{FF2B5EF4-FFF2-40B4-BE49-F238E27FC236}">
                      <a16:creationId xmlns:a16="http://schemas.microsoft.com/office/drawing/2014/main" id="{A71B5995-136D-B04E-87C4-5CDF1D50532D}"/>
                    </a:ext>
                  </a:extLst>
                </p:cNvPr>
                <p:cNvCxnSpPr>
                  <a:cxnSpLocks/>
                  <a:stCxn id="473" idx="0"/>
                  <a:endCxn id="48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Rectangle 479">
                  <a:extLst>
                    <a:ext uri="{FF2B5EF4-FFF2-40B4-BE49-F238E27FC236}">
                      <a16:creationId xmlns:a16="http://schemas.microsoft.com/office/drawing/2014/main" id="{530084E2-1B7A-AE4F-83C7-7BC320FC75E0}"/>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1" name="Elbow Connector 480">
                  <a:extLst>
                    <a:ext uri="{FF2B5EF4-FFF2-40B4-BE49-F238E27FC236}">
                      <a16:creationId xmlns:a16="http://schemas.microsoft.com/office/drawing/2014/main" id="{487EB043-B424-3041-8170-FBF359D4B67F}"/>
                    </a:ext>
                  </a:extLst>
                </p:cNvPr>
                <p:cNvCxnSpPr>
                  <a:cxnSpLocks/>
                  <a:stCxn id="48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473" name="Oval 472">
                <a:extLst>
                  <a:ext uri="{FF2B5EF4-FFF2-40B4-BE49-F238E27FC236}">
                    <a16:creationId xmlns:a16="http://schemas.microsoft.com/office/drawing/2014/main" id="{23331FDE-34C3-6B42-87F4-F5D4A5728D7A}"/>
                  </a:ext>
                </a:extLst>
              </p:cNvPr>
              <p:cNvSpPr/>
              <p:nvPr/>
            </p:nvSpPr>
            <p:spPr>
              <a:xfrm flipV="1">
                <a:off x="858773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4" name="Group 473">
                <a:extLst>
                  <a:ext uri="{FF2B5EF4-FFF2-40B4-BE49-F238E27FC236}">
                    <a16:creationId xmlns:a16="http://schemas.microsoft.com/office/drawing/2014/main" id="{5F7650E6-5C25-264F-B714-EB465865B90C}"/>
                  </a:ext>
                </a:extLst>
              </p:cNvPr>
              <p:cNvGrpSpPr/>
              <p:nvPr/>
            </p:nvGrpSpPr>
            <p:grpSpPr>
              <a:xfrm>
                <a:off x="7959493" y="275993"/>
                <a:ext cx="628241" cy="67256"/>
                <a:chOff x="7959493" y="275993"/>
                <a:chExt cx="628241" cy="67256"/>
              </a:xfrm>
            </p:grpSpPr>
            <p:cxnSp>
              <p:nvCxnSpPr>
                <p:cNvPr id="475" name="Straight Connector 474">
                  <a:extLst>
                    <a:ext uri="{FF2B5EF4-FFF2-40B4-BE49-F238E27FC236}">
                      <a16:creationId xmlns:a16="http://schemas.microsoft.com/office/drawing/2014/main" id="{F6B5911E-0289-374B-AD0A-7A9AA1BDF223}"/>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9649F06F-B33B-B445-8218-17DE9AF552FA}"/>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77" name="Oval 476">
                  <a:extLst>
                    <a:ext uri="{FF2B5EF4-FFF2-40B4-BE49-F238E27FC236}">
                      <a16:creationId xmlns:a16="http://schemas.microsoft.com/office/drawing/2014/main" id="{7BBEA551-2C90-3F45-B0AB-A0DBA61F659B}"/>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8" name="Oval 477">
                  <a:extLst>
                    <a:ext uri="{FF2B5EF4-FFF2-40B4-BE49-F238E27FC236}">
                      <a16:creationId xmlns:a16="http://schemas.microsoft.com/office/drawing/2014/main" id="{F9D4ECFE-D8FF-824C-BDA7-67F1A421E6B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66" name="Group 265">
              <a:extLst>
                <a:ext uri="{FF2B5EF4-FFF2-40B4-BE49-F238E27FC236}">
                  <a16:creationId xmlns:a16="http://schemas.microsoft.com/office/drawing/2014/main" id="{ED41C7EC-8CCD-1E48-B515-511E26317061}"/>
                </a:ext>
              </a:extLst>
            </p:cNvPr>
            <p:cNvGrpSpPr/>
            <p:nvPr/>
          </p:nvGrpSpPr>
          <p:grpSpPr>
            <a:xfrm>
              <a:off x="1319707" y="4148589"/>
              <a:ext cx="1187830" cy="420564"/>
              <a:chOff x="791268" y="70075"/>
              <a:chExt cx="1336312" cy="473134"/>
            </a:xfrm>
          </p:grpSpPr>
          <p:sp>
            <p:nvSpPr>
              <p:cNvPr id="459" name="Oval 458">
                <a:extLst>
                  <a:ext uri="{FF2B5EF4-FFF2-40B4-BE49-F238E27FC236}">
                    <a16:creationId xmlns:a16="http://schemas.microsoft.com/office/drawing/2014/main" id="{438F2962-BD9B-D646-96A0-70507D9C040E}"/>
                  </a:ext>
                </a:extLst>
              </p:cNvPr>
              <p:cNvSpPr/>
              <p:nvPr/>
            </p:nvSpPr>
            <p:spPr>
              <a:xfrm flipV="1">
                <a:off x="1852028"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60" name="Google Shape;399;p3">
                <a:extLst>
                  <a:ext uri="{FF2B5EF4-FFF2-40B4-BE49-F238E27FC236}">
                    <a16:creationId xmlns:a16="http://schemas.microsoft.com/office/drawing/2014/main" id="{4B8D7BF5-8730-134C-850D-E6AFA913B0EE}"/>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1" name="Straight Connector 460">
                <a:extLst>
                  <a:ext uri="{FF2B5EF4-FFF2-40B4-BE49-F238E27FC236}">
                    <a16:creationId xmlns:a16="http://schemas.microsoft.com/office/drawing/2014/main" id="{28BAC773-C7F2-C94D-8485-2560101B8124}"/>
                  </a:ext>
                </a:extLst>
              </p:cNvPr>
              <p:cNvCxnSpPr>
                <a:cxnSpLocks/>
                <a:stCxn id="460" idx="2"/>
                <a:endCxn id="459"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2" name="TextBox 461">
                <a:extLst>
                  <a:ext uri="{FF2B5EF4-FFF2-40B4-BE49-F238E27FC236}">
                    <a16:creationId xmlns:a16="http://schemas.microsoft.com/office/drawing/2014/main" id="{5577F4AD-E90B-5148-AB58-25E22F2783A8}"/>
                  </a:ext>
                </a:extLst>
              </p:cNvPr>
              <p:cNvSpPr txBox="1"/>
              <p:nvPr/>
            </p:nvSpPr>
            <p:spPr>
              <a:xfrm>
                <a:off x="791268" y="70075"/>
                <a:ext cx="361038"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	</a:t>
                </a:r>
              </a:p>
            </p:txBody>
          </p:sp>
        </p:grpSp>
        <p:grpSp>
          <p:nvGrpSpPr>
            <p:cNvPr id="267" name="Group 266">
              <a:extLst>
                <a:ext uri="{FF2B5EF4-FFF2-40B4-BE49-F238E27FC236}">
                  <a16:creationId xmlns:a16="http://schemas.microsoft.com/office/drawing/2014/main" id="{48E6D90D-7A0C-5544-AAFB-34BCFC34535A}"/>
                </a:ext>
              </a:extLst>
            </p:cNvPr>
            <p:cNvGrpSpPr/>
            <p:nvPr/>
          </p:nvGrpSpPr>
          <p:grpSpPr>
            <a:xfrm>
              <a:off x="1319707" y="4483987"/>
              <a:ext cx="8731852" cy="882470"/>
              <a:chOff x="791271" y="439531"/>
              <a:chExt cx="9823335" cy="992779"/>
            </a:xfrm>
          </p:grpSpPr>
          <p:grpSp>
            <p:nvGrpSpPr>
              <p:cNvPr id="393" name="Group 392">
                <a:extLst>
                  <a:ext uri="{FF2B5EF4-FFF2-40B4-BE49-F238E27FC236}">
                    <a16:creationId xmlns:a16="http://schemas.microsoft.com/office/drawing/2014/main" id="{18DEAE10-8D07-DC47-B866-BF83AB7C5706}"/>
                  </a:ext>
                </a:extLst>
              </p:cNvPr>
              <p:cNvGrpSpPr/>
              <p:nvPr/>
            </p:nvGrpSpPr>
            <p:grpSpPr>
              <a:xfrm>
                <a:off x="9542014" y="967047"/>
                <a:ext cx="636407" cy="465262"/>
                <a:chOff x="9542014" y="967047"/>
                <a:chExt cx="636407" cy="465262"/>
              </a:xfrm>
            </p:grpSpPr>
            <p:sp>
              <p:nvSpPr>
                <p:cNvPr id="456" name="Diamond 455">
                  <a:extLst>
                    <a:ext uri="{FF2B5EF4-FFF2-40B4-BE49-F238E27FC236}">
                      <a16:creationId xmlns:a16="http://schemas.microsoft.com/office/drawing/2014/main" id="{574C03B4-E2B8-8F45-90F3-1863E923AAD0}"/>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7" name="Elbow Connector 456">
                  <a:extLst>
                    <a:ext uri="{FF2B5EF4-FFF2-40B4-BE49-F238E27FC236}">
                      <a16:creationId xmlns:a16="http://schemas.microsoft.com/office/drawing/2014/main" id="{7BD8D280-84AF-CD4D-9DB7-13AEE1A280F0}"/>
                    </a:ext>
                  </a:extLst>
                </p:cNvPr>
                <p:cNvCxnSpPr>
                  <a:cxnSpLocks/>
                  <a:stCxn id="456"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61093B69-F608-5948-B1A6-F3FA4BCFC899}"/>
                    </a:ext>
                  </a:extLst>
                </p:cNvPr>
                <p:cNvCxnSpPr>
                  <a:cxnSpLocks/>
                  <a:endCxn id="456"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4" name="Straight Connector 393">
                <a:extLst>
                  <a:ext uri="{FF2B5EF4-FFF2-40B4-BE49-F238E27FC236}">
                    <a16:creationId xmlns:a16="http://schemas.microsoft.com/office/drawing/2014/main" id="{DE4B675C-3FF9-DE45-B53A-0B4B2317F26A}"/>
                  </a:ext>
                </a:extLst>
              </p:cNvPr>
              <p:cNvCxnSpPr>
                <a:cxnSpLocks/>
                <a:endCxn id="395"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D8406544-BB55-8D46-AC00-317DE9CCD452}"/>
                  </a:ext>
                </a:extLst>
              </p:cNvPr>
              <p:cNvSpPr/>
              <p:nvPr/>
            </p:nvSpPr>
            <p:spPr>
              <a:xfrm flipV="1">
                <a:off x="1033905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6" name="Group 395">
                <a:extLst>
                  <a:ext uri="{FF2B5EF4-FFF2-40B4-BE49-F238E27FC236}">
                    <a16:creationId xmlns:a16="http://schemas.microsoft.com/office/drawing/2014/main" id="{4CC7CE9B-A849-E84D-9FBF-7CDE429EB0A4}"/>
                  </a:ext>
                </a:extLst>
              </p:cNvPr>
              <p:cNvGrpSpPr/>
              <p:nvPr/>
            </p:nvGrpSpPr>
            <p:grpSpPr>
              <a:xfrm>
                <a:off x="6144472" y="967047"/>
                <a:ext cx="636408" cy="465262"/>
                <a:chOff x="6144472" y="967047"/>
                <a:chExt cx="636408" cy="465262"/>
              </a:xfrm>
            </p:grpSpPr>
            <p:sp>
              <p:nvSpPr>
                <p:cNvPr id="453" name="Diamond 452">
                  <a:extLst>
                    <a:ext uri="{FF2B5EF4-FFF2-40B4-BE49-F238E27FC236}">
                      <a16:creationId xmlns:a16="http://schemas.microsoft.com/office/drawing/2014/main" id="{D2B4310D-1F5F-AF44-ADBB-D2EB2DBBE2AE}"/>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4" name="Elbow Connector 453">
                  <a:extLst>
                    <a:ext uri="{FF2B5EF4-FFF2-40B4-BE49-F238E27FC236}">
                      <a16:creationId xmlns:a16="http://schemas.microsoft.com/office/drawing/2014/main" id="{C2D8240A-E5C3-4E43-B7E3-B75FD73E7A42}"/>
                    </a:ext>
                  </a:extLst>
                </p:cNvPr>
                <p:cNvCxnSpPr>
                  <a:cxnSpLocks/>
                  <a:stCxn id="453"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Elbow Connector 454">
                  <a:extLst>
                    <a:ext uri="{FF2B5EF4-FFF2-40B4-BE49-F238E27FC236}">
                      <a16:creationId xmlns:a16="http://schemas.microsoft.com/office/drawing/2014/main" id="{BF1C8FF7-2492-9A43-8353-67A2BDFBB3B3}"/>
                    </a:ext>
                  </a:extLst>
                </p:cNvPr>
                <p:cNvCxnSpPr>
                  <a:cxnSpLocks/>
                  <a:endCxn id="453"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7" name="Straight Connector 396">
                <a:extLst>
                  <a:ext uri="{FF2B5EF4-FFF2-40B4-BE49-F238E27FC236}">
                    <a16:creationId xmlns:a16="http://schemas.microsoft.com/office/drawing/2014/main" id="{C78DB3FD-469B-9C41-BF89-1872559B8BC9}"/>
                  </a:ext>
                </a:extLst>
              </p:cNvPr>
              <p:cNvCxnSpPr>
                <a:cxnSpLocks/>
                <a:endCxn id="398"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8" name="Oval 397">
                <a:extLst>
                  <a:ext uri="{FF2B5EF4-FFF2-40B4-BE49-F238E27FC236}">
                    <a16:creationId xmlns:a16="http://schemas.microsoft.com/office/drawing/2014/main" id="{53836735-0AAF-BD42-BE8A-23DD9BE4A138}"/>
                  </a:ext>
                </a:extLst>
              </p:cNvPr>
              <p:cNvSpPr/>
              <p:nvPr/>
            </p:nvSpPr>
            <p:spPr>
              <a:xfrm flipV="1">
                <a:off x="6941513"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9" name="Group 398">
                <a:extLst>
                  <a:ext uri="{FF2B5EF4-FFF2-40B4-BE49-F238E27FC236}">
                    <a16:creationId xmlns:a16="http://schemas.microsoft.com/office/drawing/2014/main" id="{12387A95-15CE-0846-8588-E7559297A557}"/>
                  </a:ext>
                </a:extLst>
              </p:cNvPr>
              <p:cNvGrpSpPr/>
              <p:nvPr/>
            </p:nvGrpSpPr>
            <p:grpSpPr>
              <a:xfrm>
                <a:off x="4445702" y="967047"/>
                <a:ext cx="636407" cy="465262"/>
                <a:chOff x="4445702" y="967047"/>
                <a:chExt cx="636407" cy="465262"/>
              </a:xfrm>
            </p:grpSpPr>
            <p:sp>
              <p:nvSpPr>
                <p:cNvPr id="450" name="Diamond 449">
                  <a:extLst>
                    <a:ext uri="{FF2B5EF4-FFF2-40B4-BE49-F238E27FC236}">
                      <a16:creationId xmlns:a16="http://schemas.microsoft.com/office/drawing/2014/main" id="{0E1FB674-45AC-BA40-967E-67F5632EF04D}"/>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1" name="Elbow Connector 450">
                  <a:extLst>
                    <a:ext uri="{FF2B5EF4-FFF2-40B4-BE49-F238E27FC236}">
                      <a16:creationId xmlns:a16="http://schemas.microsoft.com/office/drawing/2014/main" id="{BB41A190-F3CE-ED4B-8173-CBC4D2E3FE78}"/>
                    </a:ext>
                  </a:extLst>
                </p:cNvPr>
                <p:cNvCxnSpPr>
                  <a:cxnSpLocks/>
                  <a:stCxn id="45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Elbow Connector 451">
                  <a:extLst>
                    <a:ext uri="{FF2B5EF4-FFF2-40B4-BE49-F238E27FC236}">
                      <a16:creationId xmlns:a16="http://schemas.microsoft.com/office/drawing/2014/main" id="{DE7E3C4C-90DC-CD41-BAB7-BB855C68A932}"/>
                    </a:ext>
                  </a:extLst>
                </p:cNvPr>
                <p:cNvCxnSpPr>
                  <a:cxnSpLocks/>
                  <a:endCxn id="45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0" name="Straight Connector 399">
                <a:extLst>
                  <a:ext uri="{FF2B5EF4-FFF2-40B4-BE49-F238E27FC236}">
                    <a16:creationId xmlns:a16="http://schemas.microsoft.com/office/drawing/2014/main" id="{5C1F82EF-B54D-C54C-8894-CA48DDF1608D}"/>
                  </a:ext>
                </a:extLst>
              </p:cNvPr>
              <p:cNvCxnSpPr>
                <a:cxnSpLocks/>
                <a:endCxn id="401"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7A382BD0-43DE-C34A-8B78-DFFAF52B4F69}"/>
                  </a:ext>
                </a:extLst>
              </p:cNvPr>
              <p:cNvSpPr/>
              <p:nvPr/>
            </p:nvSpPr>
            <p:spPr>
              <a:xfrm flipV="1">
                <a:off x="5242742"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2" name="Group 401">
                <a:extLst>
                  <a:ext uri="{FF2B5EF4-FFF2-40B4-BE49-F238E27FC236}">
                    <a16:creationId xmlns:a16="http://schemas.microsoft.com/office/drawing/2014/main" id="{829A7441-B074-104B-90DD-E1BCA3558BE5}"/>
                  </a:ext>
                </a:extLst>
              </p:cNvPr>
              <p:cNvGrpSpPr/>
              <p:nvPr/>
            </p:nvGrpSpPr>
            <p:grpSpPr>
              <a:xfrm>
                <a:off x="2746931" y="967048"/>
                <a:ext cx="636407" cy="465262"/>
                <a:chOff x="2746931" y="967048"/>
                <a:chExt cx="636407" cy="465262"/>
              </a:xfrm>
            </p:grpSpPr>
            <p:sp>
              <p:nvSpPr>
                <p:cNvPr id="447" name="Diamond 446">
                  <a:extLst>
                    <a:ext uri="{FF2B5EF4-FFF2-40B4-BE49-F238E27FC236}">
                      <a16:creationId xmlns:a16="http://schemas.microsoft.com/office/drawing/2014/main" id="{5CD035D9-2389-174E-976B-21BB3FC614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48" name="Elbow Connector 447">
                  <a:extLst>
                    <a:ext uri="{FF2B5EF4-FFF2-40B4-BE49-F238E27FC236}">
                      <a16:creationId xmlns:a16="http://schemas.microsoft.com/office/drawing/2014/main" id="{125EEFF2-3F23-D24F-91F2-679C43595EC7}"/>
                    </a:ext>
                  </a:extLst>
                </p:cNvPr>
                <p:cNvCxnSpPr>
                  <a:cxnSpLocks/>
                  <a:stCxn id="447"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Elbow Connector 448">
                  <a:extLst>
                    <a:ext uri="{FF2B5EF4-FFF2-40B4-BE49-F238E27FC236}">
                      <a16:creationId xmlns:a16="http://schemas.microsoft.com/office/drawing/2014/main" id="{38D14426-DFC2-CE4E-AB1A-3489B9E5DE71}"/>
                    </a:ext>
                  </a:extLst>
                </p:cNvPr>
                <p:cNvCxnSpPr>
                  <a:cxnSpLocks/>
                  <a:endCxn id="447"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3" name="Straight Connector 402">
                <a:extLst>
                  <a:ext uri="{FF2B5EF4-FFF2-40B4-BE49-F238E27FC236}">
                    <a16:creationId xmlns:a16="http://schemas.microsoft.com/office/drawing/2014/main" id="{BD800ECF-BAB4-A342-953D-60F9ED3320D4}"/>
                  </a:ext>
                </a:extLst>
              </p:cNvPr>
              <p:cNvCxnSpPr>
                <a:cxnSpLocks/>
                <a:stCxn id="439" idx="6"/>
                <a:endCxn id="404"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85BDD973-E5E9-FF49-B67C-49889F892CC4}"/>
                  </a:ext>
                </a:extLst>
              </p:cNvPr>
              <p:cNvSpPr/>
              <p:nvPr/>
            </p:nvSpPr>
            <p:spPr>
              <a:xfrm flipV="1">
                <a:off x="3543971" y="829272"/>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05" name="Straight Connector 404">
                <a:extLst>
                  <a:ext uri="{FF2B5EF4-FFF2-40B4-BE49-F238E27FC236}">
                    <a16:creationId xmlns:a16="http://schemas.microsoft.com/office/drawing/2014/main" id="{8BA813C7-88A8-7E47-AACC-C5BA6A7BBB9C}"/>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686CFA0B-C625-034F-B900-9E517600DD0D}"/>
                  </a:ext>
                </a:extLst>
              </p:cNvPr>
              <p:cNvSpPr/>
              <p:nvPr/>
            </p:nvSpPr>
            <p:spPr>
              <a:xfrm flipV="1">
                <a:off x="864028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7" name="Group 406">
                <a:extLst>
                  <a:ext uri="{FF2B5EF4-FFF2-40B4-BE49-F238E27FC236}">
                    <a16:creationId xmlns:a16="http://schemas.microsoft.com/office/drawing/2014/main" id="{88427943-1810-A447-86C0-6C2C4C297574}"/>
                  </a:ext>
                </a:extLst>
              </p:cNvPr>
              <p:cNvGrpSpPr/>
              <p:nvPr/>
            </p:nvGrpSpPr>
            <p:grpSpPr>
              <a:xfrm>
                <a:off x="8012043" y="933419"/>
                <a:ext cx="628241" cy="67256"/>
                <a:chOff x="8012043" y="933419"/>
                <a:chExt cx="628241" cy="67256"/>
              </a:xfrm>
            </p:grpSpPr>
            <p:cxnSp>
              <p:nvCxnSpPr>
                <p:cNvPr id="443" name="Straight Connector 442">
                  <a:extLst>
                    <a:ext uri="{FF2B5EF4-FFF2-40B4-BE49-F238E27FC236}">
                      <a16:creationId xmlns:a16="http://schemas.microsoft.com/office/drawing/2014/main" id="{48C5823E-338C-F24B-98BB-3A54F9D4C478}"/>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4" name="Oval 443">
                  <a:extLst>
                    <a:ext uri="{FF2B5EF4-FFF2-40B4-BE49-F238E27FC236}">
                      <a16:creationId xmlns:a16="http://schemas.microsoft.com/office/drawing/2014/main" id="{88ECC15D-87B7-C940-98AB-53B51356DDEB}"/>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p>
              </p:txBody>
            </p:sp>
            <p:sp>
              <p:nvSpPr>
                <p:cNvPr id="445" name="Oval 444">
                  <a:extLst>
                    <a:ext uri="{FF2B5EF4-FFF2-40B4-BE49-F238E27FC236}">
                      <a16:creationId xmlns:a16="http://schemas.microsoft.com/office/drawing/2014/main" id="{CC48992A-8F17-3D41-9EDA-755B559A84CF}"/>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6" name="Oval 445">
                  <a:extLst>
                    <a:ext uri="{FF2B5EF4-FFF2-40B4-BE49-F238E27FC236}">
                      <a16:creationId xmlns:a16="http://schemas.microsoft.com/office/drawing/2014/main" id="{3494FF48-CB20-1840-8850-5038C212DE8F}"/>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grpSp>
            <p:nvGrpSpPr>
              <p:cNvPr id="408" name="Group 407">
                <a:extLst>
                  <a:ext uri="{FF2B5EF4-FFF2-40B4-BE49-F238E27FC236}">
                    <a16:creationId xmlns:a16="http://schemas.microsoft.com/office/drawing/2014/main" id="{F082551B-08BF-904D-9EA3-4C6B722960B7}"/>
                  </a:ext>
                </a:extLst>
              </p:cNvPr>
              <p:cNvGrpSpPr/>
              <p:nvPr/>
            </p:nvGrpSpPr>
            <p:grpSpPr>
              <a:xfrm>
                <a:off x="791271" y="747077"/>
                <a:ext cx="1336309" cy="473135"/>
                <a:chOff x="791271" y="747077"/>
                <a:chExt cx="1336309" cy="473135"/>
              </a:xfrm>
            </p:grpSpPr>
            <p:sp>
              <p:nvSpPr>
                <p:cNvPr id="439" name="Oval 438">
                  <a:extLst>
                    <a:ext uri="{FF2B5EF4-FFF2-40B4-BE49-F238E27FC236}">
                      <a16:creationId xmlns:a16="http://schemas.microsoft.com/office/drawing/2014/main" id="{0C6BC387-9D23-954A-B6A1-76BE4AE6612C}"/>
                    </a:ext>
                  </a:extLst>
                </p:cNvPr>
                <p:cNvSpPr/>
                <p:nvPr/>
              </p:nvSpPr>
              <p:spPr>
                <a:xfrm flipV="1">
                  <a:off x="1852028"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0" name="Google Shape;399;p3">
                  <a:extLst>
                    <a:ext uri="{FF2B5EF4-FFF2-40B4-BE49-F238E27FC236}">
                      <a16:creationId xmlns:a16="http://schemas.microsoft.com/office/drawing/2014/main" id="{7778BC72-2EB4-FA44-AA0D-4A66F24ADBC0}"/>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1" name="Straight Connector 440">
                  <a:extLst>
                    <a:ext uri="{FF2B5EF4-FFF2-40B4-BE49-F238E27FC236}">
                      <a16:creationId xmlns:a16="http://schemas.microsoft.com/office/drawing/2014/main" id="{87EAEAF5-E50E-6A4C-A66E-0DA9B514FD7F}"/>
                    </a:ext>
                  </a:extLst>
                </p:cNvPr>
                <p:cNvCxnSpPr>
                  <a:cxnSpLocks/>
                  <a:stCxn id="440"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2" name="TextBox 441">
                  <a:extLst>
                    <a:ext uri="{FF2B5EF4-FFF2-40B4-BE49-F238E27FC236}">
                      <a16:creationId xmlns:a16="http://schemas.microsoft.com/office/drawing/2014/main" id="{7C73BE00-FA38-6F40-B7AC-996D71F0AD5F}"/>
                    </a:ext>
                  </a:extLst>
                </p:cNvPr>
                <p:cNvSpPr txBox="1"/>
                <p:nvPr/>
              </p:nvSpPr>
              <p:spPr>
                <a:xfrm>
                  <a:off x="791271" y="747077"/>
                  <a:ext cx="361036"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a:t>
                  </a:r>
                </a:p>
              </p:txBody>
            </p:sp>
          </p:grpSp>
          <p:grpSp>
            <p:nvGrpSpPr>
              <p:cNvPr id="409" name="Group 408">
                <a:extLst>
                  <a:ext uri="{FF2B5EF4-FFF2-40B4-BE49-F238E27FC236}">
                    <a16:creationId xmlns:a16="http://schemas.microsoft.com/office/drawing/2014/main" id="{10F19DCD-01BF-7A48-8BC8-1898D7B4A614}"/>
                  </a:ext>
                </a:extLst>
              </p:cNvPr>
              <p:cNvGrpSpPr/>
              <p:nvPr/>
            </p:nvGrpSpPr>
            <p:grpSpPr>
              <a:xfrm>
                <a:off x="8578480" y="439532"/>
                <a:ext cx="850347" cy="942740"/>
                <a:chOff x="8578480" y="439532"/>
                <a:chExt cx="850347" cy="942740"/>
              </a:xfrm>
            </p:grpSpPr>
            <p:cxnSp>
              <p:nvCxnSpPr>
                <p:cNvPr id="434" name="Elbow Connector 433">
                  <a:extLst>
                    <a:ext uri="{FF2B5EF4-FFF2-40B4-BE49-F238E27FC236}">
                      <a16:creationId xmlns:a16="http://schemas.microsoft.com/office/drawing/2014/main" id="{66BA23BD-5BC7-424A-8190-3886925C6E53}"/>
                    </a:ext>
                  </a:extLst>
                </p:cNvPr>
                <p:cNvCxnSpPr>
                  <a:cxnSpLocks/>
                  <a:stCxn id="406" idx="0"/>
                  <a:endCxn id="436"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2FF038-BDD0-F643-9220-95C61ECF118F}"/>
                    </a:ext>
                  </a:extLst>
                </p:cNvPr>
                <p:cNvCxnSpPr>
                  <a:cxnSpLocks/>
                  <a:stCxn id="473" idx="0"/>
                  <a:endCxn id="438"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6" name="Rectangle 435">
                  <a:extLst>
                    <a:ext uri="{FF2B5EF4-FFF2-40B4-BE49-F238E27FC236}">
                      <a16:creationId xmlns:a16="http://schemas.microsoft.com/office/drawing/2014/main" id="{69D98F14-CDF7-0147-AA84-7EA08B5A9A9F}"/>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7" name="Elbow Connector 436">
                  <a:extLst>
                    <a:ext uri="{FF2B5EF4-FFF2-40B4-BE49-F238E27FC236}">
                      <a16:creationId xmlns:a16="http://schemas.microsoft.com/office/drawing/2014/main" id="{B6D7517F-AF06-EB46-8F9E-5BF9573BEDDA}"/>
                    </a:ext>
                  </a:extLst>
                </p:cNvPr>
                <p:cNvCxnSpPr>
                  <a:cxnSpLocks/>
                  <a:stCxn id="436"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8" name="Arc 437">
                  <a:extLst>
                    <a:ext uri="{FF2B5EF4-FFF2-40B4-BE49-F238E27FC236}">
                      <a16:creationId xmlns:a16="http://schemas.microsoft.com/office/drawing/2014/main" id="{BE9F04FF-95F0-B74D-9E48-24C1A16ED6C6}"/>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0" name="Group 409">
                <a:extLst>
                  <a:ext uri="{FF2B5EF4-FFF2-40B4-BE49-F238E27FC236}">
                    <a16:creationId xmlns:a16="http://schemas.microsoft.com/office/drawing/2014/main" id="{FC8184DA-0E4A-FD4A-B699-084D323C854A}"/>
                  </a:ext>
                </a:extLst>
              </p:cNvPr>
              <p:cNvGrpSpPr/>
              <p:nvPr/>
            </p:nvGrpSpPr>
            <p:grpSpPr>
              <a:xfrm>
                <a:off x="5180938" y="439531"/>
                <a:ext cx="850347" cy="942741"/>
                <a:chOff x="5180938" y="439531"/>
                <a:chExt cx="850347" cy="942741"/>
              </a:xfrm>
            </p:grpSpPr>
            <p:cxnSp>
              <p:nvCxnSpPr>
                <p:cNvPr id="429" name="Elbow Connector 428">
                  <a:extLst>
                    <a:ext uri="{FF2B5EF4-FFF2-40B4-BE49-F238E27FC236}">
                      <a16:creationId xmlns:a16="http://schemas.microsoft.com/office/drawing/2014/main" id="{259BA4CD-C75E-334C-A521-8FC82213F82F}"/>
                    </a:ext>
                  </a:extLst>
                </p:cNvPr>
                <p:cNvCxnSpPr>
                  <a:cxnSpLocks/>
                  <a:stCxn id="401" idx="0"/>
                  <a:endCxn id="431"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C02E3BC-FDAD-D647-AA6B-C08763F32EB4}"/>
                    </a:ext>
                  </a:extLst>
                </p:cNvPr>
                <p:cNvCxnSpPr>
                  <a:cxnSpLocks/>
                  <a:stCxn id="260"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C8412C69-9820-2544-8A97-2F4967FE8D9C}"/>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2" name="Elbow Connector 431">
                  <a:extLst>
                    <a:ext uri="{FF2B5EF4-FFF2-40B4-BE49-F238E27FC236}">
                      <a16:creationId xmlns:a16="http://schemas.microsoft.com/office/drawing/2014/main" id="{C89BDF14-1F74-934E-B537-AB8A7651F673}"/>
                    </a:ext>
                  </a:extLst>
                </p:cNvPr>
                <p:cNvCxnSpPr>
                  <a:cxnSpLocks/>
                  <a:stCxn id="431"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Arc 432">
                  <a:extLst>
                    <a:ext uri="{FF2B5EF4-FFF2-40B4-BE49-F238E27FC236}">
                      <a16:creationId xmlns:a16="http://schemas.microsoft.com/office/drawing/2014/main" id="{50B1B631-61F3-274B-9045-3E0E990056AF}"/>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1" name="Group 410">
                <a:extLst>
                  <a:ext uri="{FF2B5EF4-FFF2-40B4-BE49-F238E27FC236}">
                    <a16:creationId xmlns:a16="http://schemas.microsoft.com/office/drawing/2014/main" id="{DD934847-687D-9D48-97EE-7FDB4ED71E74}"/>
                  </a:ext>
                </a:extLst>
              </p:cNvPr>
              <p:cNvGrpSpPr/>
              <p:nvPr/>
            </p:nvGrpSpPr>
            <p:grpSpPr>
              <a:xfrm>
                <a:off x="6879710" y="439532"/>
                <a:ext cx="850347" cy="942740"/>
                <a:chOff x="6879710" y="439532"/>
                <a:chExt cx="850347" cy="942740"/>
              </a:xfrm>
            </p:grpSpPr>
            <p:cxnSp>
              <p:nvCxnSpPr>
                <p:cNvPr id="424" name="Elbow Connector 423">
                  <a:extLst>
                    <a:ext uri="{FF2B5EF4-FFF2-40B4-BE49-F238E27FC236}">
                      <a16:creationId xmlns:a16="http://schemas.microsoft.com/office/drawing/2014/main" id="{BE56F62B-849B-F844-BFC9-7534B0F5843F}"/>
                    </a:ext>
                  </a:extLst>
                </p:cNvPr>
                <p:cNvCxnSpPr>
                  <a:cxnSpLocks/>
                  <a:stCxn id="398" idx="0"/>
                  <a:endCxn id="426"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10ECCD1-C27F-2642-9E41-A1796D52F530}"/>
                    </a:ext>
                  </a:extLst>
                </p:cNvPr>
                <p:cNvCxnSpPr>
                  <a:cxnSpLocks/>
                  <a:stCxn id="469" idx="0"/>
                  <a:endCxn id="4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09F81EA2-5936-9243-AB20-64B0BCF5E2AC}"/>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7" name="Elbow Connector 426">
                  <a:extLst>
                    <a:ext uri="{FF2B5EF4-FFF2-40B4-BE49-F238E27FC236}">
                      <a16:creationId xmlns:a16="http://schemas.microsoft.com/office/drawing/2014/main" id="{D112FB89-0A3C-4949-AA5C-E056CCC6FF6E}"/>
                    </a:ext>
                  </a:extLst>
                </p:cNvPr>
                <p:cNvCxnSpPr>
                  <a:cxnSpLocks/>
                  <a:stCxn id="426"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8" name="Arc 427">
                  <a:extLst>
                    <a:ext uri="{FF2B5EF4-FFF2-40B4-BE49-F238E27FC236}">
                      <a16:creationId xmlns:a16="http://schemas.microsoft.com/office/drawing/2014/main" id="{47F4FF86-6B9E-8C4C-B9F0-A1ED5841321A}"/>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2" name="Group 411">
                <a:extLst>
                  <a:ext uri="{FF2B5EF4-FFF2-40B4-BE49-F238E27FC236}">
                    <a16:creationId xmlns:a16="http://schemas.microsoft.com/office/drawing/2014/main" id="{68884610-4C9C-5742-9E4E-C2DBB1B1BACF}"/>
                  </a:ext>
                </a:extLst>
              </p:cNvPr>
              <p:cNvGrpSpPr/>
              <p:nvPr/>
            </p:nvGrpSpPr>
            <p:grpSpPr>
              <a:xfrm>
                <a:off x="1783396" y="447397"/>
                <a:ext cx="850348" cy="934876"/>
                <a:chOff x="1783396" y="447397"/>
                <a:chExt cx="850348" cy="934876"/>
              </a:xfrm>
            </p:grpSpPr>
            <p:cxnSp>
              <p:nvCxnSpPr>
                <p:cNvPr id="419" name="Elbow Connector 418">
                  <a:extLst>
                    <a:ext uri="{FF2B5EF4-FFF2-40B4-BE49-F238E27FC236}">
                      <a16:creationId xmlns:a16="http://schemas.microsoft.com/office/drawing/2014/main" id="{862AEDE6-19C7-8942-B520-8FCD4080C51A}"/>
                    </a:ext>
                  </a:extLst>
                </p:cNvPr>
                <p:cNvCxnSpPr>
                  <a:cxnSpLocks/>
                  <a:stCxn id="439" idx="0"/>
                  <a:endCxn id="421"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1783558-2A2F-584D-A718-61504FEEB927}"/>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1" name="Rectangle 420">
                  <a:extLst>
                    <a:ext uri="{FF2B5EF4-FFF2-40B4-BE49-F238E27FC236}">
                      <a16:creationId xmlns:a16="http://schemas.microsoft.com/office/drawing/2014/main" id="{E2AD8EA1-8330-EF42-A7D9-4E498694247C}"/>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2" name="Elbow Connector 421">
                  <a:extLst>
                    <a:ext uri="{FF2B5EF4-FFF2-40B4-BE49-F238E27FC236}">
                      <a16:creationId xmlns:a16="http://schemas.microsoft.com/office/drawing/2014/main" id="{72CE4F77-C5CD-9149-84A5-D60E47340029}"/>
                    </a:ext>
                  </a:extLst>
                </p:cNvPr>
                <p:cNvCxnSpPr>
                  <a:cxnSpLocks/>
                  <a:stCxn id="421"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Arc 422">
                  <a:extLst>
                    <a:ext uri="{FF2B5EF4-FFF2-40B4-BE49-F238E27FC236}">
                      <a16:creationId xmlns:a16="http://schemas.microsoft.com/office/drawing/2014/main" id="{0BC74589-59AA-C44F-BC10-1B3E0CA5D324}"/>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3" name="Group 412">
                <a:extLst>
                  <a:ext uri="{FF2B5EF4-FFF2-40B4-BE49-F238E27FC236}">
                    <a16:creationId xmlns:a16="http://schemas.microsoft.com/office/drawing/2014/main" id="{666259E3-D82F-714A-8CDB-82226BBE7CCB}"/>
                  </a:ext>
                </a:extLst>
              </p:cNvPr>
              <p:cNvGrpSpPr/>
              <p:nvPr/>
            </p:nvGrpSpPr>
            <p:grpSpPr>
              <a:xfrm>
                <a:off x="3482168" y="447396"/>
                <a:ext cx="850347" cy="934876"/>
                <a:chOff x="3482168" y="447396"/>
                <a:chExt cx="850347" cy="934876"/>
              </a:xfrm>
            </p:grpSpPr>
            <p:cxnSp>
              <p:nvCxnSpPr>
                <p:cNvPr id="414" name="Elbow Connector 413">
                  <a:extLst>
                    <a:ext uri="{FF2B5EF4-FFF2-40B4-BE49-F238E27FC236}">
                      <a16:creationId xmlns:a16="http://schemas.microsoft.com/office/drawing/2014/main" id="{BCD3C365-45DC-9844-AAA1-D7F835173E83}"/>
                    </a:ext>
                  </a:extLst>
                </p:cNvPr>
                <p:cNvCxnSpPr>
                  <a:cxnSpLocks/>
                  <a:stCxn id="404" idx="0"/>
                  <a:endCxn id="416"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4412692-7C5B-2E47-B90F-0E502C75A964}"/>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6" name="Rectangle 415">
                  <a:extLst>
                    <a:ext uri="{FF2B5EF4-FFF2-40B4-BE49-F238E27FC236}">
                      <a16:creationId xmlns:a16="http://schemas.microsoft.com/office/drawing/2014/main" id="{35D42E4B-9B6A-6240-9672-35AEA2E0B7A5}"/>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17" name="Elbow Connector 416">
                  <a:extLst>
                    <a:ext uri="{FF2B5EF4-FFF2-40B4-BE49-F238E27FC236}">
                      <a16:creationId xmlns:a16="http://schemas.microsoft.com/office/drawing/2014/main" id="{26FA9FF3-5ECD-0F42-83CB-003F0DA5E8D2}"/>
                    </a:ext>
                  </a:extLst>
                </p:cNvPr>
                <p:cNvCxnSpPr>
                  <a:cxnSpLocks/>
                  <a:stCxn id="416"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8" name="Arc 417">
                  <a:extLst>
                    <a:ext uri="{FF2B5EF4-FFF2-40B4-BE49-F238E27FC236}">
                      <a16:creationId xmlns:a16="http://schemas.microsoft.com/office/drawing/2014/main" id="{E737672B-AEBE-5940-9404-B779BE5B8199}"/>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grpSp>
          <p:nvGrpSpPr>
            <p:cNvPr id="268" name="Group 267">
              <a:extLst>
                <a:ext uri="{FF2B5EF4-FFF2-40B4-BE49-F238E27FC236}">
                  <a16:creationId xmlns:a16="http://schemas.microsoft.com/office/drawing/2014/main" id="{10027C68-F4BA-4745-A421-23D65FEAA0DC}"/>
                </a:ext>
              </a:extLst>
            </p:cNvPr>
            <p:cNvGrpSpPr/>
            <p:nvPr/>
          </p:nvGrpSpPr>
          <p:grpSpPr>
            <a:xfrm>
              <a:off x="880488" y="5079517"/>
              <a:ext cx="9171072" cy="875478"/>
              <a:chOff x="297148" y="1104823"/>
              <a:chExt cx="10317458" cy="984913"/>
            </a:xfrm>
          </p:grpSpPr>
          <p:cxnSp>
            <p:nvCxnSpPr>
              <p:cNvPr id="333" name="Straight Connector 332">
                <a:extLst>
                  <a:ext uri="{FF2B5EF4-FFF2-40B4-BE49-F238E27FC236}">
                    <a16:creationId xmlns:a16="http://schemas.microsoft.com/office/drawing/2014/main" id="{A999333D-BCDB-6C41-8050-00E51819ABB3}"/>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AB5DEA4-9017-8544-96A9-807F0B7B39D3}"/>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BFA47A8-1E45-534E-AF88-841DEC8CA2E1}"/>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14A13C99-D816-844D-A410-642F45EF4339}"/>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7" name="Diamond 336">
                <a:extLst>
                  <a:ext uri="{FF2B5EF4-FFF2-40B4-BE49-F238E27FC236}">
                    <a16:creationId xmlns:a16="http://schemas.microsoft.com/office/drawing/2014/main" id="{951B6487-BD22-DF45-997E-6803FFD332C4}"/>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8" name="Arc 337">
                <a:extLst>
                  <a:ext uri="{FF2B5EF4-FFF2-40B4-BE49-F238E27FC236}">
                    <a16:creationId xmlns:a16="http://schemas.microsoft.com/office/drawing/2014/main" id="{29D5C04A-3DED-C14D-8E6F-0C264420BCAB}"/>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9" name="Straight Connector 338">
                <a:extLst>
                  <a:ext uri="{FF2B5EF4-FFF2-40B4-BE49-F238E27FC236}">
                    <a16:creationId xmlns:a16="http://schemas.microsoft.com/office/drawing/2014/main" id="{1C4B4BE6-6410-8D40-B947-2CE10B8DD2E7}"/>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D64AF5F-0A47-384C-9BEE-878771CE005D}"/>
                  </a:ext>
                </a:extLst>
              </p:cNvPr>
              <p:cNvCxnSpPr>
                <a:cxnSpLocks/>
                <a:endCxn id="336"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Elbow Connector 340">
                <a:extLst>
                  <a:ext uri="{FF2B5EF4-FFF2-40B4-BE49-F238E27FC236}">
                    <a16:creationId xmlns:a16="http://schemas.microsoft.com/office/drawing/2014/main" id="{6FCEB31E-4624-E945-802D-994370FEFBA6}"/>
                  </a:ext>
                </a:extLst>
              </p:cNvPr>
              <p:cNvCxnSpPr>
                <a:cxnSpLocks/>
                <a:stCxn id="336"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Elbow Connector 341">
                <a:extLst>
                  <a:ext uri="{FF2B5EF4-FFF2-40B4-BE49-F238E27FC236}">
                    <a16:creationId xmlns:a16="http://schemas.microsoft.com/office/drawing/2014/main" id="{6C563FEA-48E5-D64A-AE4D-67C92BD4FCD9}"/>
                  </a:ext>
                </a:extLst>
              </p:cNvPr>
              <p:cNvCxnSpPr>
                <a:cxnSpLocks/>
                <a:stCxn id="337"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Elbow Connector 342">
                <a:extLst>
                  <a:ext uri="{FF2B5EF4-FFF2-40B4-BE49-F238E27FC236}">
                    <a16:creationId xmlns:a16="http://schemas.microsoft.com/office/drawing/2014/main" id="{2B846206-240D-9E47-BF05-EDE4B4FA301B}"/>
                  </a:ext>
                </a:extLst>
              </p:cNvPr>
              <p:cNvCxnSpPr>
                <a:cxnSpLocks/>
                <a:endCxn id="337"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0B14B13-D1B3-5342-A557-155578C88D18}"/>
                  </a:ext>
                </a:extLst>
              </p:cNvPr>
              <p:cNvCxnSpPr>
                <a:cxnSpLocks/>
                <a:endCxn id="345"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5" name="Oval 344">
                <a:extLst>
                  <a:ext uri="{FF2B5EF4-FFF2-40B4-BE49-F238E27FC236}">
                    <a16:creationId xmlns:a16="http://schemas.microsoft.com/office/drawing/2014/main" id="{98AD5F76-363C-D34B-A9D5-57BB1DAB49B5}"/>
                  </a:ext>
                </a:extLst>
              </p:cNvPr>
              <p:cNvSpPr/>
              <p:nvPr/>
            </p:nvSpPr>
            <p:spPr>
              <a:xfrm flipV="1">
                <a:off x="1033905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46" name="Straight Connector 345">
                <a:extLst>
                  <a:ext uri="{FF2B5EF4-FFF2-40B4-BE49-F238E27FC236}">
                    <a16:creationId xmlns:a16="http://schemas.microsoft.com/office/drawing/2014/main" id="{03B5FBBE-5494-6144-A5DB-C8D744DDA9E6}"/>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B2720220-D288-AE40-9CDF-DA2D3FC8E63B}"/>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8" name="Diamond 347">
                <a:extLst>
                  <a:ext uri="{FF2B5EF4-FFF2-40B4-BE49-F238E27FC236}">
                    <a16:creationId xmlns:a16="http://schemas.microsoft.com/office/drawing/2014/main" id="{B4D0454E-911D-F149-BF16-9E9DD2C3A9B7}"/>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9" name="Arc 348">
                <a:extLst>
                  <a:ext uri="{FF2B5EF4-FFF2-40B4-BE49-F238E27FC236}">
                    <a16:creationId xmlns:a16="http://schemas.microsoft.com/office/drawing/2014/main" id="{A81C6AC8-5B4A-6D48-9515-3DB06325FBB0}"/>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0" name="Straight Connector 349">
                <a:extLst>
                  <a:ext uri="{FF2B5EF4-FFF2-40B4-BE49-F238E27FC236}">
                    <a16:creationId xmlns:a16="http://schemas.microsoft.com/office/drawing/2014/main" id="{A0A793B5-9755-3C40-B701-642CDBA12A5E}"/>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7C64BA0-9E9D-7E4F-ADD2-19C9A4572CA7}"/>
                  </a:ext>
                </a:extLst>
              </p:cNvPr>
              <p:cNvCxnSpPr>
                <a:cxnSpLocks/>
                <a:endCxn id="347"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Elbow Connector 351">
                <a:extLst>
                  <a:ext uri="{FF2B5EF4-FFF2-40B4-BE49-F238E27FC236}">
                    <a16:creationId xmlns:a16="http://schemas.microsoft.com/office/drawing/2014/main" id="{2FD5479C-C646-4645-A028-117E643EFC99}"/>
                  </a:ext>
                </a:extLst>
              </p:cNvPr>
              <p:cNvCxnSpPr>
                <a:cxnSpLocks/>
                <a:stCxn id="347"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Elbow Connector 352">
                <a:extLst>
                  <a:ext uri="{FF2B5EF4-FFF2-40B4-BE49-F238E27FC236}">
                    <a16:creationId xmlns:a16="http://schemas.microsoft.com/office/drawing/2014/main" id="{D6A97A4B-0F60-5B42-963C-FDDC3B7C38C2}"/>
                  </a:ext>
                </a:extLst>
              </p:cNvPr>
              <p:cNvCxnSpPr>
                <a:cxnSpLocks/>
                <a:stCxn id="348"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D2F832B5-0C25-3F40-A47F-EEF2A5343D27}"/>
                  </a:ext>
                </a:extLst>
              </p:cNvPr>
              <p:cNvCxnSpPr>
                <a:cxnSpLocks/>
                <a:endCxn id="348"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1309797B-016B-834D-A688-9F7731F3DF13}"/>
                  </a:ext>
                </a:extLst>
              </p:cNvPr>
              <p:cNvCxnSpPr>
                <a:cxnSpLocks/>
                <a:endCxn id="356"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BEE36C56-BABA-4A4E-82C3-63AA7DE30DC5}"/>
                  </a:ext>
                </a:extLst>
              </p:cNvPr>
              <p:cNvSpPr/>
              <p:nvPr/>
            </p:nvSpPr>
            <p:spPr>
              <a:xfrm flipV="1">
                <a:off x="6941513"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Straight Connector 356">
                <a:extLst>
                  <a:ext uri="{FF2B5EF4-FFF2-40B4-BE49-F238E27FC236}">
                    <a16:creationId xmlns:a16="http://schemas.microsoft.com/office/drawing/2014/main" id="{E9602753-ABED-7C4B-9328-86F1BA014A42}"/>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A08C3F80-5F8B-DB4C-BC57-1499D79F63AB}"/>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9" name="Diamond 358">
                <a:extLst>
                  <a:ext uri="{FF2B5EF4-FFF2-40B4-BE49-F238E27FC236}">
                    <a16:creationId xmlns:a16="http://schemas.microsoft.com/office/drawing/2014/main" id="{DA37504D-AF67-1243-BC27-455B1F115FCB}"/>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0" name="Arc 359">
                <a:extLst>
                  <a:ext uri="{FF2B5EF4-FFF2-40B4-BE49-F238E27FC236}">
                    <a16:creationId xmlns:a16="http://schemas.microsoft.com/office/drawing/2014/main" id="{7D5ED2FB-E61D-0841-A193-DD0828DFC21E}"/>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1" name="Straight Connector 360">
                <a:extLst>
                  <a:ext uri="{FF2B5EF4-FFF2-40B4-BE49-F238E27FC236}">
                    <a16:creationId xmlns:a16="http://schemas.microsoft.com/office/drawing/2014/main" id="{8AE3FD96-43A2-884C-AC05-EF37F75FC5E4}"/>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34B395BA-190C-0949-B965-72AA82D2154D}"/>
                  </a:ext>
                </a:extLst>
              </p:cNvPr>
              <p:cNvCxnSpPr>
                <a:cxnSpLocks/>
                <a:endCxn id="358"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Elbow Connector 362">
                <a:extLst>
                  <a:ext uri="{FF2B5EF4-FFF2-40B4-BE49-F238E27FC236}">
                    <a16:creationId xmlns:a16="http://schemas.microsoft.com/office/drawing/2014/main" id="{F127666B-A007-464D-9F08-D16CF80FE83F}"/>
                  </a:ext>
                </a:extLst>
              </p:cNvPr>
              <p:cNvCxnSpPr>
                <a:cxnSpLocks/>
                <a:stCxn id="358"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Elbow Connector 363">
                <a:extLst>
                  <a:ext uri="{FF2B5EF4-FFF2-40B4-BE49-F238E27FC236}">
                    <a16:creationId xmlns:a16="http://schemas.microsoft.com/office/drawing/2014/main" id="{63F2D22A-E3B5-5B4B-B3EF-2A924404B8CD}"/>
                  </a:ext>
                </a:extLst>
              </p:cNvPr>
              <p:cNvCxnSpPr>
                <a:cxnSpLocks/>
                <a:stCxn id="359"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D342AF8B-69C3-494A-A236-B2BA72913801}"/>
                  </a:ext>
                </a:extLst>
              </p:cNvPr>
              <p:cNvCxnSpPr>
                <a:cxnSpLocks/>
                <a:endCxn id="359"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6F821F1-AAC0-E344-A0EE-82B159BDA84B}"/>
                  </a:ext>
                </a:extLst>
              </p:cNvPr>
              <p:cNvCxnSpPr>
                <a:cxnSpLocks/>
                <a:endCxn id="367"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681D84F-5D6D-154B-8553-D94756BAD4E5}"/>
                  </a:ext>
                </a:extLst>
              </p:cNvPr>
              <p:cNvSpPr/>
              <p:nvPr/>
            </p:nvSpPr>
            <p:spPr>
              <a:xfrm flipV="1">
                <a:off x="5242742"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21A98566-6834-1145-AAFD-F49CA04CF1C9}"/>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2511CD09-9AA2-B840-834D-42A148F0F6C7}"/>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0" name="Diamond 369">
                <a:extLst>
                  <a:ext uri="{FF2B5EF4-FFF2-40B4-BE49-F238E27FC236}">
                    <a16:creationId xmlns:a16="http://schemas.microsoft.com/office/drawing/2014/main" id="{838A879E-213E-4149-B569-71205EAF40E9}"/>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Arc 370">
                <a:extLst>
                  <a:ext uri="{FF2B5EF4-FFF2-40B4-BE49-F238E27FC236}">
                    <a16:creationId xmlns:a16="http://schemas.microsoft.com/office/drawing/2014/main" id="{9657B908-C859-9A40-8492-410DF408C1A6}"/>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72" name="Straight Connector 371">
                <a:extLst>
                  <a:ext uri="{FF2B5EF4-FFF2-40B4-BE49-F238E27FC236}">
                    <a16:creationId xmlns:a16="http://schemas.microsoft.com/office/drawing/2014/main" id="{C090A326-7DEE-A743-9B4A-6526C7B5A5AB}"/>
                  </a:ext>
                </a:extLst>
              </p:cNvPr>
              <p:cNvCxnSpPr>
                <a:cxnSpLocks/>
                <a:stCxn id="374"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E495958-3861-3348-8CF3-F2C5069623E1}"/>
                  </a:ext>
                </a:extLst>
              </p:cNvPr>
              <p:cNvCxnSpPr>
                <a:cxnSpLocks/>
                <a:endCxn id="369"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0B62928F-ABEA-2F44-8A36-3791556570F8}"/>
                  </a:ext>
                </a:extLst>
              </p:cNvPr>
              <p:cNvSpPr/>
              <p:nvPr/>
            </p:nvSpPr>
            <p:spPr>
              <a:xfrm flipV="1">
                <a:off x="1852028"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75" name="Elbow Connector 374">
                <a:extLst>
                  <a:ext uri="{FF2B5EF4-FFF2-40B4-BE49-F238E27FC236}">
                    <a16:creationId xmlns:a16="http://schemas.microsoft.com/office/drawing/2014/main" id="{0FB95BF9-69E7-D540-866C-132F4ED7BD80}"/>
                  </a:ext>
                </a:extLst>
              </p:cNvPr>
              <p:cNvCxnSpPr>
                <a:cxnSpLocks/>
                <a:stCxn id="369"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Elbow Connector 375">
                <a:extLst>
                  <a:ext uri="{FF2B5EF4-FFF2-40B4-BE49-F238E27FC236}">
                    <a16:creationId xmlns:a16="http://schemas.microsoft.com/office/drawing/2014/main" id="{87E65B5F-6D0F-FA47-85DF-8D5F9FE4E997}"/>
                  </a:ext>
                </a:extLst>
              </p:cNvPr>
              <p:cNvCxnSpPr>
                <a:cxnSpLocks/>
                <a:stCxn id="370"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7" name="Elbow Connector 376">
                <a:extLst>
                  <a:ext uri="{FF2B5EF4-FFF2-40B4-BE49-F238E27FC236}">
                    <a16:creationId xmlns:a16="http://schemas.microsoft.com/office/drawing/2014/main" id="{FFDE0770-A00F-6741-AAAD-823247AD8B77}"/>
                  </a:ext>
                </a:extLst>
              </p:cNvPr>
              <p:cNvCxnSpPr>
                <a:cxnSpLocks/>
                <a:endCxn id="370"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8F6E6BC-F3F1-E845-BE68-2480312DB3FE}"/>
                  </a:ext>
                </a:extLst>
              </p:cNvPr>
              <p:cNvCxnSpPr>
                <a:cxnSpLocks/>
                <a:stCxn id="374" idx="6"/>
                <a:endCxn id="379"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9" name="Oval 378">
                <a:extLst>
                  <a:ext uri="{FF2B5EF4-FFF2-40B4-BE49-F238E27FC236}">
                    <a16:creationId xmlns:a16="http://schemas.microsoft.com/office/drawing/2014/main" id="{9ECCBA24-236E-454B-A373-03B0BE088947}"/>
                  </a:ext>
                </a:extLst>
              </p:cNvPr>
              <p:cNvSpPr/>
              <p:nvPr/>
            </p:nvSpPr>
            <p:spPr>
              <a:xfrm flipV="1">
                <a:off x="3543971" y="14866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0" name="Rectangle 379">
                <a:extLst>
                  <a:ext uri="{FF2B5EF4-FFF2-40B4-BE49-F238E27FC236}">
                    <a16:creationId xmlns:a16="http://schemas.microsoft.com/office/drawing/2014/main" id="{605F88C7-494D-D346-B2BD-AD062A3F3B17}"/>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1" name="Arc 380">
                <a:extLst>
                  <a:ext uri="{FF2B5EF4-FFF2-40B4-BE49-F238E27FC236}">
                    <a16:creationId xmlns:a16="http://schemas.microsoft.com/office/drawing/2014/main" id="{C0029132-1C9B-984D-BAC5-709DC5E60BC2}"/>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82" name="Straight Connector 381">
                <a:extLst>
                  <a:ext uri="{FF2B5EF4-FFF2-40B4-BE49-F238E27FC236}">
                    <a16:creationId xmlns:a16="http://schemas.microsoft.com/office/drawing/2014/main" id="{B8A99145-0E16-2042-9739-CB5ABA29A20E}"/>
                  </a:ext>
                </a:extLst>
              </p:cNvPr>
              <p:cNvCxnSpPr>
                <a:cxnSpLocks/>
                <a:endCxn id="380"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Elbow Connector 382">
                <a:extLst>
                  <a:ext uri="{FF2B5EF4-FFF2-40B4-BE49-F238E27FC236}">
                    <a16:creationId xmlns:a16="http://schemas.microsoft.com/office/drawing/2014/main" id="{3B220BE0-E6B7-4241-9099-2697070BF42F}"/>
                  </a:ext>
                </a:extLst>
              </p:cNvPr>
              <p:cNvCxnSpPr>
                <a:cxnSpLocks/>
                <a:stCxn id="380"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4BCDF90-026D-824C-A72A-318C3A070A35}"/>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5" name="Oval 384">
                <a:extLst>
                  <a:ext uri="{FF2B5EF4-FFF2-40B4-BE49-F238E27FC236}">
                    <a16:creationId xmlns:a16="http://schemas.microsoft.com/office/drawing/2014/main" id="{5FB0BFC9-856E-0747-A193-E303302BACE6}"/>
                  </a:ext>
                </a:extLst>
              </p:cNvPr>
              <p:cNvSpPr/>
              <p:nvPr/>
            </p:nvSpPr>
            <p:spPr>
              <a:xfrm flipV="1">
                <a:off x="864028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86" name="Straight Connector 385">
                <a:extLst>
                  <a:ext uri="{FF2B5EF4-FFF2-40B4-BE49-F238E27FC236}">
                    <a16:creationId xmlns:a16="http://schemas.microsoft.com/office/drawing/2014/main" id="{B8D37493-1DC2-9348-9AA2-8839E8DB18C8}"/>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AA9FE235-D00C-4143-A8C2-37EEC145C16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88" name="Oval 387">
                <a:extLst>
                  <a:ext uri="{FF2B5EF4-FFF2-40B4-BE49-F238E27FC236}">
                    <a16:creationId xmlns:a16="http://schemas.microsoft.com/office/drawing/2014/main" id="{D22B5DFB-0EAE-E54B-B0CD-FB868806ED99}"/>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9" name="Oval 388">
                <a:extLst>
                  <a:ext uri="{FF2B5EF4-FFF2-40B4-BE49-F238E27FC236}">
                    <a16:creationId xmlns:a16="http://schemas.microsoft.com/office/drawing/2014/main" id="{131DE737-50D2-C74C-A5F6-A8797EF059EA}"/>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0" name="Google Shape;399;p3">
                <a:extLst>
                  <a:ext uri="{FF2B5EF4-FFF2-40B4-BE49-F238E27FC236}">
                    <a16:creationId xmlns:a16="http://schemas.microsoft.com/office/drawing/2014/main" id="{7A4B393F-4749-6046-8A87-81E180ECC3B6}"/>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91" name="Straight Connector 390">
                <a:extLst>
                  <a:ext uri="{FF2B5EF4-FFF2-40B4-BE49-F238E27FC236}">
                    <a16:creationId xmlns:a16="http://schemas.microsoft.com/office/drawing/2014/main" id="{862440A7-9F8A-3A4F-BF63-56CAF9B1AD4A}"/>
                  </a:ext>
                </a:extLst>
              </p:cNvPr>
              <p:cNvCxnSpPr>
                <a:cxnSpLocks/>
                <a:stCxn id="390"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95CB36DE-66DC-BA41-A5CE-B9BCA7EC80DD}"/>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69" name="Group 268">
              <a:extLst>
                <a:ext uri="{FF2B5EF4-FFF2-40B4-BE49-F238E27FC236}">
                  <a16:creationId xmlns:a16="http://schemas.microsoft.com/office/drawing/2014/main" id="{35DFDB96-29FF-C34D-A69D-9F0EDE12B336}"/>
                </a:ext>
              </a:extLst>
            </p:cNvPr>
            <p:cNvGrpSpPr/>
            <p:nvPr/>
          </p:nvGrpSpPr>
          <p:grpSpPr>
            <a:xfrm>
              <a:off x="1122541" y="5933481"/>
              <a:ext cx="8684084" cy="603235"/>
              <a:chOff x="572231" y="4698797"/>
              <a:chExt cx="9769594" cy="678639"/>
            </a:xfrm>
          </p:grpSpPr>
          <p:cxnSp>
            <p:nvCxnSpPr>
              <p:cNvPr id="284" name="Elbow Connector 283">
                <a:extLst>
                  <a:ext uri="{FF2B5EF4-FFF2-40B4-BE49-F238E27FC236}">
                    <a16:creationId xmlns:a16="http://schemas.microsoft.com/office/drawing/2014/main" id="{1FD793DB-5F63-9D48-89E1-3EADB3DB4B84}"/>
                  </a:ext>
                </a:extLst>
              </p:cNvPr>
              <p:cNvCxnSpPr>
                <a:cxnSpLocks/>
                <a:endCxn id="321"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Elbow Connector 284">
                <a:extLst>
                  <a:ext uri="{FF2B5EF4-FFF2-40B4-BE49-F238E27FC236}">
                    <a16:creationId xmlns:a16="http://schemas.microsoft.com/office/drawing/2014/main" id="{882A7DD2-CD70-F946-97BF-FA1140DC9137}"/>
                  </a:ext>
                </a:extLst>
              </p:cNvPr>
              <p:cNvCxnSpPr>
                <a:cxnSpLocks/>
                <a:endCxn id="286"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6" name="Rectangle 285">
                <a:extLst>
                  <a:ext uri="{FF2B5EF4-FFF2-40B4-BE49-F238E27FC236}">
                    <a16:creationId xmlns:a16="http://schemas.microsoft.com/office/drawing/2014/main" id="{8B059D1B-14E2-C14D-81DA-8810CBDBF418}"/>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3AB4CF42-2AC7-A54F-BD60-BE444C6CF581}"/>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26D1648A-8893-B14C-8201-33751CBECE90}"/>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Elbow Connector 288">
                <a:extLst>
                  <a:ext uri="{FF2B5EF4-FFF2-40B4-BE49-F238E27FC236}">
                    <a16:creationId xmlns:a16="http://schemas.microsoft.com/office/drawing/2014/main" id="{D02004E9-1D24-1D4F-A8C0-53F8EB37BE4F}"/>
                  </a:ext>
                </a:extLst>
              </p:cNvPr>
              <p:cNvCxnSpPr>
                <a:cxnSpLocks/>
                <a:stCxn id="286"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E159FB07-1755-3F46-B3BC-EA2871E9A072}"/>
                  </a:ext>
                </a:extLst>
              </p:cNvPr>
              <p:cNvCxnSpPr>
                <a:cxnSpLocks/>
                <a:stCxn id="287"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C2967A26-F7DB-4741-AC63-A20A06E28A78}"/>
                  </a:ext>
                </a:extLst>
              </p:cNvPr>
              <p:cNvCxnSpPr>
                <a:cxnSpLocks/>
                <a:endCxn id="287"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9DA827E-7487-B14C-B824-0B624F27A149}"/>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CFD62AAF-67DD-5F40-86CD-7A56BE60DFC7}"/>
                  </a:ext>
                </a:extLst>
              </p:cNvPr>
              <p:cNvCxnSpPr>
                <a:cxnSpLocks/>
                <a:endCxn id="294"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A943FD4-7CF8-CB49-BEE0-64B1D0281085}"/>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5" name="Diamond 294">
                <a:extLst>
                  <a:ext uri="{FF2B5EF4-FFF2-40B4-BE49-F238E27FC236}">
                    <a16:creationId xmlns:a16="http://schemas.microsoft.com/office/drawing/2014/main" id="{5AFA0F19-0ACF-F341-9DD7-20BB0097C650}"/>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Arc 295">
                <a:extLst>
                  <a:ext uri="{FF2B5EF4-FFF2-40B4-BE49-F238E27FC236}">
                    <a16:creationId xmlns:a16="http://schemas.microsoft.com/office/drawing/2014/main" id="{7C160BFE-945A-0542-A5A6-08205C32A88F}"/>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7" name="Elbow Connector 296">
                <a:extLst>
                  <a:ext uri="{FF2B5EF4-FFF2-40B4-BE49-F238E27FC236}">
                    <a16:creationId xmlns:a16="http://schemas.microsoft.com/office/drawing/2014/main" id="{F8176B14-4EFE-B144-8821-E8B22A4E860E}"/>
                  </a:ext>
                </a:extLst>
              </p:cNvPr>
              <p:cNvCxnSpPr>
                <a:cxnSpLocks/>
                <a:stCxn id="294"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Elbow Connector 297">
                <a:extLst>
                  <a:ext uri="{FF2B5EF4-FFF2-40B4-BE49-F238E27FC236}">
                    <a16:creationId xmlns:a16="http://schemas.microsoft.com/office/drawing/2014/main" id="{3DA78E36-80CB-0946-8228-E630DBBF7B89}"/>
                  </a:ext>
                </a:extLst>
              </p:cNvPr>
              <p:cNvCxnSpPr>
                <a:cxnSpLocks/>
                <a:stCxn id="295"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Elbow Connector 298">
                <a:extLst>
                  <a:ext uri="{FF2B5EF4-FFF2-40B4-BE49-F238E27FC236}">
                    <a16:creationId xmlns:a16="http://schemas.microsoft.com/office/drawing/2014/main" id="{CC1F102F-B7B7-184A-AFF0-3FA897FB80EC}"/>
                  </a:ext>
                </a:extLst>
              </p:cNvPr>
              <p:cNvCxnSpPr>
                <a:cxnSpLocks/>
                <a:endCxn id="295"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F85AA61-DED7-584C-B5B8-E465E0FB4E2B}"/>
                  </a:ext>
                </a:extLst>
              </p:cNvPr>
              <p:cNvCxnSpPr>
                <a:cxnSpLocks/>
                <a:endCxn id="301"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32FE6622-D931-DD42-A3BA-B81848A8F90F}"/>
                  </a:ext>
                </a:extLst>
              </p:cNvPr>
              <p:cNvSpPr/>
              <p:nvPr/>
            </p:nvSpPr>
            <p:spPr>
              <a:xfrm flipV="1">
                <a:off x="6944283"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59079573-656D-C44D-800F-D36A550E4E75}"/>
                  </a:ext>
                </a:extLst>
              </p:cNvPr>
              <p:cNvCxnSpPr>
                <a:cxnSpLocks/>
                <a:endCxn id="303"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3" name="Rectangle 302">
                <a:extLst>
                  <a:ext uri="{FF2B5EF4-FFF2-40B4-BE49-F238E27FC236}">
                    <a16:creationId xmlns:a16="http://schemas.microsoft.com/office/drawing/2014/main" id="{4691F2C6-F4A8-794B-9BF6-06596D50C1F5}"/>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4" name="Diamond 303">
                <a:extLst>
                  <a:ext uri="{FF2B5EF4-FFF2-40B4-BE49-F238E27FC236}">
                    <a16:creationId xmlns:a16="http://schemas.microsoft.com/office/drawing/2014/main" id="{12133DC1-CB3B-F44A-9803-2B7EF84BE765}"/>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5" name="Arc 304">
                <a:extLst>
                  <a:ext uri="{FF2B5EF4-FFF2-40B4-BE49-F238E27FC236}">
                    <a16:creationId xmlns:a16="http://schemas.microsoft.com/office/drawing/2014/main" id="{7EA4FEF8-C960-2447-8F67-6DD990CA3480}"/>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6" name="Elbow Connector 305">
                <a:extLst>
                  <a:ext uri="{FF2B5EF4-FFF2-40B4-BE49-F238E27FC236}">
                    <a16:creationId xmlns:a16="http://schemas.microsoft.com/office/drawing/2014/main" id="{3C70F9B8-D3FD-EC48-9AB6-CEBE26E6C320}"/>
                  </a:ext>
                </a:extLst>
              </p:cNvPr>
              <p:cNvCxnSpPr>
                <a:cxnSpLocks/>
                <a:stCxn id="303"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Elbow Connector 306">
                <a:extLst>
                  <a:ext uri="{FF2B5EF4-FFF2-40B4-BE49-F238E27FC236}">
                    <a16:creationId xmlns:a16="http://schemas.microsoft.com/office/drawing/2014/main" id="{00CCB81C-52EE-7649-AFF0-B1BF64806E51}"/>
                  </a:ext>
                </a:extLst>
              </p:cNvPr>
              <p:cNvCxnSpPr>
                <a:cxnSpLocks/>
                <a:stCxn id="304"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Elbow Connector 307">
                <a:extLst>
                  <a:ext uri="{FF2B5EF4-FFF2-40B4-BE49-F238E27FC236}">
                    <a16:creationId xmlns:a16="http://schemas.microsoft.com/office/drawing/2014/main" id="{E75CA180-19A7-6B49-B88C-29DD44ED9566}"/>
                  </a:ext>
                </a:extLst>
              </p:cNvPr>
              <p:cNvCxnSpPr>
                <a:cxnSpLocks/>
                <a:endCxn id="304"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BE4BDC7-B68F-8442-B105-353F2DD08700}"/>
                  </a:ext>
                </a:extLst>
              </p:cNvPr>
              <p:cNvCxnSpPr>
                <a:cxnSpLocks/>
                <a:endCxn id="310"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8B115B5C-504D-5846-8970-03F8CFAA1C74}"/>
                  </a:ext>
                </a:extLst>
              </p:cNvPr>
              <p:cNvSpPr/>
              <p:nvPr/>
            </p:nvSpPr>
            <p:spPr>
              <a:xfrm flipV="1">
                <a:off x="5245512"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1" name="Elbow Connector 310">
                <a:extLst>
                  <a:ext uri="{FF2B5EF4-FFF2-40B4-BE49-F238E27FC236}">
                    <a16:creationId xmlns:a16="http://schemas.microsoft.com/office/drawing/2014/main" id="{D08902BD-F74E-D84F-B647-432CC1C10480}"/>
                  </a:ext>
                </a:extLst>
              </p:cNvPr>
              <p:cNvCxnSpPr>
                <a:cxnSpLocks/>
                <a:stCxn id="315" idx="0"/>
                <a:endCxn id="312"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12" name="Rectangle 311">
                <a:extLst>
                  <a:ext uri="{FF2B5EF4-FFF2-40B4-BE49-F238E27FC236}">
                    <a16:creationId xmlns:a16="http://schemas.microsoft.com/office/drawing/2014/main" id="{4FFE439D-0189-D14A-9A79-9BD3C7637933}"/>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3" name="Diamond 312">
                <a:extLst>
                  <a:ext uri="{FF2B5EF4-FFF2-40B4-BE49-F238E27FC236}">
                    <a16:creationId xmlns:a16="http://schemas.microsoft.com/office/drawing/2014/main" id="{F064A474-CE98-5043-A75B-3E1E8A75B385}"/>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4" name="Arc 313">
                <a:extLst>
                  <a:ext uri="{FF2B5EF4-FFF2-40B4-BE49-F238E27FC236}">
                    <a16:creationId xmlns:a16="http://schemas.microsoft.com/office/drawing/2014/main" id="{6E3F8A6C-36BB-5B4F-9EB3-82FC9805DFE8}"/>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315" name="Oval 314">
                <a:extLst>
                  <a:ext uri="{FF2B5EF4-FFF2-40B4-BE49-F238E27FC236}">
                    <a16:creationId xmlns:a16="http://schemas.microsoft.com/office/drawing/2014/main" id="{1A516273-227E-3B42-8F30-25A1C1D59E19}"/>
                  </a:ext>
                </a:extLst>
              </p:cNvPr>
              <p:cNvSpPr/>
              <p:nvPr/>
            </p:nvSpPr>
            <p:spPr>
              <a:xfrm flipV="1">
                <a:off x="1854798"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6" name="Elbow Connector 315">
                <a:extLst>
                  <a:ext uri="{FF2B5EF4-FFF2-40B4-BE49-F238E27FC236}">
                    <a16:creationId xmlns:a16="http://schemas.microsoft.com/office/drawing/2014/main" id="{12029618-F7E0-2643-AEEB-E72B8A7101D7}"/>
                  </a:ext>
                </a:extLst>
              </p:cNvPr>
              <p:cNvCxnSpPr>
                <a:cxnSpLocks/>
                <a:stCxn id="312"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Elbow Connector 316">
                <a:extLst>
                  <a:ext uri="{FF2B5EF4-FFF2-40B4-BE49-F238E27FC236}">
                    <a16:creationId xmlns:a16="http://schemas.microsoft.com/office/drawing/2014/main" id="{4E30DE1E-ABF4-EE46-B1FD-5832D065A9E0}"/>
                  </a:ext>
                </a:extLst>
              </p:cNvPr>
              <p:cNvCxnSpPr>
                <a:cxnSpLocks/>
                <a:stCxn id="313"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Elbow Connector 317">
                <a:extLst>
                  <a:ext uri="{FF2B5EF4-FFF2-40B4-BE49-F238E27FC236}">
                    <a16:creationId xmlns:a16="http://schemas.microsoft.com/office/drawing/2014/main" id="{7D2CADE9-B2E4-3546-9D6F-B8B158EEA09C}"/>
                  </a:ext>
                </a:extLst>
              </p:cNvPr>
              <p:cNvCxnSpPr>
                <a:cxnSpLocks/>
                <a:endCxn id="313"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37D5D330-B241-9440-839C-1A2377E2610A}"/>
                  </a:ext>
                </a:extLst>
              </p:cNvPr>
              <p:cNvCxnSpPr>
                <a:cxnSpLocks/>
                <a:stCxn id="315" idx="6"/>
                <a:endCxn id="320"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F825CDA8-DCED-5D40-A7FB-804DD6C1530C}"/>
                  </a:ext>
                </a:extLst>
              </p:cNvPr>
              <p:cNvSpPr/>
              <p:nvPr/>
            </p:nvSpPr>
            <p:spPr>
              <a:xfrm flipV="1">
                <a:off x="3546741"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1" name="Rectangle 320">
                <a:extLst>
                  <a:ext uri="{FF2B5EF4-FFF2-40B4-BE49-F238E27FC236}">
                    <a16:creationId xmlns:a16="http://schemas.microsoft.com/office/drawing/2014/main" id="{C16868E8-7B5D-A744-A202-8F44001078EF}"/>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Arc 321">
                <a:extLst>
                  <a:ext uri="{FF2B5EF4-FFF2-40B4-BE49-F238E27FC236}">
                    <a16:creationId xmlns:a16="http://schemas.microsoft.com/office/drawing/2014/main" id="{DFB9C287-8A9A-AF44-8A1B-1C27E0465FCC}"/>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3" name="Elbow Connector 322">
                <a:extLst>
                  <a:ext uri="{FF2B5EF4-FFF2-40B4-BE49-F238E27FC236}">
                    <a16:creationId xmlns:a16="http://schemas.microsoft.com/office/drawing/2014/main" id="{96D2602D-4375-2D41-A312-CF6CF1E9A90E}"/>
                  </a:ext>
                </a:extLst>
              </p:cNvPr>
              <p:cNvCxnSpPr>
                <a:cxnSpLocks/>
                <a:stCxn id="321"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B296BD95-F55B-494B-AA79-90C5D5995BA9}"/>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1B179F9B-350F-7043-AECD-7C618FA62856}"/>
                  </a:ext>
                </a:extLst>
              </p:cNvPr>
              <p:cNvSpPr/>
              <p:nvPr/>
            </p:nvSpPr>
            <p:spPr>
              <a:xfrm flipV="1">
                <a:off x="8643054"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26" name="Straight Connector 325">
                <a:extLst>
                  <a:ext uri="{FF2B5EF4-FFF2-40B4-BE49-F238E27FC236}">
                    <a16:creationId xmlns:a16="http://schemas.microsoft.com/office/drawing/2014/main" id="{ADB08CC6-0D5B-5F48-A4B1-0086A7566651}"/>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DB8E96E8-BCE6-B64F-AA01-FD4658AE60FE}"/>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8" name="Oval 327">
                <a:extLst>
                  <a:ext uri="{FF2B5EF4-FFF2-40B4-BE49-F238E27FC236}">
                    <a16:creationId xmlns:a16="http://schemas.microsoft.com/office/drawing/2014/main" id="{F2C7EB25-431D-7745-B79D-4E3D270728A5}"/>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9" name="Oval 328">
                <a:extLst>
                  <a:ext uri="{FF2B5EF4-FFF2-40B4-BE49-F238E27FC236}">
                    <a16:creationId xmlns:a16="http://schemas.microsoft.com/office/drawing/2014/main" id="{A35216FC-16D5-7D4B-9F90-F7B2AB089CEF}"/>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0" name="Google Shape;399;p3">
                <a:extLst>
                  <a:ext uri="{FF2B5EF4-FFF2-40B4-BE49-F238E27FC236}">
                    <a16:creationId xmlns:a16="http://schemas.microsoft.com/office/drawing/2014/main" id="{F32F5973-A77B-2947-B102-ADD4E978B527}"/>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31" name="Straight Connector 330">
                <a:extLst>
                  <a:ext uri="{FF2B5EF4-FFF2-40B4-BE49-F238E27FC236}">
                    <a16:creationId xmlns:a16="http://schemas.microsoft.com/office/drawing/2014/main" id="{79AB335B-8BD2-5E4E-8E4D-0ED2DD15D3EE}"/>
                  </a:ext>
                </a:extLst>
              </p:cNvPr>
              <p:cNvCxnSpPr>
                <a:cxnSpLocks/>
                <a:stCxn id="330"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2" name="TextBox 331">
                <a:extLst>
                  <a:ext uri="{FF2B5EF4-FFF2-40B4-BE49-F238E27FC236}">
                    <a16:creationId xmlns:a16="http://schemas.microsoft.com/office/drawing/2014/main" id="{CC71D8CB-C8A9-7A4E-9A8C-8FFBB957318B}"/>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270" name="TextBox 269">
              <a:extLst>
                <a:ext uri="{FF2B5EF4-FFF2-40B4-BE49-F238E27FC236}">
                  <a16:creationId xmlns:a16="http://schemas.microsoft.com/office/drawing/2014/main" id="{477F2B86-89B7-0D46-B919-CB660395A940}"/>
                </a:ext>
              </a:extLst>
            </p:cNvPr>
            <p:cNvSpPr txBox="1"/>
            <p:nvPr/>
          </p:nvSpPr>
          <p:spPr>
            <a:xfrm>
              <a:off x="10043684" y="5931854"/>
              <a:ext cx="1475084" cy="748795"/>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(Corrupted)</a:t>
              </a:r>
            </a:p>
          </p:txBody>
        </p:sp>
        <p:sp>
          <p:nvSpPr>
            <p:cNvPr id="271" name="Google Shape;399;p3">
              <a:extLst>
                <a:ext uri="{FF2B5EF4-FFF2-40B4-BE49-F238E27FC236}">
                  <a16:creationId xmlns:a16="http://schemas.microsoft.com/office/drawing/2014/main" id="{0FD8474E-CE2C-F84C-B6FD-1D937B2C2995}"/>
                </a:ext>
              </a:extLst>
            </p:cNvPr>
            <p:cNvSpPr/>
            <p:nvPr/>
          </p:nvSpPr>
          <p:spPr>
            <a:xfrm rot="5400000" flipH="1">
              <a:off x="10304248" y="5988955"/>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2" name="Group 271">
              <a:extLst>
                <a:ext uri="{FF2B5EF4-FFF2-40B4-BE49-F238E27FC236}">
                  <a16:creationId xmlns:a16="http://schemas.microsoft.com/office/drawing/2014/main" id="{F8265366-AA78-424A-ADAB-073C29DCB99C}"/>
                </a:ext>
              </a:extLst>
            </p:cNvPr>
            <p:cNvGrpSpPr/>
            <p:nvPr/>
          </p:nvGrpSpPr>
          <p:grpSpPr>
            <a:xfrm>
              <a:off x="9806438" y="6000677"/>
              <a:ext cx="500898" cy="244935"/>
              <a:chOff x="10341615" y="4774398"/>
              <a:chExt cx="563510" cy="275552"/>
            </a:xfrm>
          </p:grpSpPr>
          <p:sp>
            <p:nvSpPr>
              <p:cNvPr id="282" name="Oval 281">
                <a:extLst>
                  <a:ext uri="{FF2B5EF4-FFF2-40B4-BE49-F238E27FC236}">
                    <a16:creationId xmlns:a16="http://schemas.microsoft.com/office/drawing/2014/main" id="{A51A20ED-EBC3-784F-AD66-3A34E8F0DE60}"/>
                  </a:ext>
                </a:extLst>
              </p:cNvPr>
              <p:cNvSpPr/>
              <p:nvPr/>
            </p:nvSpPr>
            <p:spPr>
              <a:xfrm flipV="1">
                <a:off x="10341615"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83" name="Straight Connector 282">
                <a:extLst>
                  <a:ext uri="{FF2B5EF4-FFF2-40B4-BE49-F238E27FC236}">
                    <a16:creationId xmlns:a16="http://schemas.microsoft.com/office/drawing/2014/main" id="{88872E57-4012-854C-929C-6BCAFCC96569}"/>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6" name="Rectangle 15">
            <a:extLst>
              <a:ext uri="{FF2B5EF4-FFF2-40B4-BE49-F238E27FC236}">
                <a16:creationId xmlns:a16="http://schemas.microsoft.com/office/drawing/2014/main" id="{B751B64B-E2A2-704A-A95E-0F7FF68A6AE1}"/>
              </a:ext>
            </a:extLst>
          </p:cNvPr>
          <p:cNvSpPr/>
          <p:nvPr/>
        </p:nvSpPr>
        <p:spPr>
          <a:xfrm>
            <a:off x="928255" y="4107305"/>
            <a:ext cx="765634" cy="106430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575938B9-9A47-8042-B46D-FB269044F54B}"/>
              </a:ext>
            </a:extLst>
          </p:cNvPr>
          <p:cNvSpPr/>
          <p:nvPr/>
        </p:nvSpPr>
        <p:spPr>
          <a:xfrm>
            <a:off x="9747193" y="5801289"/>
            <a:ext cx="2068067" cy="9671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39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6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805147" y="1334403"/>
            <a:ext cx="11398491" cy="2569087"/>
            <a:chOff x="805147" y="1469313"/>
            <a:chExt cx="11398491"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19571" y="1522011"/>
              <a:ext cx="1687967" cy="420564"/>
              <a:chOff x="228615" y="70075"/>
              <a:chExt cx="1898965"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28615" y="70075"/>
                <a:ext cx="923692"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Miles</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805147" y="1857409"/>
              <a:ext cx="9246413" cy="882470"/>
              <a:chOff x="212391" y="439531"/>
              <a:chExt cx="10402215"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212391" y="747077"/>
                <a:ext cx="1915189" cy="473135"/>
                <a:chOff x="212391" y="747077"/>
                <a:chExt cx="1915189"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212391" y="747077"/>
                  <a:ext cx="939921"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Davis</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880488" y="2452939"/>
              <a:ext cx="9171072" cy="875478"/>
              <a:chOff x="297148" y="1104823"/>
              <a:chExt cx="10317458"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1122541" y="3306903"/>
              <a:ext cx="8684084" cy="603235"/>
              <a:chOff x="572231" y="4698797"/>
              <a:chExt cx="9769594"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Trumpet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Transplant Hidden State</a:t>
            </a:r>
          </a:p>
        </p:txBody>
      </p:sp>
      <p:grpSp>
        <p:nvGrpSpPr>
          <p:cNvPr id="17" name="Group 16">
            <a:extLst>
              <a:ext uri="{FF2B5EF4-FFF2-40B4-BE49-F238E27FC236}">
                <a16:creationId xmlns:a16="http://schemas.microsoft.com/office/drawing/2014/main" id="{16AE9EA5-BA7B-024D-AB56-E6558C7AEB57}"/>
              </a:ext>
            </a:extLst>
          </p:cNvPr>
          <p:cNvGrpSpPr/>
          <p:nvPr/>
        </p:nvGrpSpPr>
        <p:grpSpPr>
          <a:xfrm>
            <a:off x="880488" y="4148589"/>
            <a:ext cx="9700645" cy="2388127"/>
            <a:chOff x="880488" y="4148589"/>
            <a:chExt cx="9700645" cy="2388127"/>
          </a:xfrm>
        </p:grpSpPr>
        <p:grpSp>
          <p:nvGrpSpPr>
            <p:cNvPr id="257" name="Group 256">
              <a:extLst>
                <a:ext uri="{FF2B5EF4-FFF2-40B4-BE49-F238E27FC236}">
                  <a16:creationId xmlns:a16="http://schemas.microsoft.com/office/drawing/2014/main" id="{21187D64-609A-3348-B466-AFEE54543D4A}"/>
                </a:ext>
              </a:extLst>
            </p:cNvPr>
            <p:cNvGrpSpPr/>
            <p:nvPr/>
          </p:nvGrpSpPr>
          <p:grpSpPr>
            <a:xfrm>
              <a:off x="3889019" y="4361518"/>
              <a:ext cx="578460" cy="369091"/>
              <a:chOff x="3681747" y="309619"/>
              <a:chExt cx="650768" cy="415227"/>
            </a:xfrm>
          </p:grpSpPr>
          <p:cxnSp>
            <p:nvCxnSpPr>
              <p:cNvPr id="559" name="Elbow Connector 558">
                <a:extLst>
                  <a:ext uri="{FF2B5EF4-FFF2-40B4-BE49-F238E27FC236}">
                    <a16:creationId xmlns:a16="http://schemas.microsoft.com/office/drawing/2014/main" id="{B0EB16B5-F52E-664E-84AB-33DA40D7E1D3}"/>
                  </a:ext>
                </a:extLst>
              </p:cNvPr>
              <p:cNvCxnSpPr>
                <a:cxnSpLocks/>
                <a:stCxn id="264" idx="0"/>
                <a:endCxn id="560"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60" name="Rectangle 559">
                <a:extLst>
                  <a:ext uri="{FF2B5EF4-FFF2-40B4-BE49-F238E27FC236}">
                    <a16:creationId xmlns:a16="http://schemas.microsoft.com/office/drawing/2014/main" id="{EC094596-4F56-5A48-937C-074FFD82928A}"/>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61" name="Elbow Connector 560">
                <a:extLst>
                  <a:ext uri="{FF2B5EF4-FFF2-40B4-BE49-F238E27FC236}">
                    <a16:creationId xmlns:a16="http://schemas.microsoft.com/office/drawing/2014/main" id="{3278A77A-9B5F-484B-AD7A-3C2C0D530AE4}"/>
                  </a:ext>
                </a:extLst>
              </p:cNvPr>
              <p:cNvCxnSpPr>
                <a:cxnSpLocks/>
                <a:stCxn id="560"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ED3875E9-0974-6B40-A5F2-A5C0E71FB6F1}"/>
                </a:ext>
              </a:extLst>
            </p:cNvPr>
            <p:cNvGrpSpPr/>
            <p:nvPr/>
          </p:nvGrpSpPr>
          <p:grpSpPr>
            <a:xfrm>
              <a:off x="4568091" y="4361519"/>
              <a:ext cx="565695" cy="413566"/>
              <a:chOff x="4445702" y="309620"/>
              <a:chExt cx="636407" cy="465262"/>
            </a:xfrm>
          </p:grpSpPr>
          <p:sp>
            <p:nvSpPr>
              <p:cNvPr id="556" name="Diamond 555">
                <a:extLst>
                  <a:ext uri="{FF2B5EF4-FFF2-40B4-BE49-F238E27FC236}">
                    <a16:creationId xmlns:a16="http://schemas.microsoft.com/office/drawing/2014/main" id="{B2F0D331-8A3D-3440-A62A-F4CB99F41420}"/>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7" name="Elbow Connector 556">
                <a:extLst>
                  <a:ext uri="{FF2B5EF4-FFF2-40B4-BE49-F238E27FC236}">
                    <a16:creationId xmlns:a16="http://schemas.microsoft.com/office/drawing/2014/main" id="{985F9F3E-5E05-E842-AA4B-6C13400BFE76}"/>
                  </a:ext>
                </a:extLst>
              </p:cNvPr>
              <p:cNvCxnSpPr>
                <a:cxnSpLocks/>
                <a:stCxn id="556"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Elbow Connector 557">
                <a:extLst>
                  <a:ext uri="{FF2B5EF4-FFF2-40B4-BE49-F238E27FC236}">
                    <a16:creationId xmlns:a16="http://schemas.microsoft.com/office/drawing/2014/main" id="{AEBD05A0-34A6-3C4F-8BD1-BAE539B3BAB5}"/>
                  </a:ext>
                </a:extLst>
              </p:cNvPr>
              <p:cNvCxnSpPr>
                <a:cxnSpLocks/>
                <a:endCxn id="556"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00FC038B-13C3-D74C-9B28-A1DD91343229}"/>
                </a:ext>
              </a:extLst>
            </p:cNvPr>
            <p:cNvCxnSpPr>
              <a:cxnSpLocks/>
              <a:endCxn id="260" idx="2"/>
            </p:cNvCxnSpPr>
            <p:nvPr/>
          </p:nvCxnSpPr>
          <p:spPr>
            <a:xfrm>
              <a:off x="4017556" y="4361519"/>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9DE5AF8F-BD2E-3F45-8C1E-220FED7C3D03}"/>
                </a:ext>
              </a:extLst>
            </p:cNvPr>
            <p:cNvSpPr/>
            <p:nvPr/>
          </p:nvSpPr>
          <p:spPr>
            <a:xfrm flipV="1">
              <a:off x="5276570" y="4239052"/>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1" name="Group 260">
              <a:extLst>
                <a:ext uri="{FF2B5EF4-FFF2-40B4-BE49-F238E27FC236}">
                  <a16:creationId xmlns:a16="http://schemas.microsoft.com/office/drawing/2014/main" id="{82D4DC9E-0EDB-F249-AD29-48F8AC9E8E2D}"/>
                </a:ext>
              </a:extLst>
            </p:cNvPr>
            <p:cNvGrpSpPr/>
            <p:nvPr/>
          </p:nvGrpSpPr>
          <p:grpSpPr>
            <a:xfrm>
              <a:off x="2385071" y="4361519"/>
              <a:ext cx="572391" cy="369091"/>
              <a:chOff x="1989805" y="309620"/>
              <a:chExt cx="643940" cy="415227"/>
            </a:xfrm>
          </p:grpSpPr>
          <p:cxnSp>
            <p:nvCxnSpPr>
              <p:cNvPr id="553" name="Elbow Connector 552">
                <a:extLst>
                  <a:ext uri="{FF2B5EF4-FFF2-40B4-BE49-F238E27FC236}">
                    <a16:creationId xmlns:a16="http://schemas.microsoft.com/office/drawing/2014/main" id="{7CFF50E5-B0C6-3C4A-8ADA-C3C6C816E995}"/>
                  </a:ext>
                </a:extLst>
              </p:cNvPr>
              <p:cNvCxnSpPr>
                <a:cxnSpLocks/>
                <a:stCxn id="459" idx="0"/>
                <a:endCxn id="55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7435A960-C765-1540-B0FF-DE93D557A6FB}"/>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5" name="Elbow Connector 554">
                <a:extLst>
                  <a:ext uri="{FF2B5EF4-FFF2-40B4-BE49-F238E27FC236}">
                    <a16:creationId xmlns:a16="http://schemas.microsoft.com/office/drawing/2014/main" id="{9A1AB92B-BD1A-EF40-B2BD-C6F0C529B76E}"/>
                  </a:ext>
                </a:extLst>
              </p:cNvPr>
              <p:cNvCxnSpPr>
                <a:cxnSpLocks/>
                <a:stCxn id="55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8ADAB819-9382-0146-8CC7-8EC26B002D3E}"/>
                </a:ext>
              </a:extLst>
            </p:cNvPr>
            <p:cNvGrpSpPr/>
            <p:nvPr/>
          </p:nvGrpSpPr>
          <p:grpSpPr>
            <a:xfrm>
              <a:off x="3058072" y="4361520"/>
              <a:ext cx="565695" cy="413566"/>
              <a:chOff x="2746931" y="309621"/>
              <a:chExt cx="636407" cy="465262"/>
            </a:xfrm>
          </p:grpSpPr>
          <p:sp>
            <p:nvSpPr>
              <p:cNvPr id="550" name="Diamond 549">
                <a:extLst>
                  <a:ext uri="{FF2B5EF4-FFF2-40B4-BE49-F238E27FC236}">
                    <a16:creationId xmlns:a16="http://schemas.microsoft.com/office/drawing/2014/main" id="{AE894EC4-6E93-634F-8A0A-3A4EE4772FC8}"/>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1" name="Elbow Connector 550">
                <a:extLst>
                  <a:ext uri="{FF2B5EF4-FFF2-40B4-BE49-F238E27FC236}">
                    <a16:creationId xmlns:a16="http://schemas.microsoft.com/office/drawing/2014/main" id="{7AED76BA-BAC7-8E45-A1CE-C3EDB9DE04FE}"/>
                  </a:ext>
                </a:extLst>
              </p:cNvPr>
              <p:cNvCxnSpPr>
                <a:cxnSpLocks/>
                <a:stCxn id="550"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Elbow Connector 551">
                <a:extLst>
                  <a:ext uri="{FF2B5EF4-FFF2-40B4-BE49-F238E27FC236}">
                    <a16:creationId xmlns:a16="http://schemas.microsoft.com/office/drawing/2014/main" id="{6ACC444F-58A0-1A4E-92EC-4DB6107AB20B}"/>
                  </a:ext>
                </a:extLst>
              </p:cNvPr>
              <p:cNvCxnSpPr>
                <a:cxnSpLocks/>
                <a:endCxn id="550"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41736BD6-B7E9-2E4F-9B1F-17A41E42BC94}"/>
                </a:ext>
              </a:extLst>
            </p:cNvPr>
            <p:cNvCxnSpPr>
              <a:cxnSpLocks/>
              <a:stCxn id="459" idx="6"/>
              <a:endCxn id="264" idx="2"/>
            </p:cNvCxnSpPr>
            <p:nvPr/>
          </p:nvCxnSpPr>
          <p:spPr>
            <a:xfrm>
              <a:off x="2507537" y="4361520"/>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7E511A4-8BEA-6F41-AB4E-4C26BF62BB39}"/>
                </a:ext>
              </a:extLst>
            </p:cNvPr>
            <p:cNvSpPr/>
            <p:nvPr/>
          </p:nvSpPr>
          <p:spPr>
            <a:xfrm flipV="1">
              <a:off x="3766551" y="4239053"/>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5" name="Group 264">
              <a:extLst>
                <a:ext uri="{FF2B5EF4-FFF2-40B4-BE49-F238E27FC236}">
                  <a16:creationId xmlns:a16="http://schemas.microsoft.com/office/drawing/2014/main" id="{F0A6C458-F440-F046-BD4D-CD7F105918B4}"/>
                </a:ext>
              </a:extLst>
            </p:cNvPr>
            <p:cNvGrpSpPr/>
            <p:nvPr/>
          </p:nvGrpSpPr>
          <p:grpSpPr>
            <a:xfrm>
              <a:off x="5399038" y="4239052"/>
              <a:ext cx="4654612" cy="536033"/>
              <a:chOff x="5325620" y="171845"/>
              <a:chExt cx="5236436" cy="603037"/>
            </a:xfrm>
          </p:grpSpPr>
          <p:grpSp>
            <p:nvGrpSpPr>
              <p:cNvPr id="463" name="Group 462">
                <a:extLst>
                  <a:ext uri="{FF2B5EF4-FFF2-40B4-BE49-F238E27FC236}">
                    <a16:creationId xmlns:a16="http://schemas.microsoft.com/office/drawing/2014/main" id="{BAC2D2E9-1428-4B4F-9EAD-7C254550844D}"/>
                  </a:ext>
                </a:extLst>
              </p:cNvPr>
              <p:cNvGrpSpPr/>
              <p:nvPr/>
            </p:nvGrpSpPr>
            <p:grpSpPr>
              <a:xfrm>
                <a:off x="9489464" y="309620"/>
                <a:ext cx="636407" cy="465262"/>
                <a:chOff x="9489464" y="309620"/>
                <a:chExt cx="636407" cy="465262"/>
              </a:xfrm>
            </p:grpSpPr>
            <p:sp>
              <p:nvSpPr>
                <p:cNvPr id="547" name="Diamond 546">
                  <a:extLst>
                    <a:ext uri="{FF2B5EF4-FFF2-40B4-BE49-F238E27FC236}">
                      <a16:creationId xmlns:a16="http://schemas.microsoft.com/office/drawing/2014/main" id="{AFAE3482-E3EF-5C48-90A6-9E8948A66664}"/>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8" name="Elbow Connector 547">
                  <a:extLst>
                    <a:ext uri="{FF2B5EF4-FFF2-40B4-BE49-F238E27FC236}">
                      <a16:creationId xmlns:a16="http://schemas.microsoft.com/office/drawing/2014/main" id="{FD66243F-80C8-E044-B6A9-F66F843FD088}"/>
                    </a:ext>
                  </a:extLst>
                </p:cNvPr>
                <p:cNvCxnSpPr>
                  <a:cxnSpLocks/>
                  <a:stCxn id="547"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C5D0969E-3456-9747-9A33-0666C7B010E0}"/>
                    </a:ext>
                  </a:extLst>
                </p:cNvPr>
                <p:cNvCxnSpPr>
                  <a:cxnSpLocks/>
                  <a:endCxn id="547"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Connector 463">
                <a:extLst>
                  <a:ext uri="{FF2B5EF4-FFF2-40B4-BE49-F238E27FC236}">
                    <a16:creationId xmlns:a16="http://schemas.microsoft.com/office/drawing/2014/main" id="{2DB90C77-3CC1-3846-AB8E-AE90D2C22D13}"/>
                  </a:ext>
                </a:extLst>
              </p:cNvPr>
              <p:cNvCxnSpPr>
                <a:cxnSpLocks/>
                <a:endCxn id="465"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16193507-465C-074A-AA26-55BEC0AE9F33}"/>
                  </a:ext>
                </a:extLst>
              </p:cNvPr>
              <p:cNvSpPr/>
              <p:nvPr/>
            </p:nvSpPr>
            <p:spPr>
              <a:xfrm flipV="1">
                <a:off x="1028650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66" name="Group 465">
                <a:extLst>
                  <a:ext uri="{FF2B5EF4-FFF2-40B4-BE49-F238E27FC236}">
                    <a16:creationId xmlns:a16="http://schemas.microsoft.com/office/drawing/2014/main" id="{3D4750CD-838F-F744-8E5C-5BF114621D9E}"/>
                  </a:ext>
                </a:extLst>
              </p:cNvPr>
              <p:cNvGrpSpPr/>
              <p:nvPr/>
            </p:nvGrpSpPr>
            <p:grpSpPr>
              <a:xfrm>
                <a:off x="5325620" y="309619"/>
                <a:ext cx="653115" cy="415227"/>
                <a:chOff x="5325620" y="309619"/>
                <a:chExt cx="653115" cy="415227"/>
              </a:xfrm>
            </p:grpSpPr>
            <p:cxnSp>
              <p:nvCxnSpPr>
                <p:cNvPr id="544" name="Elbow Connector 543">
                  <a:extLst>
                    <a:ext uri="{FF2B5EF4-FFF2-40B4-BE49-F238E27FC236}">
                      <a16:creationId xmlns:a16="http://schemas.microsoft.com/office/drawing/2014/main" id="{BF7F2D87-D432-6944-8AE0-5E96A7FEE852}"/>
                    </a:ext>
                  </a:extLst>
                </p:cNvPr>
                <p:cNvCxnSpPr>
                  <a:cxnSpLocks/>
                  <a:stCxn id="260" idx="0"/>
                  <a:endCxn id="545"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5" name="Rectangle 544">
                  <a:extLst>
                    <a:ext uri="{FF2B5EF4-FFF2-40B4-BE49-F238E27FC236}">
                      <a16:creationId xmlns:a16="http://schemas.microsoft.com/office/drawing/2014/main" id="{B3F6DCEF-DC22-5F4A-B97A-9A0C4D0D3073}"/>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6" name="Elbow Connector 545">
                  <a:extLst>
                    <a:ext uri="{FF2B5EF4-FFF2-40B4-BE49-F238E27FC236}">
                      <a16:creationId xmlns:a16="http://schemas.microsoft.com/office/drawing/2014/main" id="{1DE335DF-98D5-5C45-8C83-A5FDE1334728}"/>
                    </a:ext>
                  </a:extLst>
                </p:cNvPr>
                <p:cNvCxnSpPr>
                  <a:cxnSpLocks/>
                  <a:stCxn id="545"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78C41C19-0CCC-1B46-B19C-92D05A34B137}"/>
                  </a:ext>
                </a:extLst>
              </p:cNvPr>
              <p:cNvGrpSpPr/>
              <p:nvPr/>
            </p:nvGrpSpPr>
            <p:grpSpPr>
              <a:xfrm>
                <a:off x="6091922" y="309620"/>
                <a:ext cx="636408" cy="465262"/>
                <a:chOff x="6091922" y="309620"/>
                <a:chExt cx="636408" cy="465262"/>
              </a:xfrm>
            </p:grpSpPr>
            <p:sp>
              <p:nvSpPr>
                <p:cNvPr id="541" name="Diamond 540">
                  <a:extLst>
                    <a:ext uri="{FF2B5EF4-FFF2-40B4-BE49-F238E27FC236}">
                      <a16:creationId xmlns:a16="http://schemas.microsoft.com/office/drawing/2014/main" id="{D47A9996-BC1A-814B-8F90-3E24F154CAB0}"/>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2" name="Elbow Connector 541">
                  <a:extLst>
                    <a:ext uri="{FF2B5EF4-FFF2-40B4-BE49-F238E27FC236}">
                      <a16:creationId xmlns:a16="http://schemas.microsoft.com/office/drawing/2014/main" id="{DC5B0E13-7BEC-2640-AD69-B5C4770B932B}"/>
                    </a:ext>
                  </a:extLst>
                </p:cNvPr>
                <p:cNvCxnSpPr>
                  <a:cxnSpLocks/>
                  <a:stCxn id="541"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Elbow Connector 542">
                  <a:extLst>
                    <a:ext uri="{FF2B5EF4-FFF2-40B4-BE49-F238E27FC236}">
                      <a16:creationId xmlns:a16="http://schemas.microsoft.com/office/drawing/2014/main" id="{F74CF89E-C187-5844-AF54-32879D14EB28}"/>
                    </a:ext>
                  </a:extLst>
                </p:cNvPr>
                <p:cNvCxnSpPr>
                  <a:cxnSpLocks/>
                  <a:endCxn id="541"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8" name="Straight Connector 467">
                <a:extLst>
                  <a:ext uri="{FF2B5EF4-FFF2-40B4-BE49-F238E27FC236}">
                    <a16:creationId xmlns:a16="http://schemas.microsoft.com/office/drawing/2014/main" id="{01CF760C-4C6F-544E-8092-3B434C3262EB}"/>
                  </a:ext>
                </a:extLst>
              </p:cNvPr>
              <p:cNvCxnSpPr>
                <a:cxnSpLocks/>
                <a:endCxn id="469"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9" name="Oval 468">
                <a:extLst>
                  <a:ext uri="{FF2B5EF4-FFF2-40B4-BE49-F238E27FC236}">
                    <a16:creationId xmlns:a16="http://schemas.microsoft.com/office/drawing/2014/main" id="{614BEA26-3809-2345-A2C5-0DADE814F5C9}"/>
                  </a:ext>
                </a:extLst>
              </p:cNvPr>
              <p:cNvSpPr/>
              <p:nvPr/>
            </p:nvSpPr>
            <p:spPr>
              <a:xfrm flipV="1">
                <a:off x="6888963"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0" name="Group 469">
                <a:extLst>
                  <a:ext uri="{FF2B5EF4-FFF2-40B4-BE49-F238E27FC236}">
                    <a16:creationId xmlns:a16="http://schemas.microsoft.com/office/drawing/2014/main" id="{DBC00FB2-5041-2744-85DB-E18B414F1272}"/>
                  </a:ext>
                </a:extLst>
              </p:cNvPr>
              <p:cNvGrpSpPr/>
              <p:nvPr/>
            </p:nvGrpSpPr>
            <p:grpSpPr>
              <a:xfrm>
                <a:off x="7026738" y="309619"/>
                <a:ext cx="650769" cy="415227"/>
                <a:chOff x="7026738" y="309619"/>
                <a:chExt cx="650769" cy="415227"/>
              </a:xfrm>
            </p:grpSpPr>
            <p:cxnSp>
              <p:nvCxnSpPr>
                <p:cNvPr id="482" name="Elbow Connector 481">
                  <a:extLst>
                    <a:ext uri="{FF2B5EF4-FFF2-40B4-BE49-F238E27FC236}">
                      <a16:creationId xmlns:a16="http://schemas.microsoft.com/office/drawing/2014/main" id="{7240964C-B1B3-CC4B-B417-471D3D7C66E1}"/>
                    </a:ext>
                  </a:extLst>
                </p:cNvPr>
                <p:cNvCxnSpPr>
                  <a:cxnSpLocks/>
                  <a:stCxn id="469" idx="0"/>
                  <a:endCxn id="483"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D6C1155-B90E-2C4C-9C88-D33550C2C7C7}"/>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4" name="Elbow Connector 483">
                  <a:extLst>
                    <a:ext uri="{FF2B5EF4-FFF2-40B4-BE49-F238E27FC236}">
                      <a16:creationId xmlns:a16="http://schemas.microsoft.com/office/drawing/2014/main" id="{2AF4F143-16F2-4142-B00A-208BA666C032}"/>
                    </a:ext>
                  </a:extLst>
                </p:cNvPr>
                <p:cNvCxnSpPr>
                  <a:cxnSpLocks/>
                  <a:stCxn id="483"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1" name="Straight Connector 470">
                <a:extLst>
                  <a:ext uri="{FF2B5EF4-FFF2-40B4-BE49-F238E27FC236}">
                    <a16:creationId xmlns:a16="http://schemas.microsoft.com/office/drawing/2014/main" id="{4AE6D6B2-13BD-E744-B5DC-064126D1A278}"/>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DB14E2BD-58CB-3142-8D2A-B77A71B628F7}"/>
                  </a:ext>
                </a:extLst>
              </p:cNvPr>
              <p:cNvGrpSpPr/>
              <p:nvPr/>
            </p:nvGrpSpPr>
            <p:grpSpPr>
              <a:xfrm>
                <a:off x="8725510" y="309619"/>
                <a:ext cx="650767" cy="415227"/>
                <a:chOff x="8725510" y="309619"/>
                <a:chExt cx="650767" cy="415227"/>
              </a:xfrm>
            </p:grpSpPr>
            <p:cxnSp>
              <p:nvCxnSpPr>
                <p:cNvPr id="479" name="Elbow Connector 478">
                  <a:extLst>
                    <a:ext uri="{FF2B5EF4-FFF2-40B4-BE49-F238E27FC236}">
                      <a16:creationId xmlns:a16="http://schemas.microsoft.com/office/drawing/2014/main" id="{A71B5995-136D-B04E-87C4-5CDF1D50532D}"/>
                    </a:ext>
                  </a:extLst>
                </p:cNvPr>
                <p:cNvCxnSpPr>
                  <a:cxnSpLocks/>
                  <a:stCxn id="473" idx="0"/>
                  <a:endCxn id="48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Rectangle 479">
                  <a:extLst>
                    <a:ext uri="{FF2B5EF4-FFF2-40B4-BE49-F238E27FC236}">
                      <a16:creationId xmlns:a16="http://schemas.microsoft.com/office/drawing/2014/main" id="{530084E2-1B7A-AE4F-83C7-7BC320FC75E0}"/>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1" name="Elbow Connector 480">
                  <a:extLst>
                    <a:ext uri="{FF2B5EF4-FFF2-40B4-BE49-F238E27FC236}">
                      <a16:creationId xmlns:a16="http://schemas.microsoft.com/office/drawing/2014/main" id="{487EB043-B424-3041-8170-FBF359D4B67F}"/>
                    </a:ext>
                  </a:extLst>
                </p:cNvPr>
                <p:cNvCxnSpPr>
                  <a:cxnSpLocks/>
                  <a:stCxn id="48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473" name="Oval 472">
                <a:extLst>
                  <a:ext uri="{FF2B5EF4-FFF2-40B4-BE49-F238E27FC236}">
                    <a16:creationId xmlns:a16="http://schemas.microsoft.com/office/drawing/2014/main" id="{23331FDE-34C3-6B42-87F4-F5D4A5728D7A}"/>
                  </a:ext>
                </a:extLst>
              </p:cNvPr>
              <p:cNvSpPr/>
              <p:nvPr/>
            </p:nvSpPr>
            <p:spPr>
              <a:xfrm flipV="1">
                <a:off x="858773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4" name="Group 473">
                <a:extLst>
                  <a:ext uri="{FF2B5EF4-FFF2-40B4-BE49-F238E27FC236}">
                    <a16:creationId xmlns:a16="http://schemas.microsoft.com/office/drawing/2014/main" id="{5F7650E6-5C25-264F-B714-EB465865B90C}"/>
                  </a:ext>
                </a:extLst>
              </p:cNvPr>
              <p:cNvGrpSpPr/>
              <p:nvPr/>
            </p:nvGrpSpPr>
            <p:grpSpPr>
              <a:xfrm>
                <a:off x="7959493" y="275993"/>
                <a:ext cx="628241" cy="67256"/>
                <a:chOff x="7959493" y="275993"/>
                <a:chExt cx="628241" cy="67256"/>
              </a:xfrm>
            </p:grpSpPr>
            <p:cxnSp>
              <p:nvCxnSpPr>
                <p:cNvPr id="475" name="Straight Connector 474">
                  <a:extLst>
                    <a:ext uri="{FF2B5EF4-FFF2-40B4-BE49-F238E27FC236}">
                      <a16:creationId xmlns:a16="http://schemas.microsoft.com/office/drawing/2014/main" id="{F6B5911E-0289-374B-AD0A-7A9AA1BDF223}"/>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9649F06F-B33B-B445-8218-17DE9AF552FA}"/>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77" name="Oval 476">
                  <a:extLst>
                    <a:ext uri="{FF2B5EF4-FFF2-40B4-BE49-F238E27FC236}">
                      <a16:creationId xmlns:a16="http://schemas.microsoft.com/office/drawing/2014/main" id="{7BBEA551-2C90-3F45-B0AB-A0DBA61F659B}"/>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8" name="Oval 477">
                  <a:extLst>
                    <a:ext uri="{FF2B5EF4-FFF2-40B4-BE49-F238E27FC236}">
                      <a16:creationId xmlns:a16="http://schemas.microsoft.com/office/drawing/2014/main" id="{F9D4ECFE-D8FF-824C-BDA7-67F1A421E6B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66" name="Group 265">
              <a:extLst>
                <a:ext uri="{FF2B5EF4-FFF2-40B4-BE49-F238E27FC236}">
                  <a16:creationId xmlns:a16="http://schemas.microsoft.com/office/drawing/2014/main" id="{ED41C7EC-8CCD-1E48-B515-511E26317061}"/>
                </a:ext>
              </a:extLst>
            </p:cNvPr>
            <p:cNvGrpSpPr/>
            <p:nvPr/>
          </p:nvGrpSpPr>
          <p:grpSpPr>
            <a:xfrm>
              <a:off x="1319707" y="4148589"/>
              <a:ext cx="1187830" cy="420564"/>
              <a:chOff x="791269" y="70075"/>
              <a:chExt cx="1336311" cy="473134"/>
            </a:xfrm>
          </p:grpSpPr>
          <p:sp>
            <p:nvSpPr>
              <p:cNvPr id="459" name="Oval 458">
                <a:extLst>
                  <a:ext uri="{FF2B5EF4-FFF2-40B4-BE49-F238E27FC236}">
                    <a16:creationId xmlns:a16="http://schemas.microsoft.com/office/drawing/2014/main" id="{438F2962-BD9B-D646-96A0-70507D9C040E}"/>
                  </a:ext>
                </a:extLst>
              </p:cNvPr>
              <p:cNvSpPr/>
              <p:nvPr/>
            </p:nvSpPr>
            <p:spPr>
              <a:xfrm flipV="1">
                <a:off x="1852028"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60" name="Google Shape;399;p3">
                <a:extLst>
                  <a:ext uri="{FF2B5EF4-FFF2-40B4-BE49-F238E27FC236}">
                    <a16:creationId xmlns:a16="http://schemas.microsoft.com/office/drawing/2014/main" id="{4B8D7BF5-8730-134C-850D-E6AFA913B0EE}"/>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1" name="Straight Connector 460">
                <a:extLst>
                  <a:ext uri="{FF2B5EF4-FFF2-40B4-BE49-F238E27FC236}">
                    <a16:creationId xmlns:a16="http://schemas.microsoft.com/office/drawing/2014/main" id="{28BAC773-C7F2-C94D-8485-2560101B8124}"/>
                  </a:ext>
                </a:extLst>
              </p:cNvPr>
              <p:cNvCxnSpPr>
                <a:cxnSpLocks/>
                <a:stCxn id="460" idx="2"/>
                <a:endCxn id="459"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2" name="TextBox 461">
                <a:extLst>
                  <a:ext uri="{FF2B5EF4-FFF2-40B4-BE49-F238E27FC236}">
                    <a16:creationId xmlns:a16="http://schemas.microsoft.com/office/drawing/2014/main" id="{5577F4AD-E90B-5148-AB58-25E22F2783A8}"/>
                  </a:ext>
                </a:extLst>
              </p:cNvPr>
              <p:cNvSpPr txBox="1"/>
              <p:nvPr/>
            </p:nvSpPr>
            <p:spPr>
              <a:xfrm>
                <a:off x="791269" y="70075"/>
                <a:ext cx="361038"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	</a:t>
                </a:r>
              </a:p>
            </p:txBody>
          </p:sp>
        </p:grpSp>
        <p:grpSp>
          <p:nvGrpSpPr>
            <p:cNvPr id="267" name="Group 266">
              <a:extLst>
                <a:ext uri="{FF2B5EF4-FFF2-40B4-BE49-F238E27FC236}">
                  <a16:creationId xmlns:a16="http://schemas.microsoft.com/office/drawing/2014/main" id="{48E6D90D-7A0C-5544-AAFB-34BCFC34535A}"/>
                </a:ext>
              </a:extLst>
            </p:cNvPr>
            <p:cNvGrpSpPr/>
            <p:nvPr/>
          </p:nvGrpSpPr>
          <p:grpSpPr>
            <a:xfrm>
              <a:off x="1319709" y="4483987"/>
              <a:ext cx="8731850" cy="882470"/>
              <a:chOff x="791274" y="439531"/>
              <a:chExt cx="9823332" cy="992779"/>
            </a:xfrm>
          </p:grpSpPr>
          <p:grpSp>
            <p:nvGrpSpPr>
              <p:cNvPr id="393" name="Group 392">
                <a:extLst>
                  <a:ext uri="{FF2B5EF4-FFF2-40B4-BE49-F238E27FC236}">
                    <a16:creationId xmlns:a16="http://schemas.microsoft.com/office/drawing/2014/main" id="{18DEAE10-8D07-DC47-B866-BF83AB7C5706}"/>
                  </a:ext>
                </a:extLst>
              </p:cNvPr>
              <p:cNvGrpSpPr/>
              <p:nvPr/>
            </p:nvGrpSpPr>
            <p:grpSpPr>
              <a:xfrm>
                <a:off x="9542014" y="967047"/>
                <a:ext cx="636407" cy="465262"/>
                <a:chOff x="9542014" y="967047"/>
                <a:chExt cx="636407" cy="465262"/>
              </a:xfrm>
            </p:grpSpPr>
            <p:sp>
              <p:nvSpPr>
                <p:cNvPr id="456" name="Diamond 455">
                  <a:extLst>
                    <a:ext uri="{FF2B5EF4-FFF2-40B4-BE49-F238E27FC236}">
                      <a16:creationId xmlns:a16="http://schemas.microsoft.com/office/drawing/2014/main" id="{574C03B4-E2B8-8F45-90F3-1863E923AAD0}"/>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7" name="Elbow Connector 456">
                  <a:extLst>
                    <a:ext uri="{FF2B5EF4-FFF2-40B4-BE49-F238E27FC236}">
                      <a16:creationId xmlns:a16="http://schemas.microsoft.com/office/drawing/2014/main" id="{7BD8D280-84AF-CD4D-9DB7-13AEE1A280F0}"/>
                    </a:ext>
                  </a:extLst>
                </p:cNvPr>
                <p:cNvCxnSpPr>
                  <a:cxnSpLocks/>
                  <a:stCxn id="456"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61093B69-F608-5948-B1A6-F3FA4BCFC899}"/>
                    </a:ext>
                  </a:extLst>
                </p:cNvPr>
                <p:cNvCxnSpPr>
                  <a:cxnSpLocks/>
                  <a:endCxn id="456"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4" name="Straight Connector 393">
                <a:extLst>
                  <a:ext uri="{FF2B5EF4-FFF2-40B4-BE49-F238E27FC236}">
                    <a16:creationId xmlns:a16="http://schemas.microsoft.com/office/drawing/2014/main" id="{DE4B675C-3FF9-DE45-B53A-0B4B2317F26A}"/>
                  </a:ext>
                </a:extLst>
              </p:cNvPr>
              <p:cNvCxnSpPr>
                <a:cxnSpLocks/>
                <a:endCxn id="395"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D8406544-BB55-8D46-AC00-317DE9CCD452}"/>
                  </a:ext>
                </a:extLst>
              </p:cNvPr>
              <p:cNvSpPr/>
              <p:nvPr/>
            </p:nvSpPr>
            <p:spPr>
              <a:xfrm flipV="1">
                <a:off x="1033905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6" name="Group 395">
                <a:extLst>
                  <a:ext uri="{FF2B5EF4-FFF2-40B4-BE49-F238E27FC236}">
                    <a16:creationId xmlns:a16="http://schemas.microsoft.com/office/drawing/2014/main" id="{4CC7CE9B-A849-E84D-9FBF-7CDE429EB0A4}"/>
                  </a:ext>
                </a:extLst>
              </p:cNvPr>
              <p:cNvGrpSpPr/>
              <p:nvPr/>
            </p:nvGrpSpPr>
            <p:grpSpPr>
              <a:xfrm>
                <a:off x="6144472" y="967047"/>
                <a:ext cx="636408" cy="465262"/>
                <a:chOff x="6144472" y="967047"/>
                <a:chExt cx="636408" cy="465262"/>
              </a:xfrm>
            </p:grpSpPr>
            <p:sp>
              <p:nvSpPr>
                <p:cNvPr id="453" name="Diamond 452">
                  <a:extLst>
                    <a:ext uri="{FF2B5EF4-FFF2-40B4-BE49-F238E27FC236}">
                      <a16:creationId xmlns:a16="http://schemas.microsoft.com/office/drawing/2014/main" id="{D2B4310D-1F5F-AF44-ADBB-D2EB2DBBE2AE}"/>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4" name="Elbow Connector 453">
                  <a:extLst>
                    <a:ext uri="{FF2B5EF4-FFF2-40B4-BE49-F238E27FC236}">
                      <a16:creationId xmlns:a16="http://schemas.microsoft.com/office/drawing/2014/main" id="{C2D8240A-E5C3-4E43-B7E3-B75FD73E7A42}"/>
                    </a:ext>
                  </a:extLst>
                </p:cNvPr>
                <p:cNvCxnSpPr>
                  <a:cxnSpLocks/>
                  <a:stCxn id="453"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Elbow Connector 454">
                  <a:extLst>
                    <a:ext uri="{FF2B5EF4-FFF2-40B4-BE49-F238E27FC236}">
                      <a16:creationId xmlns:a16="http://schemas.microsoft.com/office/drawing/2014/main" id="{BF1C8FF7-2492-9A43-8353-67A2BDFBB3B3}"/>
                    </a:ext>
                  </a:extLst>
                </p:cNvPr>
                <p:cNvCxnSpPr>
                  <a:cxnSpLocks/>
                  <a:endCxn id="453"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7" name="Straight Connector 396">
                <a:extLst>
                  <a:ext uri="{FF2B5EF4-FFF2-40B4-BE49-F238E27FC236}">
                    <a16:creationId xmlns:a16="http://schemas.microsoft.com/office/drawing/2014/main" id="{C78DB3FD-469B-9C41-BF89-1872559B8BC9}"/>
                  </a:ext>
                </a:extLst>
              </p:cNvPr>
              <p:cNvCxnSpPr>
                <a:cxnSpLocks/>
                <a:endCxn id="398"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8" name="Oval 397">
                <a:extLst>
                  <a:ext uri="{FF2B5EF4-FFF2-40B4-BE49-F238E27FC236}">
                    <a16:creationId xmlns:a16="http://schemas.microsoft.com/office/drawing/2014/main" id="{53836735-0AAF-BD42-BE8A-23DD9BE4A138}"/>
                  </a:ext>
                </a:extLst>
              </p:cNvPr>
              <p:cNvSpPr/>
              <p:nvPr/>
            </p:nvSpPr>
            <p:spPr>
              <a:xfrm flipV="1">
                <a:off x="6941513"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9" name="Group 398">
                <a:extLst>
                  <a:ext uri="{FF2B5EF4-FFF2-40B4-BE49-F238E27FC236}">
                    <a16:creationId xmlns:a16="http://schemas.microsoft.com/office/drawing/2014/main" id="{12387A95-15CE-0846-8588-E7559297A557}"/>
                  </a:ext>
                </a:extLst>
              </p:cNvPr>
              <p:cNvGrpSpPr/>
              <p:nvPr/>
            </p:nvGrpSpPr>
            <p:grpSpPr>
              <a:xfrm>
                <a:off x="4445702" y="967047"/>
                <a:ext cx="636407" cy="465262"/>
                <a:chOff x="4445702" y="967047"/>
                <a:chExt cx="636407" cy="465262"/>
              </a:xfrm>
            </p:grpSpPr>
            <p:sp>
              <p:nvSpPr>
                <p:cNvPr id="450" name="Diamond 449">
                  <a:extLst>
                    <a:ext uri="{FF2B5EF4-FFF2-40B4-BE49-F238E27FC236}">
                      <a16:creationId xmlns:a16="http://schemas.microsoft.com/office/drawing/2014/main" id="{0E1FB674-45AC-BA40-967E-67F5632EF04D}"/>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1" name="Elbow Connector 450">
                  <a:extLst>
                    <a:ext uri="{FF2B5EF4-FFF2-40B4-BE49-F238E27FC236}">
                      <a16:creationId xmlns:a16="http://schemas.microsoft.com/office/drawing/2014/main" id="{BB41A190-F3CE-ED4B-8173-CBC4D2E3FE78}"/>
                    </a:ext>
                  </a:extLst>
                </p:cNvPr>
                <p:cNvCxnSpPr>
                  <a:cxnSpLocks/>
                  <a:stCxn id="45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Elbow Connector 451">
                  <a:extLst>
                    <a:ext uri="{FF2B5EF4-FFF2-40B4-BE49-F238E27FC236}">
                      <a16:creationId xmlns:a16="http://schemas.microsoft.com/office/drawing/2014/main" id="{DE7E3C4C-90DC-CD41-BAB7-BB855C68A932}"/>
                    </a:ext>
                  </a:extLst>
                </p:cNvPr>
                <p:cNvCxnSpPr>
                  <a:cxnSpLocks/>
                  <a:endCxn id="45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0" name="Straight Connector 399">
                <a:extLst>
                  <a:ext uri="{FF2B5EF4-FFF2-40B4-BE49-F238E27FC236}">
                    <a16:creationId xmlns:a16="http://schemas.microsoft.com/office/drawing/2014/main" id="{5C1F82EF-B54D-C54C-8894-CA48DDF1608D}"/>
                  </a:ext>
                </a:extLst>
              </p:cNvPr>
              <p:cNvCxnSpPr>
                <a:cxnSpLocks/>
                <a:endCxn id="401"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7A382BD0-43DE-C34A-8B78-DFFAF52B4F69}"/>
                  </a:ext>
                </a:extLst>
              </p:cNvPr>
              <p:cNvSpPr/>
              <p:nvPr/>
            </p:nvSpPr>
            <p:spPr>
              <a:xfrm flipV="1">
                <a:off x="5242742"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2" name="Group 401">
                <a:extLst>
                  <a:ext uri="{FF2B5EF4-FFF2-40B4-BE49-F238E27FC236}">
                    <a16:creationId xmlns:a16="http://schemas.microsoft.com/office/drawing/2014/main" id="{829A7441-B074-104B-90DD-E1BCA3558BE5}"/>
                  </a:ext>
                </a:extLst>
              </p:cNvPr>
              <p:cNvGrpSpPr/>
              <p:nvPr/>
            </p:nvGrpSpPr>
            <p:grpSpPr>
              <a:xfrm>
                <a:off x="2746931" y="967048"/>
                <a:ext cx="636407" cy="465262"/>
                <a:chOff x="2746931" y="967048"/>
                <a:chExt cx="636407" cy="465262"/>
              </a:xfrm>
            </p:grpSpPr>
            <p:sp>
              <p:nvSpPr>
                <p:cNvPr id="447" name="Diamond 446">
                  <a:extLst>
                    <a:ext uri="{FF2B5EF4-FFF2-40B4-BE49-F238E27FC236}">
                      <a16:creationId xmlns:a16="http://schemas.microsoft.com/office/drawing/2014/main" id="{5CD035D9-2389-174E-976B-21BB3FC614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48" name="Elbow Connector 447">
                  <a:extLst>
                    <a:ext uri="{FF2B5EF4-FFF2-40B4-BE49-F238E27FC236}">
                      <a16:creationId xmlns:a16="http://schemas.microsoft.com/office/drawing/2014/main" id="{125EEFF2-3F23-D24F-91F2-679C43595EC7}"/>
                    </a:ext>
                  </a:extLst>
                </p:cNvPr>
                <p:cNvCxnSpPr>
                  <a:cxnSpLocks/>
                  <a:stCxn id="447"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Elbow Connector 448">
                  <a:extLst>
                    <a:ext uri="{FF2B5EF4-FFF2-40B4-BE49-F238E27FC236}">
                      <a16:creationId xmlns:a16="http://schemas.microsoft.com/office/drawing/2014/main" id="{38D14426-DFC2-CE4E-AB1A-3489B9E5DE71}"/>
                    </a:ext>
                  </a:extLst>
                </p:cNvPr>
                <p:cNvCxnSpPr>
                  <a:cxnSpLocks/>
                  <a:endCxn id="447"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3" name="Straight Connector 402">
                <a:extLst>
                  <a:ext uri="{FF2B5EF4-FFF2-40B4-BE49-F238E27FC236}">
                    <a16:creationId xmlns:a16="http://schemas.microsoft.com/office/drawing/2014/main" id="{BD800ECF-BAB4-A342-953D-60F9ED3320D4}"/>
                  </a:ext>
                </a:extLst>
              </p:cNvPr>
              <p:cNvCxnSpPr>
                <a:cxnSpLocks/>
                <a:stCxn id="439" idx="6"/>
                <a:endCxn id="404"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85BDD973-E5E9-FF49-B67C-49889F892CC4}"/>
                  </a:ext>
                </a:extLst>
              </p:cNvPr>
              <p:cNvSpPr/>
              <p:nvPr/>
            </p:nvSpPr>
            <p:spPr>
              <a:xfrm flipV="1">
                <a:off x="3543971" y="829272"/>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05" name="Straight Connector 404">
                <a:extLst>
                  <a:ext uri="{FF2B5EF4-FFF2-40B4-BE49-F238E27FC236}">
                    <a16:creationId xmlns:a16="http://schemas.microsoft.com/office/drawing/2014/main" id="{8BA813C7-88A8-7E47-AACC-C5BA6A7BBB9C}"/>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686CFA0B-C625-034F-B900-9E517600DD0D}"/>
                  </a:ext>
                </a:extLst>
              </p:cNvPr>
              <p:cNvSpPr/>
              <p:nvPr/>
            </p:nvSpPr>
            <p:spPr>
              <a:xfrm flipV="1">
                <a:off x="864028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7" name="Group 406">
                <a:extLst>
                  <a:ext uri="{FF2B5EF4-FFF2-40B4-BE49-F238E27FC236}">
                    <a16:creationId xmlns:a16="http://schemas.microsoft.com/office/drawing/2014/main" id="{88427943-1810-A447-86C0-6C2C4C297574}"/>
                  </a:ext>
                </a:extLst>
              </p:cNvPr>
              <p:cNvGrpSpPr/>
              <p:nvPr/>
            </p:nvGrpSpPr>
            <p:grpSpPr>
              <a:xfrm>
                <a:off x="8012043" y="933419"/>
                <a:ext cx="628241" cy="67256"/>
                <a:chOff x="8012043" y="933419"/>
                <a:chExt cx="628241" cy="67256"/>
              </a:xfrm>
            </p:grpSpPr>
            <p:cxnSp>
              <p:nvCxnSpPr>
                <p:cNvPr id="443" name="Straight Connector 442">
                  <a:extLst>
                    <a:ext uri="{FF2B5EF4-FFF2-40B4-BE49-F238E27FC236}">
                      <a16:creationId xmlns:a16="http://schemas.microsoft.com/office/drawing/2014/main" id="{48C5823E-338C-F24B-98BB-3A54F9D4C478}"/>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4" name="Oval 443">
                  <a:extLst>
                    <a:ext uri="{FF2B5EF4-FFF2-40B4-BE49-F238E27FC236}">
                      <a16:creationId xmlns:a16="http://schemas.microsoft.com/office/drawing/2014/main" id="{88ECC15D-87B7-C940-98AB-53B51356DDEB}"/>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p>
              </p:txBody>
            </p:sp>
            <p:sp>
              <p:nvSpPr>
                <p:cNvPr id="445" name="Oval 444">
                  <a:extLst>
                    <a:ext uri="{FF2B5EF4-FFF2-40B4-BE49-F238E27FC236}">
                      <a16:creationId xmlns:a16="http://schemas.microsoft.com/office/drawing/2014/main" id="{CC48992A-8F17-3D41-9EDA-755B559A84CF}"/>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6" name="Oval 445">
                  <a:extLst>
                    <a:ext uri="{FF2B5EF4-FFF2-40B4-BE49-F238E27FC236}">
                      <a16:creationId xmlns:a16="http://schemas.microsoft.com/office/drawing/2014/main" id="{3494FF48-CB20-1840-8850-5038C212DE8F}"/>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grpSp>
            <p:nvGrpSpPr>
              <p:cNvPr id="408" name="Group 407">
                <a:extLst>
                  <a:ext uri="{FF2B5EF4-FFF2-40B4-BE49-F238E27FC236}">
                    <a16:creationId xmlns:a16="http://schemas.microsoft.com/office/drawing/2014/main" id="{F082551B-08BF-904D-9EA3-4C6B722960B7}"/>
                  </a:ext>
                </a:extLst>
              </p:cNvPr>
              <p:cNvGrpSpPr/>
              <p:nvPr/>
            </p:nvGrpSpPr>
            <p:grpSpPr>
              <a:xfrm>
                <a:off x="791274" y="747077"/>
                <a:ext cx="1336306" cy="473135"/>
                <a:chOff x="791274" y="747077"/>
                <a:chExt cx="1336306" cy="473135"/>
              </a:xfrm>
            </p:grpSpPr>
            <p:sp>
              <p:nvSpPr>
                <p:cNvPr id="439" name="Oval 438">
                  <a:extLst>
                    <a:ext uri="{FF2B5EF4-FFF2-40B4-BE49-F238E27FC236}">
                      <a16:creationId xmlns:a16="http://schemas.microsoft.com/office/drawing/2014/main" id="{0C6BC387-9D23-954A-B6A1-76BE4AE6612C}"/>
                    </a:ext>
                  </a:extLst>
                </p:cNvPr>
                <p:cNvSpPr/>
                <p:nvPr/>
              </p:nvSpPr>
              <p:spPr>
                <a:xfrm flipV="1">
                  <a:off x="1852028"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0" name="Google Shape;399;p3">
                  <a:extLst>
                    <a:ext uri="{FF2B5EF4-FFF2-40B4-BE49-F238E27FC236}">
                      <a16:creationId xmlns:a16="http://schemas.microsoft.com/office/drawing/2014/main" id="{7778BC72-2EB4-FA44-AA0D-4A66F24ADBC0}"/>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1" name="Straight Connector 440">
                  <a:extLst>
                    <a:ext uri="{FF2B5EF4-FFF2-40B4-BE49-F238E27FC236}">
                      <a16:creationId xmlns:a16="http://schemas.microsoft.com/office/drawing/2014/main" id="{87EAEAF5-E50E-6A4C-A66E-0DA9B514FD7F}"/>
                    </a:ext>
                  </a:extLst>
                </p:cNvPr>
                <p:cNvCxnSpPr>
                  <a:cxnSpLocks/>
                  <a:stCxn id="440"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2" name="TextBox 441">
                  <a:extLst>
                    <a:ext uri="{FF2B5EF4-FFF2-40B4-BE49-F238E27FC236}">
                      <a16:creationId xmlns:a16="http://schemas.microsoft.com/office/drawing/2014/main" id="{7C73BE00-FA38-6F40-B7AC-996D71F0AD5F}"/>
                    </a:ext>
                  </a:extLst>
                </p:cNvPr>
                <p:cNvSpPr txBox="1"/>
                <p:nvPr/>
              </p:nvSpPr>
              <p:spPr>
                <a:xfrm>
                  <a:off x="791274" y="747077"/>
                  <a:ext cx="361036"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a:t>
                  </a:r>
                </a:p>
              </p:txBody>
            </p:sp>
          </p:grpSp>
          <p:grpSp>
            <p:nvGrpSpPr>
              <p:cNvPr id="409" name="Group 408">
                <a:extLst>
                  <a:ext uri="{FF2B5EF4-FFF2-40B4-BE49-F238E27FC236}">
                    <a16:creationId xmlns:a16="http://schemas.microsoft.com/office/drawing/2014/main" id="{10F19DCD-01BF-7A48-8BC8-1898D7B4A614}"/>
                  </a:ext>
                </a:extLst>
              </p:cNvPr>
              <p:cNvGrpSpPr/>
              <p:nvPr/>
            </p:nvGrpSpPr>
            <p:grpSpPr>
              <a:xfrm>
                <a:off x="8578480" y="439532"/>
                <a:ext cx="850347" cy="942740"/>
                <a:chOff x="8578480" y="439532"/>
                <a:chExt cx="850347" cy="942740"/>
              </a:xfrm>
            </p:grpSpPr>
            <p:cxnSp>
              <p:nvCxnSpPr>
                <p:cNvPr id="434" name="Elbow Connector 433">
                  <a:extLst>
                    <a:ext uri="{FF2B5EF4-FFF2-40B4-BE49-F238E27FC236}">
                      <a16:creationId xmlns:a16="http://schemas.microsoft.com/office/drawing/2014/main" id="{66BA23BD-5BC7-424A-8190-3886925C6E53}"/>
                    </a:ext>
                  </a:extLst>
                </p:cNvPr>
                <p:cNvCxnSpPr>
                  <a:cxnSpLocks/>
                  <a:stCxn id="406" idx="0"/>
                  <a:endCxn id="436"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2FF038-BDD0-F643-9220-95C61ECF118F}"/>
                    </a:ext>
                  </a:extLst>
                </p:cNvPr>
                <p:cNvCxnSpPr>
                  <a:cxnSpLocks/>
                  <a:stCxn id="473" idx="0"/>
                  <a:endCxn id="438"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6" name="Rectangle 435">
                  <a:extLst>
                    <a:ext uri="{FF2B5EF4-FFF2-40B4-BE49-F238E27FC236}">
                      <a16:creationId xmlns:a16="http://schemas.microsoft.com/office/drawing/2014/main" id="{69D98F14-CDF7-0147-AA84-7EA08B5A9A9F}"/>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7" name="Elbow Connector 436">
                  <a:extLst>
                    <a:ext uri="{FF2B5EF4-FFF2-40B4-BE49-F238E27FC236}">
                      <a16:creationId xmlns:a16="http://schemas.microsoft.com/office/drawing/2014/main" id="{B6D7517F-AF06-EB46-8F9E-5BF9573BEDDA}"/>
                    </a:ext>
                  </a:extLst>
                </p:cNvPr>
                <p:cNvCxnSpPr>
                  <a:cxnSpLocks/>
                  <a:stCxn id="436"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8" name="Arc 437">
                  <a:extLst>
                    <a:ext uri="{FF2B5EF4-FFF2-40B4-BE49-F238E27FC236}">
                      <a16:creationId xmlns:a16="http://schemas.microsoft.com/office/drawing/2014/main" id="{BE9F04FF-95F0-B74D-9E48-24C1A16ED6C6}"/>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0" name="Group 409">
                <a:extLst>
                  <a:ext uri="{FF2B5EF4-FFF2-40B4-BE49-F238E27FC236}">
                    <a16:creationId xmlns:a16="http://schemas.microsoft.com/office/drawing/2014/main" id="{FC8184DA-0E4A-FD4A-B699-084D323C854A}"/>
                  </a:ext>
                </a:extLst>
              </p:cNvPr>
              <p:cNvGrpSpPr/>
              <p:nvPr/>
            </p:nvGrpSpPr>
            <p:grpSpPr>
              <a:xfrm>
                <a:off x="5180938" y="439531"/>
                <a:ext cx="850347" cy="942741"/>
                <a:chOff x="5180938" y="439531"/>
                <a:chExt cx="850347" cy="942741"/>
              </a:xfrm>
            </p:grpSpPr>
            <p:cxnSp>
              <p:nvCxnSpPr>
                <p:cNvPr id="429" name="Elbow Connector 428">
                  <a:extLst>
                    <a:ext uri="{FF2B5EF4-FFF2-40B4-BE49-F238E27FC236}">
                      <a16:creationId xmlns:a16="http://schemas.microsoft.com/office/drawing/2014/main" id="{259BA4CD-C75E-334C-A521-8FC82213F82F}"/>
                    </a:ext>
                  </a:extLst>
                </p:cNvPr>
                <p:cNvCxnSpPr>
                  <a:cxnSpLocks/>
                  <a:stCxn id="401" idx="0"/>
                  <a:endCxn id="431"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C02E3BC-FDAD-D647-AA6B-C08763F32EB4}"/>
                    </a:ext>
                  </a:extLst>
                </p:cNvPr>
                <p:cNvCxnSpPr>
                  <a:cxnSpLocks/>
                  <a:stCxn id="260"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C8412C69-9820-2544-8A97-2F4967FE8D9C}"/>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2" name="Elbow Connector 431">
                  <a:extLst>
                    <a:ext uri="{FF2B5EF4-FFF2-40B4-BE49-F238E27FC236}">
                      <a16:creationId xmlns:a16="http://schemas.microsoft.com/office/drawing/2014/main" id="{C89BDF14-1F74-934E-B537-AB8A7651F673}"/>
                    </a:ext>
                  </a:extLst>
                </p:cNvPr>
                <p:cNvCxnSpPr>
                  <a:cxnSpLocks/>
                  <a:stCxn id="431"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Arc 432">
                  <a:extLst>
                    <a:ext uri="{FF2B5EF4-FFF2-40B4-BE49-F238E27FC236}">
                      <a16:creationId xmlns:a16="http://schemas.microsoft.com/office/drawing/2014/main" id="{50B1B631-61F3-274B-9045-3E0E990056AF}"/>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1" name="Group 410">
                <a:extLst>
                  <a:ext uri="{FF2B5EF4-FFF2-40B4-BE49-F238E27FC236}">
                    <a16:creationId xmlns:a16="http://schemas.microsoft.com/office/drawing/2014/main" id="{DD934847-687D-9D48-97EE-7FDB4ED71E74}"/>
                  </a:ext>
                </a:extLst>
              </p:cNvPr>
              <p:cNvGrpSpPr/>
              <p:nvPr/>
            </p:nvGrpSpPr>
            <p:grpSpPr>
              <a:xfrm>
                <a:off x="6879710" y="439532"/>
                <a:ext cx="850347" cy="942740"/>
                <a:chOff x="6879710" y="439532"/>
                <a:chExt cx="850347" cy="942740"/>
              </a:xfrm>
            </p:grpSpPr>
            <p:cxnSp>
              <p:nvCxnSpPr>
                <p:cNvPr id="424" name="Elbow Connector 423">
                  <a:extLst>
                    <a:ext uri="{FF2B5EF4-FFF2-40B4-BE49-F238E27FC236}">
                      <a16:creationId xmlns:a16="http://schemas.microsoft.com/office/drawing/2014/main" id="{BE56F62B-849B-F844-BFC9-7534B0F5843F}"/>
                    </a:ext>
                  </a:extLst>
                </p:cNvPr>
                <p:cNvCxnSpPr>
                  <a:cxnSpLocks/>
                  <a:stCxn id="398" idx="0"/>
                  <a:endCxn id="426"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10ECCD1-C27F-2642-9E41-A1796D52F530}"/>
                    </a:ext>
                  </a:extLst>
                </p:cNvPr>
                <p:cNvCxnSpPr>
                  <a:cxnSpLocks/>
                  <a:stCxn id="469" idx="0"/>
                  <a:endCxn id="4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09F81EA2-5936-9243-AB20-64B0BCF5E2AC}"/>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7" name="Elbow Connector 426">
                  <a:extLst>
                    <a:ext uri="{FF2B5EF4-FFF2-40B4-BE49-F238E27FC236}">
                      <a16:creationId xmlns:a16="http://schemas.microsoft.com/office/drawing/2014/main" id="{D112FB89-0A3C-4949-AA5C-E056CCC6FF6E}"/>
                    </a:ext>
                  </a:extLst>
                </p:cNvPr>
                <p:cNvCxnSpPr>
                  <a:cxnSpLocks/>
                  <a:stCxn id="426"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8" name="Arc 427">
                  <a:extLst>
                    <a:ext uri="{FF2B5EF4-FFF2-40B4-BE49-F238E27FC236}">
                      <a16:creationId xmlns:a16="http://schemas.microsoft.com/office/drawing/2014/main" id="{47F4FF86-6B9E-8C4C-B9F0-A1ED5841321A}"/>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2" name="Group 411">
                <a:extLst>
                  <a:ext uri="{FF2B5EF4-FFF2-40B4-BE49-F238E27FC236}">
                    <a16:creationId xmlns:a16="http://schemas.microsoft.com/office/drawing/2014/main" id="{68884610-4C9C-5742-9E4E-C2DBB1B1BACF}"/>
                  </a:ext>
                </a:extLst>
              </p:cNvPr>
              <p:cNvGrpSpPr/>
              <p:nvPr/>
            </p:nvGrpSpPr>
            <p:grpSpPr>
              <a:xfrm>
                <a:off x="1783396" y="447397"/>
                <a:ext cx="850348" cy="934876"/>
                <a:chOff x="1783396" y="447397"/>
                <a:chExt cx="850348" cy="934876"/>
              </a:xfrm>
            </p:grpSpPr>
            <p:cxnSp>
              <p:nvCxnSpPr>
                <p:cNvPr id="419" name="Elbow Connector 418">
                  <a:extLst>
                    <a:ext uri="{FF2B5EF4-FFF2-40B4-BE49-F238E27FC236}">
                      <a16:creationId xmlns:a16="http://schemas.microsoft.com/office/drawing/2014/main" id="{862AEDE6-19C7-8942-B520-8FCD4080C51A}"/>
                    </a:ext>
                  </a:extLst>
                </p:cNvPr>
                <p:cNvCxnSpPr>
                  <a:cxnSpLocks/>
                  <a:stCxn id="439" idx="0"/>
                  <a:endCxn id="421"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1783558-2A2F-584D-A718-61504FEEB927}"/>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1" name="Rectangle 420">
                  <a:extLst>
                    <a:ext uri="{FF2B5EF4-FFF2-40B4-BE49-F238E27FC236}">
                      <a16:creationId xmlns:a16="http://schemas.microsoft.com/office/drawing/2014/main" id="{E2AD8EA1-8330-EF42-A7D9-4E498694247C}"/>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2" name="Elbow Connector 421">
                  <a:extLst>
                    <a:ext uri="{FF2B5EF4-FFF2-40B4-BE49-F238E27FC236}">
                      <a16:creationId xmlns:a16="http://schemas.microsoft.com/office/drawing/2014/main" id="{72CE4F77-C5CD-9149-84A5-D60E47340029}"/>
                    </a:ext>
                  </a:extLst>
                </p:cNvPr>
                <p:cNvCxnSpPr>
                  <a:cxnSpLocks/>
                  <a:stCxn id="421"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Arc 422">
                  <a:extLst>
                    <a:ext uri="{FF2B5EF4-FFF2-40B4-BE49-F238E27FC236}">
                      <a16:creationId xmlns:a16="http://schemas.microsoft.com/office/drawing/2014/main" id="{0BC74589-59AA-C44F-BC10-1B3E0CA5D324}"/>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3" name="Group 412">
                <a:extLst>
                  <a:ext uri="{FF2B5EF4-FFF2-40B4-BE49-F238E27FC236}">
                    <a16:creationId xmlns:a16="http://schemas.microsoft.com/office/drawing/2014/main" id="{666259E3-D82F-714A-8CDB-82226BBE7CCB}"/>
                  </a:ext>
                </a:extLst>
              </p:cNvPr>
              <p:cNvGrpSpPr/>
              <p:nvPr/>
            </p:nvGrpSpPr>
            <p:grpSpPr>
              <a:xfrm>
                <a:off x="3482168" y="447396"/>
                <a:ext cx="850347" cy="934876"/>
                <a:chOff x="3482168" y="447396"/>
                <a:chExt cx="850347" cy="934876"/>
              </a:xfrm>
            </p:grpSpPr>
            <p:cxnSp>
              <p:nvCxnSpPr>
                <p:cNvPr id="414" name="Elbow Connector 413">
                  <a:extLst>
                    <a:ext uri="{FF2B5EF4-FFF2-40B4-BE49-F238E27FC236}">
                      <a16:creationId xmlns:a16="http://schemas.microsoft.com/office/drawing/2014/main" id="{BCD3C365-45DC-9844-AAA1-D7F835173E83}"/>
                    </a:ext>
                  </a:extLst>
                </p:cNvPr>
                <p:cNvCxnSpPr>
                  <a:cxnSpLocks/>
                  <a:stCxn id="404" idx="0"/>
                  <a:endCxn id="416"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4412692-7C5B-2E47-B90F-0E502C75A964}"/>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6" name="Rectangle 415">
                  <a:extLst>
                    <a:ext uri="{FF2B5EF4-FFF2-40B4-BE49-F238E27FC236}">
                      <a16:creationId xmlns:a16="http://schemas.microsoft.com/office/drawing/2014/main" id="{35D42E4B-9B6A-6240-9672-35AEA2E0B7A5}"/>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17" name="Elbow Connector 416">
                  <a:extLst>
                    <a:ext uri="{FF2B5EF4-FFF2-40B4-BE49-F238E27FC236}">
                      <a16:creationId xmlns:a16="http://schemas.microsoft.com/office/drawing/2014/main" id="{26FA9FF3-5ECD-0F42-83CB-003F0DA5E8D2}"/>
                    </a:ext>
                  </a:extLst>
                </p:cNvPr>
                <p:cNvCxnSpPr>
                  <a:cxnSpLocks/>
                  <a:stCxn id="416"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8" name="Arc 417">
                  <a:extLst>
                    <a:ext uri="{FF2B5EF4-FFF2-40B4-BE49-F238E27FC236}">
                      <a16:creationId xmlns:a16="http://schemas.microsoft.com/office/drawing/2014/main" id="{E737672B-AEBE-5940-9404-B779BE5B8199}"/>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grpSp>
          <p:nvGrpSpPr>
            <p:cNvPr id="268" name="Group 267">
              <a:extLst>
                <a:ext uri="{FF2B5EF4-FFF2-40B4-BE49-F238E27FC236}">
                  <a16:creationId xmlns:a16="http://schemas.microsoft.com/office/drawing/2014/main" id="{10027C68-F4BA-4745-A421-23D65FEAA0DC}"/>
                </a:ext>
              </a:extLst>
            </p:cNvPr>
            <p:cNvGrpSpPr/>
            <p:nvPr/>
          </p:nvGrpSpPr>
          <p:grpSpPr>
            <a:xfrm>
              <a:off x="880488" y="5079517"/>
              <a:ext cx="9171072" cy="875478"/>
              <a:chOff x="297148" y="1104823"/>
              <a:chExt cx="10317458" cy="984913"/>
            </a:xfrm>
          </p:grpSpPr>
          <p:cxnSp>
            <p:nvCxnSpPr>
              <p:cNvPr id="333" name="Straight Connector 332">
                <a:extLst>
                  <a:ext uri="{FF2B5EF4-FFF2-40B4-BE49-F238E27FC236}">
                    <a16:creationId xmlns:a16="http://schemas.microsoft.com/office/drawing/2014/main" id="{A999333D-BCDB-6C41-8050-00E51819ABB3}"/>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AB5DEA4-9017-8544-96A9-807F0B7B39D3}"/>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BFA47A8-1E45-534E-AF88-841DEC8CA2E1}"/>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14A13C99-D816-844D-A410-642F45EF4339}"/>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7" name="Diamond 336">
                <a:extLst>
                  <a:ext uri="{FF2B5EF4-FFF2-40B4-BE49-F238E27FC236}">
                    <a16:creationId xmlns:a16="http://schemas.microsoft.com/office/drawing/2014/main" id="{951B6487-BD22-DF45-997E-6803FFD332C4}"/>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8" name="Arc 337">
                <a:extLst>
                  <a:ext uri="{FF2B5EF4-FFF2-40B4-BE49-F238E27FC236}">
                    <a16:creationId xmlns:a16="http://schemas.microsoft.com/office/drawing/2014/main" id="{29D5C04A-3DED-C14D-8E6F-0C264420BCAB}"/>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9" name="Straight Connector 338">
                <a:extLst>
                  <a:ext uri="{FF2B5EF4-FFF2-40B4-BE49-F238E27FC236}">
                    <a16:creationId xmlns:a16="http://schemas.microsoft.com/office/drawing/2014/main" id="{1C4B4BE6-6410-8D40-B947-2CE10B8DD2E7}"/>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D64AF5F-0A47-384C-9BEE-878771CE005D}"/>
                  </a:ext>
                </a:extLst>
              </p:cNvPr>
              <p:cNvCxnSpPr>
                <a:cxnSpLocks/>
                <a:endCxn id="336"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Elbow Connector 340">
                <a:extLst>
                  <a:ext uri="{FF2B5EF4-FFF2-40B4-BE49-F238E27FC236}">
                    <a16:creationId xmlns:a16="http://schemas.microsoft.com/office/drawing/2014/main" id="{6FCEB31E-4624-E945-802D-994370FEFBA6}"/>
                  </a:ext>
                </a:extLst>
              </p:cNvPr>
              <p:cNvCxnSpPr>
                <a:cxnSpLocks/>
                <a:stCxn id="336"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Elbow Connector 341">
                <a:extLst>
                  <a:ext uri="{FF2B5EF4-FFF2-40B4-BE49-F238E27FC236}">
                    <a16:creationId xmlns:a16="http://schemas.microsoft.com/office/drawing/2014/main" id="{6C563FEA-48E5-D64A-AE4D-67C92BD4FCD9}"/>
                  </a:ext>
                </a:extLst>
              </p:cNvPr>
              <p:cNvCxnSpPr>
                <a:cxnSpLocks/>
                <a:stCxn id="337"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Elbow Connector 342">
                <a:extLst>
                  <a:ext uri="{FF2B5EF4-FFF2-40B4-BE49-F238E27FC236}">
                    <a16:creationId xmlns:a16="http://schemas.microsoft.com/office/drawing/2014/main" id="{2B846206-240D-9E47-BF05-EDE4B4FA301B}"/>
                  </a:ext>
                </a:extLst>
              </p:cNvPr>
              <p:cNvCxnSpPr>
                <a:cxnSpLocks/>
                <a:endCxn id="337"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0B14B13-D1B3-5342-A557-155578C88D18}"/>
                  </a:ext>
                </a:extLst>
              </p:cNvPr>
              <p:cNvCxnSpPr>
                <a:cxnSpLocks/>
                <a:endCxn id="345"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5" name="Oval 344">
                <a:extLst>
                  <a:ext uri="{FF2B5EF4-FFF2-40B4-BE49-F238E27FC236}">
                    <a16:creationId xmlns:a16="http://schemas.microsoft.com/office/drawing/2014/main" id="{98AD5F76-363C-D34B-A9D5-57BB1DAB49B5}"/>
                  </a:ext>
                </a:extLst>
              </p:cNvPr>
              <p:cNvSpPr/>
              <p:nvPr/>
            </p:nvSpPr>
            <p:spPr>
              <a:xfrm flipV="1">
                <a:off x="1033905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46" name="Straight Connector 345">
                <a:extLst>
                  <a:ext uri="{FF2B5EF4-FFF2-40B4-BE49-F238E27FC236}">
                    <a16:creationId xmlns:a16="http://schemas.microsoft.com/office/drawing/2014/main" id="{03B5FBBE-5494-6144-A5DB-C8D744DDA9E6}"/>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B2720220-D288-AE40-9CDF-DA2D3FC8E63B}"/>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8" name="Diamond 347">
                <a:extLst>
                  <a:ext uri="{FF2B5EF4-FFF2-40B4-BE49-F238E27FC236}">
                    <a16:creationId xmlns:a16="http://schemas.microsoft.com/office/drawing/2014/main" id="{B4D0454E-911D-F149-BF16-9E9DD2C3A9B7}"/>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9" name="Arc 348">
                <a:extLst>
                  <a:ext uri="{FF2B5EF4-FFF2-40B4-BE49-F238E27FC236}">
                    <a16:creationId xmlns:a16="http://schemas.microsoft.com/office/drawing/2014/main" id="{A81C6AC8-5B4A-6D48-9515-3DB06325FBB0}"/>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0" name="Straight Connector 349">
                <a:extLst>
                  <a:ext uri="{FF2B5EF4-FFF2-40B4-BE49-F238E27FC236}">
                    <a16:creationId xmlns:a16="http://schemas.microsoft.com/office/drawing/2014/main" id="{A0A793B5-9755-3C40-B701-642CDBA12A5E}"/>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7C64BA0-9E9D-7E4F-ADD2-19C9A4572CA7}"/>
                  </a:ext>
                </a:extLst>
              </p:cNvPr>
              <p:cNvCxnSpPr>
                <a:cxnSpLocks/>
                <a:endCxn id="347"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Elbow Connector 351">
                <a:extLst>
                  <a:ext uri="{FF2B5EF4-FFF2-40B4-BE49-F238E27FC236}">
                    <a16:creationId xmlns:a16="http://schemas.microsoft.com/office/drawing/2014/main" id="{2FD5479C-C646-4645-A028-117E643EFC99}"/>
                  </a:ext>
                </a:extLst>
              </p:cNvPr>
              <p:cNvCxnSpPr>
                <a:cxnSpLocks/>
                <a:stCxn id="347"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Elbow Connector 352">
                <a:extLst>
                  <a:ext uri="{FF2B5EF4-FFF2-40B4-BE49-F238E27FC236}">
                    <a16:creationId xmlns:a16="http://schemas.microsoft.com/office/drawing/2014/main" id="{D6A97A4B-0F60-5B42-963C-FDDC3B7C38C2}"/>
                  </a:ext>
                </a:extLst>
              </p:cNvPr>
              <p:cNvCxnSpPr>
                <a:cxnSpLocks/>
                <a:stCxn id="348"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D2F832B5-0C25-3F40-A47F-EEF2A5343D27}"/>
                  </a:ext>
                </a:extLst>
              </p:cNvPr>
              <p:cNvCxnSpPr>
                <a:cxnSpLocks/>
                <a:endCxn id="348"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1309797B-016B-834D-A688-9F7731F3DF13}"/>
                  </a:ext>
                </a:extLst>
              </p:cNvPr>
              <p:cNvCxnSpPr>
                <a:cxnSpLocks/>
                <a:endCxn id="356"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BEE36C56-BABA-4A4E-82C3-63AA7DE30DC5}"/>
                  </a:ext>
                </a:extLst>
              </p:cNvPr>
              <p:cNvSpPr/>
              <p:nvPr/>
            </p:nvSpPr>
            <p:spPr>
              <a:xfrm flipV="1">
                <a:off x="6941513"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Straight Connector 356">
                <a:extLst>
                  <a:ext uri="{FF2B5EF4-FFF2-40B4-BE49-F238E27FC236}">
                    <a16:creationId xmlns:a16="http://schemas.microsoft.com/office/drawing/2014/main" id="{E9602753-ABED-7C4B-9328-86F1BA014A42}"/>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A08C3F80-5F8B-DB4C-BC57-1499D79F63AB}"/>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9" name="Diamond 358">
                <a:extLst>
                  <a:ext uri="{FF2B5EF4-FFF2-40B4-BE49-F238E27FC236}">
                    <a16:creationId xmlns:a16="http://schemas.microsoft.com/office/drawing/2014/main" id="{DA37504D-AF67-1243-BC27-455B1F115FCB}"/>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0" name="Arc 359">
                <a:extLst>
                  <a:ext uri="{FF2B5EF4-FFF2-40B4-BE49-F238E27FC236}">
                    <a16:creationId xmlns:a16="http://schemas.microsoft.com/office/drawing/2014/main" id="{7D5ED2FB-E61D-0841-A193-DD0828DFC21E}"/>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1" name="Straight Connector 360">
                <a:extLst>
                  <a:ext uri="{FF2B5EF4-FFF2-40B4-BE49-F238E27FC236}">
                    <a16:creationId xmlns:a16="http://schemas.microsoft.com/office/drawing/2014/main" id="{8AE3FD96-43A2-884C-AC05-EF37F75FC5E4}"/>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34B395BA-190C-0949-B965-72AA82D2154D}"/>
                  </a:ext>
                </a:extLst>
              </p:cNvPr>
              <p:cNvCxnSpPr>
                <a:cxnSpLocks/>
                <a:endCxn id="358"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Elbow Connector 362">
                <a:extLst>
                  <a:ext uri="{FF2B5EF4-FFF2-40B4-BE49-F238E27FC236}">
                    <a16:creationId xmlns:a16="http://schemas.microsoft.com/office/drawing/2014/main" id="{F127666B-A007-464D-9F08-D16CF80FE83F}"/>
                  </a:ext>
                </a:extLst>
              </p:cNvPr>
              <p:cNvCxnSpPr>
                <a:cxnSpLocks/>
                <a:stCxn id="358"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Elbow Connector 363">
                <a:extLst>
                  <a:ext uri="{FF2B5EF4-FFF2-40B4-BE49-F238E27FC236}">
                    <a16:creationId xmlns:a16="http://schemas.microsoft.com/office/drawing/2014/main" id="{63F2D22A-E3B5-5B4B-B3EF-2A924404B8CD}"/>
                  </a:ext>
                </a:extLst>
              </p:cNvPr>
              <p:cNvCxnSpPr>
                <a:cxnSpLocks/>
                <a:stCxn id="359"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D342AF8B-69C3-494A-A236-B2BA72913801}"/>
                  </a:ext>
                </a:extLst>
              </p:cNvPr>
              <p:cNvCxnSpPr>
                <a:cxnSpLocks/>
                <a:endCxn id="359"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6F821F1-AAC0-E344-A0EE-82B159BDA84B}"/>
                  </a:ext>
                </a:extLst>
              </p:cNvPr>
              <p:cNvCxnSpPr>
                <a:cxnSpLocks/>
                <a:endCxn id="367"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681D84F-5D6D-154B-8553-D94756BAD4E5}"/>
                  </a:ext>
                </a:extLst>
              </p:cNvPr>
              <p:cNvSpPr/>
              <p:nvPr/>
            </p:nvSpPr>
            <p:spPr>
              <a:xfrm flipV="1">
                <a:off x="5242742"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21A98566-6834-1145-AAFD-F49CA04CF1C9}"/>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2511CD09-9AA2-B840-834D-42A148F0F6C7}"/>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0" name="Diamond 369">
                <a:extLst>
                  <a:ext uri="{FF2B5EF4-FFF2-40B4-BE49-F238E27FC236}">
                    <a16:creationId xmlns:a16="http://schemas.microsoft.com/office/drawing/2014/main" id="{838A879E-213E-4149-B569-71205EAF40E9}"/>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Arc 370">
                <a:extLst>
                  <a:ext uri="{FF2B5EF4-FFF2-40B4-BE49-F238E27FC236}">
                    <a16:creationId xmlns:a16="http://schemas.microsoft.com/office/drawing/2014/main" id="{9657B908-C859-9A40-8492-410DF408C1A6}"/>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72" name="Straight Connector 371">
                <a:extLst>
                  <a:ext uri="{FF2B5EF4-FFF2-40B4-BE49-F238E27FC236}">
                    <a16:creationId xmlns:a16="http://schemas.microsoft.com/office/drawing/2014/main" id="{C090A326-7DEE-A743-9B4A-6526C7B5A5AB}"/>
                  </a:ext>
                </a:extLst>
              </p:cNvPr>
              <p:cNvCxnSpPr>
                <a:cxnSpLocks/>
                <a:stCxn id="374"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E495958-3861-3348-8CF3-F2C5069623E1}"/>
                  </a:ext>
                </a:extLst>
              </p:cNvPr>
              <p:cNvCxnSpPr>
                <a:cxnSpLocks/>
                <a:endCxn id="369"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0B62928F-ABEA-2F44-8A36-3791556570F8}"/>
                  </a:ext>
                </a:extLst>
              </p:cNvPr>
              <p:cNvSpPr/>
              <p:nvPr/>
            </p:nvSpPr>
            <p:spPr>
              <a:xfrm flipV="1">
                <a:off x="1852028"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75" name="Elbow Connector 374">
                <a:extLst>
                  <a:ext uri="{FF2B5EF4-FFF2-40B4-BE49-F238E27FC236}">
                    <a16:creationId xmlns:a16="http://schemas.microsoft.com/office/drawing/2014/main" id="{0FB95BF9-69E7-D540-866C-132F4ED7BD80}"/>
                  </a:ext>
                </a:extLst>
              </p:cNvPr>
              <p:cNvCxnSpPr>
                <a:cxnSpLocks/>
                <a:stCxn id="369"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Elbow Connector 375">
                <a:extLst>
                  <a:ext uri="{FF2B5EF4-FFF2-40B4-BE49-F238E27FC236}">
                    <a16:creationId xmlns:a16="http://schemas.microsoft.com/office/drawing/2014/main" id="{87E65B5F-6D0F-FA47-85DF-8D5F9FE4E997}"/>
                  </a:ext>
                </a:extLst>
              </p:cNvPr>
              <p:cNvCxnSpPr>
                <a:cxnSpLocks/>
                <a:stCxn id="370"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7" name="Elbow Connector 376">
                <a:extLst>
                  <a:ext uri="{FF2B5EF4-FFF2-40B4-BE49-F238E27FC236}">
                    <a16:creationId xmlns:a16="http://schemas.microsoft.com/office/drawing/2014/main" id="{FFDE0770-A00F-6741-AAAD-823247AD8B77}"/>
                  </a:ext>
                </a:extLst>
              </p:cNvPr>
              <p:cNvCxnSpPr>
                <a:cxnSpLocks/>
                <a:endCxn id="370"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8F6E6BC-F3F1-E845-BE68-2480312DB3FE}"/>
                  </a:ext>
                </a:extLst>
              </p:cNvPr>
              <p:cNvCxnSpPr>
                <a:cxnSpLocks/>
                <a:stCxn id="374" idx="6"/>
                <a:endCxn id="379"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9" name="Oval 378">
                <a:extLst>
                  <a:ext uri="{FF2B5EF4-FFF2-40B4-BE49-F238E27FC236}">
                    <a16:creationId xmlns:a16="http://schemas.microsoft.com/office/drawing/2014/main" id="{9ECCBA24-236E-454B-A373-03B0BE088947}"/>
                  </a:ext>
                </a:extLst>
              </p:cNvPr>
              <p:cNvSpPr/>
              <p:nvPr/>
            </p:nvSpPr>
            <p:spPr>
              <a:xfrm flipV="1">
                <a:off x="3543971" y="14866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0" name="Rectangle 379">
                <a:extLst>
                  <a:ext uri="{FF2B5EF4-FFF2-40B4-BE49-F238E27FC236}">
                    <a16:creationId xmlns:a16="http://schemas.microsoft.com/office/drawing/2014/main" id="{605F88C7-494D-D346-B2BD-AD062A3F3B17}"/>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1" name="Arc 380">
                <a:extLst>
                  <a:ext uri="{FF2B5EF4-FFF2-40B4-BE49-F238E27FC236}">
                    <a16:creationId xmlns:a16="http://schemas.microsoft.com/office/drawing/2014/main" id="{C0029132-1C9B-984D-BAC5-709DC5E60BC2}"/>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82" name="Straight Connector 381">
                <a:extLst>
                  <a:ext uri="{FF2B5EF4-FFF2-40B4-BE49-F238E27FC236}">
                    <a16:creationId xmlns:a16="http://schemas.microsoft.com/office/drawing/2014/main" id="{B8A99145-0E16-2042-9739-CB5ABA29A20E}"/>
                  </a:ext>
                </a:extLst>
              </p:cNvPr>
              <p:cNvCxnSpPr>
                <a:cxnSpLocks/>
                <a:endCxn id="380"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Elbow Connector 382">
                <a:extLst>
                  <a:ext uri="{FF2B5EF4-FFF2-40B4-BE49-F238E27FC236}">
                    <a16:creationId xmlns:a16="http://schemas.microsoft.com/office/drawing/2014/main" id="{3B220BE0-E6B7-4241-9099-2697070BF42F}"/>
                  </a:ext>
                </a:extLst>
              </p:cNvPr>
              <p:cNvCxnSpPr>
                <a:cxnSpLocks/>
                <a:stCxn id="380"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4BCDF90-026D-824C-A72A-318C3A070A35}"/>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5" name="Oval 384">
                <a:extLst>
                  <a:ext uri="{FF2B5EF4-FFF2-40B4-BE49-F238E27FC236}">
                    <a16:creationId xmlns:a16="http://schemas.microsoft.com/office/drawing/2014/main" id="{5FB0BFC9-856E-0747-A193-E303302BACE6}"/>
                  </a:ext>
                </a:extLst>
              </p:cNvPr>
              <p:cNvSpPr/>
              <p:nvPr/>
            </p:nvSpPr>
            <p:spPr>
              <a:xfrm flipV="1">
                <a:off x="864028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86" name="Straight Connector 385">
                <a:extLst>
                  <a:ext uri="{FF2B5EF4-FFF2-40B4-BE49-F238E27FC236}">
                    <a16:creationId xmlns:a16="http://schemas.microsoft.com/office/drawing/2014/main" id="{B8D37493-1DC2-9348-9AA2-8839E8DB18C8}"/>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AA9FE235-D00C-4143-A8C2-37EEC145C16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88" name="Oval 387">
                <a:extLst>
                  <a:ext uri="{FF2B5EF4-FFF2-40B4-BE49-F238E27FC236}">
                    <a16:creationId xmlns:a16="http://schemas.microsoft.com/office/drawing/2014/main" id="{D22B5DFB-0EAE-E54B-B0CD-FB868806ED99}"/>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9" name="Oval 388">
                <a:extLst>
                  <a:ext uri="{FF2B5EF4-FFF2-40B4-BE49-F238E27FC236}">
                    <a16:creationId xmlns:a16="http://schemas.microsoft.com/office/drawing/2014/main" id="{131DE737-50D2-C74C-A5F6-A8797EF059EA}"/>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0" name="Google Shape;399;p3">
                <a:extLst>
                  <a:ext uri="{FF2B5EF4-FFF2-40B4-BE49-F238E27FC236}">
                    <a16:creationId xmlns:a16="http://schemas.microsoft.com/office/drawing/2014/main" id="{7A4B393F-4749-6046-8A87-81E180ECC3B6}"/>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91" name="Straight Connector 390">
                <a:extLst>
                  <a:ext uri="{FF2B5EF4-FFF2-40B4-BE49-F238E27FC236}">
                    <a16:creationId xmlns:a16="http://schemas.microsoft.com/office/drawing/2014/main" id="{862440A7-9F8A-3A4F-BF63-56CAF9B1AD4A}"/>
                  </a:ext>
                </a:extLst>
              </p:cNvPr>
              <p:cNvCxnSpPr>
                <a:cxnSpLocks/>
                <a:stCxn id="390"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95CB36DE-66DC-BA41-A5CE-B9BCA7EC80DD}"/>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69" name="Group 268">
              <a:extLst>
                <a:ext uri="{FF2B5EF4-FFF2-40B4-BE49-F238E27FC236}">
                  <a16:creationId xmlns:a16="http://schemas.microsoft.com/office/drawing/2014/main" id="{35DFDB96-29FF-C34D-A69D-9F0EDE12B336}"/>
                </a:ext>
              </a:extLst>
            </p:cNvPr>
            <p:cNvGrpSpPr/>
            <p:nvPr/>
          </p:nvGrpSpPr>
          <p:grpSpPr>
            <a:xfrm>
              <a:off x="1122541" y="5933481"/>
              <a:ext cx="8684084" cy="603235"/>
              <a:chOff x="572231" y="4698797"/>
              <a:chExt cx="9769594" cy="678639"/>
            </a:xfrm>
          </p:grpSpPr>
          <p:cxnSp>
            <p:nvCxnSpPr>
              <p:cNvPr id="284" name="Elbow Connector 283">
                <a:extLst>
                  <a:ext uri="{FF2B5EF4-FFF2-40B4-BE49-F238E27FC236}">
                    <a16:creationId xmlns:a16="http://schemas.microsoft.com/office/drawing/2014/main" id="{1FD793DB-5F63-9D48-89E1-3EADB3DB4B84}"/>
                  </a:ext>
                </a:extLst>
              </p:cNvPr>
              <p:cNvCxnSpPr>
                <a:cxnSpLocks/>
                <a:endCxn id="321"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Elbow Connector 284">
                <a:extLst>
                  <a:ext uri="{FF2B5EF4-FFF2-40B4-BE49-F238E27FC236}">
                    <a16:creationId xmlns:a16="http://schemas.microsoft.com/office/drawing/2014/main" id="{882A7DD2-CD70-F946-97BF-FA1140DC9137}"/>
                  </a:ext>
                </a:extLst>
              </p:cNvPr>
              <p:cNvCxnSpPr>
                <a:cxnSpLocks/>
                <a:endCxn id="286"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6" name="Rectangle 285">
                <a:extLst>
                  <a:ext uri="{FF2B5EF4-FFF2-40B4-BE49-F238E27FC236}">
                    <a16:creationId xmlns:a16="http://schemas.microsoft.com/office/drawing/2014/main" id="{8B059D1B-14E2-C14D-81DA-8810CBDBF418}"/>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3AB4CF42-2AC7-A54F-BD60-BE444C6CF581}"/>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26D1648A-8893-B14C-8201-33751CBECE90}"/>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Elbow Connector 288">
                <a:extLst>
                  <a:ext uri="{FF2B5EF4-FFF2-40B4-BE49-F238E27FC236}">
                    <a16:creationId xmlns:a16="http://schemas.microsoft.com/office/drawing/2014/main" id="{D02004E9-1D24-1D4F-A8C0-53F8EB37BE4F}"/>
                  </a:ext>
                </a:extLst>
              </p:cNvPr>
              <p:cNvCxnSpPr>
                <a:cxnSpLocks/>
                <a:stCxn id="286"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E159FB07-1755-3F46-B3BC-EA2871E9A072}"/>
                  </a:ext>
                </a:extLst>
              </p:cNvPr>
              <p:cNvCxnSpPr>
                <a:cxnSpLocks/>
                <a:stCxn id="287"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C2967A26-F7DB-4741-AC63-A20A06E28A78}"/>
                  </a:ext>
                </a:extLst>
              </p:cNvPr>
              <p:cNvCxnSpPr>
                <a:cxnSpLocks/>
                <a:endCxn id="287"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9DA827E-7487-B14C-B824-0B624F27A149}"/>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CFD62AAF-67DD-5F40-86CD-7A56BE60DFC7}"/>
                  </a:ext>
                </a:extLst>
              </p:cNvPr>
              <p:cNvCxnSpPr>
                <a:cxnSpLocks/>
                <a:endCxn id="294"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A943FD4-7CF8-CB49-BEE0-64B1D0281085}"/>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5" name="Diamond 294">
                <a:extLst>
                  <a:ext uri="{FF2B5EF4-FFF2-40B4-BE49-F238E27FC236}">
                    <a16:creationId xmlns:a16="http://schemas.microsoft.com/office/drawing/2014/main" id="{5AFA0F19-0ACF-F341-9DD7-20BB0097C650}"/>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Arc 295">
                <a:extLst>
                  <a:ext uri="{FF2B5EF4-FFF2-40B4-BE49-F238E27FC236}">
                    <a16:creationId xmlns:a16="http://schemas.microsoft.com/office/drawing/2014/main" id="{7C160BFE-945A-0542-A5A6-08205C32A88F}"/>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7" name="Elbow Connector 296">
                <a:extLst>
                  <a:ext uri="{FF2B5EF4-FFF2-40B4-BE49-F238E27FC236}">
                    <a16:creationId xmlns:a16="http://schemas.microsoft.com/office/drawing/2014/main" id="{F8176B14-4EFE-B144-8821-E8B22A4E860E}"/>
                  </a:ext>
                </a:extLst>
              </p:cNvPr>
              <p:cNvCxnSpPr>
                <a:cxnSpLocks/>
                <a:stCxn id="294"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Elbow Connector 297">
                <a:extLst>
                  <a:ext uri="{FF2B5EF4-FFF2-40B4-BE49-F238E27FC236}">
                    <a16:creationId xmlns:a16="http://schemas.microsoft.com/office/drawing/2014/main" id="{3DA78E36-80CB-0946-8228-E630DBBF7B89}"/>
                  </a:ext>
                </a:extLst>
              </p:cNvPr>
              <p:cNvCxnSpPr>
                <a:cxnSpLocks/>
                <a:stCxn id="295"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Elbow Connector 298">
                <a:extLst>
                  <a:ext uri="{FF2B5EF4-FFF2-40B4-BE49-F238E27FC236}">
                    <a16:creationId xmlns:a16="http://schemas.microsoft.com/office/drawing/2014/main" id="{CC1F102F-B7B7-184A-AFF0-3FA897FB80EC}"/>
                  </a:ext>
                </a:extLst>
              </p:cNvPr>
              <p:cNvCxnSpPr>
                <a:cxnSpLocks/>
                <a:endCxn id="295"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F85AA61-DED7-584C-B5B8-E465E0FB4E2B}"/>
                  </a:ext>
                </a:extLst>
              </p:cNvPr>
              <p:cNvCxnSpPr>
                <a:cxnSpLocks/>
                <a:endCxn id="301"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32FE6622-D931-DD42-A3BA-B81848A8F90F}"/>
                  </a:ext>
                </a:extLst>
              </p:cNvPr>
              <p:cNvSpPr/>
              <p:nvPr/>
            </p:nvSpPr>
            <p:spPr>
              <a:xfrm flipV="1">
                <a:off x="6944283"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59079573-656D-C44D-800F-D36A550E4E75}"/>
                  </a:ext>
                </a:extLst>
              </p:cNvPr>
              <p:cNvCxnSpPr>
                <a:cxnSpLocks/>
                <a:endCxn id="303"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3" name="Rectangle 302">
                <a:extLst>
                  <a:ext uri="{FF2B5EF4-FFF2-40B4-BE49-F238E27FC236}">
                    <a16:creationId xmlns:a16="http://schemas.microsoft.com/office/drawing/2014/main" id="{4691F2C6-F4A8-794B-9BF6-06596D50C1F5}"/>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4" name="Diamond 303">
                <a:extLst>
                  <a:ext uri="{FF2B5EF4-FFF2-40B4-BE49-F238E27FC236}">
                    <a16:creationId xmlns:a16="http://schemas.microsoft.com/office/drawing/2014/main" id="{12133DC1-CB3B-F44A-9803-2B7EF84BE765}"/>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5" name="Arc 304">
                <a:extLst>
                  <a:ext uri="{FF2B5EF4-FFF2-40B4-BE49-F238E27FC236}">
                    <a16:creationId xmlns:a16="http://schemas.microsoft.com/office/drawing/2014/main" id="{7EA4FEF8-C960-2447-8F67-6DD990CA3480}"/>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6" name="Elbow Connector 305">
                <a:extLst>
                  <a:ext uri="{FF2B5EF4-FFF2-40B4-BE49-F238E27FC236}">
                    <a16:creationId xmlns:a16="http://schemas.microsoft.com/office/drawing/2014/main" id="{3C70F9B8-D3FD-EC48-9AB6-CEBE26E6C320}"/>
                  </a:ext>
                </a:extLst>
              </p:cNvPr>
              <p:cNvCxnSpPr>
                <a:cxnSpLocks/>
                <a:stCxn id="303"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Elbow Connector 306">
                <a:extLst>
                  <a:ext uri="{FF2B5EF4-FFF2-40B4-BE49-F238E27FC236}">
                    <a16:creationId xmlns:a16="http://schemas.microsoft.com/office/drawing/2014/main" id="{00CCB81C-52EE-7649-AFF0-B1BF64806E51}"/>
                  </a:ext>
                </a:extLst>
              </p:cNvPr>
              <p:cNvCxnSpPr>
                <a:cxnSpLocks/>
                <a:stCxn id="304"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Elbow Connector 307">
                <a:extLst>
                  <a:ext uri="{FF2B5EF4-FFF2-40B4-BE49-F238E27FC236}">
                    <a16:creationId xmlns:a16="http://schemas.microsoft.com/office/drawing/2014/main" id="{E75CA180-19A7-6B49-B88C-29DD44ED9566}"/>
                  </a:ext>
                </a:extLst>
              </p:cNvPr>
              <p:cNvCxnSpPr>
                <a:cxnSpLocks/>
                <a:endCxn id="304"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BE4BDC7-B68F-8442-B105-353F2DD08700}"/>
                  </a:ext>
                </a:extLst>
              </p:cNvPr>
              <p:cNvCxnSpPr>
                <a:cxnSpLocks/>
                <a:endCxn id="310"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8B115B5C-504D-5846-8970-03F8CFAA1C74}"/>
                  </a:ext>
                </a:extLst>
              </p:cNvPr>
              <p:cNvSpPr/>
              <p:nvPr/>
            </p:nvSpPr>
            <p:spPr>
              <a:xfrm flipV="1">
                <a:off x="5245512"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1" name="Elbow Connector 310">
                <a:extLst>
                  <a:ext uri="{FF2B5EF4-FFF2-40B4-BE49-F238E27FC236}">
                    <a16:creationId xmlns:a16="http://schemas.microsoft.com/office/drawing/2014/main" id="{D08902BD-F74E-D84F-B647-432CC1C10480}"/>
                  </a:ext>
                </a:extLst>
              </p:cNvPr>
              <p:cNvCxnSpPr>
                <a:cxnSpLocks/>
                <a:stCxn id="315" idx="0"/>
                <a:endCxn id="312"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12" name="Rectangle 311">
                <a:extLst>
                  <a:ext uri="{FF2B5EF4-FFF2-40B4-BE49-F238E27FC236}">
                    <a16:creationId xmlns:a16="http://schemas.microsoft.com/office/drawing/2014/main" id="{4FFE439D-0189-D14A-9A79-9BD3C7637933}"/>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3" name="Diamond 312">
                <a:extLst>
                  <a:ext uri="{FF2B5EF4-FFF2-40B4-BE49-F238E27FC236}">
                    <a16:creationId xmlns:a16="http://schemas.microsoft.com/office/drawing/2014/main" id="{F064A474-CE98-5043-A75B-3E1E8A75B385}"/>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4" name="Arc 313">
                <a:extLst>
                  <a:ext uri="{FF2B5EF4-FFF2-40B4-BE49-F238E27FC236}">
                    <a16:creationId xmlns:a16="http://schemas.microsoft.com/office/drawing/2014/main" id="{6E3F8A6C-36BB-5B4F-9EB3-82FC9805DFE8}"/>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315" name="Oval 314">
                <a:extLst>
                  <a:ext uri="{FF2B5EF4-FFF2-40B4-BE49-F238E27FC236}">
                    <a16:creationId xmlns:a16="http://schemas.microsoft.com/office/drawing/2014/main" id="{1A516273-227E-3B42-8F30-25A1C1D59E19}"/>
                  </a:ext>
                </a:extLst>
              </p:cNvPr>
              <p:cNvSpPr/>
              <p:nvPr/>
            </p:nvSpPr>
            <p:spPr>
              <a:xfrm flipV="1">
                <a:off x="1854798"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6" name="Elbow Connector 315">
                <a:extLst>
                  <a:ext uri="{FF2B5EF4-FFF2-40B4-BE49-F238E27FC236}">
                    <a16:creationId xmlns:a16="http://schemas.microsoft.com/office/drawing/2014/main" id="{12029618-F7E0-2643-AEEB-E72B8A7101D7}"/>
                  </a:ext>
                </a:extLst>
              </p:cNvPr>
              <p:cNvCxnSpPr>
                <a:cxnSpLocks/>
                <a:stCxn id="312"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Elbow Connector 316">
                <a:extLst>
                  <a:ext uri="{FF2B5EF4-FFF2-40B4-BE49-F238E27FC236}">
                    <a16:creationId xmlns:a16="http://schemas.microsoft.com/office/drawing/2014/main" id="{4E30DE1E-ABF4-EE46-B1FD-5832D065A9E0}"/>
                  </a:ext>
                </a:extLst>
              </p:cNvPr>
              <p:cNvCxnSpPr>
                <a:cxnSpLocks/>
                <a:stCxn id="313"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Elbow Connector 317">
                <a:extLst>
                  <a:ext uri="{FF2B5EF4-FFF2-40B4-BE49-F238E27FC236}">
                    <a16:creationId xmlns:a16="http://schemas.microsoft.com/office/drawing/2014/main" id="{7D2CADE9-B2E4-3546-9D6F-B8B158EEA09C}"/>
                  </a:ext>
                </a:extLst>
              </p:cNvPr>
              <p:cNvCxnSpPr>
                <a:cxnSpLocks/>
                <a:endCxn id="313"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37D5D330-B241-9440-839C-1A2377E2610A}"/>
                  </a:ext>
                </a:extLst>
              </p:cNvPr>
              <p:cNvCxnSpPr>
                <a:cxnSpLocks/>
                <a:stCxn id="315" idx="6"/>
                <a:endCxn id="320"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F825CDA8-DCED-5D40-A7FB-804DD6C1530C}"/>
                  </a:ext>
                </a:extLst>
              </p:cNvPr>
              <p:cNvSpPr/>
              <p:nvPr/>
            </p:nvSpPr>
            <p:spPr>
              <a:xfrm flipV="1">
                <a:off x="3546741"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1" name="Rectangle 320">
                <a:extLst>
                  <a:ext uri="{FF2B5EF4-FFF2-40B4-BE49-F238E27FC236}">
                    <a16:creationId xmlns:a16="http://schemas.microsoft.com/office/drawing/2014/main" id="{C16868E8-7B5D-A744-A202-8F44001078EF}"/>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Arc 321">
                <a:extLst>
                  <a:ext uri="{FF2B5EF4-FFF2-40B4-BE49-F238E27FC236}">
                    <a16:creationId xmlns:a16="http://schemas.microsoft.com/office/drawing/2014/main" id="{DFB9C287-8A9A-AF44-8A1B-1C27E0465FCC}"/>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3" name="Elbow Connector 322">
                <a:extLst>
                  <a:ext uri="{FF2B5EF4-FFF2-40B4-BE49-F238E27FC236}">
                    <a16:creationId xmlns:a16="http://schemas.microsoft.com/office/drawing/2014/main" id="{96D2602D-4375-2D41-A312-CF6CF1E9A90E}"/>
                  </a:ext>
                </a:extLst>
              </p:cNvPr>
              <p:cNvCxnSpPr>
                <a:cxnSpLocks/>
                <a:stCxn id="321"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B296BD95-F55B-494B-AA79-90C5D5995BA9}"/>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1B179F9B-350F-7043-AECD-7C618FA62856}"/>
                  </a:ext>
                </a:extLst>
              </p:cNvPr>
              <p:cNvSpPr/>
              <p:nvPr/>
            </p:nvSpPr>
            <p:spPr>
              <a:xfrm flipV="1">
                <a:off x="8643054"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26" name="Straight Connector 325">
                <a:extLst>
                  <a:ext uri="{FF2B5EF4-FFF2-40B4-BE49-F238E27FC236}">
                    <a16:creationId xmlns:a16="http://schemas.microsoft.com/office/drawing/2014/main" id="{ADB08CC6-0D5B-5F48-A4B1-0086A7566651}"/>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DB8E96E8-BCE6-B64F-AA01-FD4658AE60FE}"/>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8" name="Oval 327">
                <a:extLst>
                  <a:ext uri="{FF2B5EF4-FFF2-40B4-BE49-F238E27FC236}">
                    <a16:creationId xmlns:a16="http://schemas.microsoft.com/office/drawing/2014/main" id="{F2C7EB25-431D-7745-B79D-4E3D270728A5}"/>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9" name="Oval 328">
                <a:extLst>
                  <a:ext uri="{FF2B5EF4-FFF2-40B4-BE49-F238E27FC236}">
                    <a16:creationId xmlns:a16="http://schemas.microsoft.com/office/drawing/2014/main" id="{A35216FC-16D5-7D4B-9F90-F7B2AB089CEF}"/>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0" name="Google Shape;399;p3">
                <a:extLst>
                  <a:ext uri="{FF2B5EF4-FFF2-40B4-BE49-F238E27FC236}">
                    <a16:creationId xmlns:a16="http://schemas.microsoft.com/office/drawing/2014/main" id="{F32F5973-A77B-2947-B102-ADD4E978B527}"/>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31" name="Straight Connector 330">
                <a:extLst>
                  <a:ext uri="{FF2B5EF4-FFF2-40B4-BE49-F238E27FC236}">
                    <a16:creationId xmlns:a16="http://schemas.microsoft.com/office/drawing/2014/main" id="{79AB335B-8BD2-5E4E-8E4D-0ED2DD15D3EE}"/>
                  </a:ext>
                </a:extLst>
              </p:cNvPr>
              <p:cNvCxnSpPr>
                <a:cxnSpLocks/>
                <a:stCxn id="330"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2" name="TextBox 331">
                <a:extLst>
                  <a:ext uri="{FF2B5EF4-FFF2-40B4-BE49-F238E27FC236}">
                    <a16:creationId xmlns:a16="http://schemas.microsoft.com/office/drawing/2014/main" id="{CC71D8CB-C8A9-7A4E-9A8C-8FFBB957318B}"/>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271" name="Google Shape;399;p3">
              <a:extLst>
                <a:ext uri="{FF2B5EF4-FFF2-40B4-BE49-F238E27FC236}">
                  <a16:creationId xmlns:a16="http://schemas.microsoft.com/office/drawing/2014/main" id="{0FD8474E-CE2C-F84C-B6FD-1D937B2C2995}"/>
                </a:ext>
              </a:extLst>
            </p:cNvPr>
            <p:cNvSpPr/>
            <p:nvPr/>
          </p:nvSpPr>
          <p:spPr>
            <a:xfrm rot="5400000" flipH="1">
              <a:off x="10304248" y="5988955"/>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2" name="Group 271">
              <a:extLst>
                <a:ext uri="{FF2B5EF4-FFF2-40B4-BE49-F238E27FC236}">
                  <a16:creationId xmlns:a16="http://schemas.microsoft.com/office/drawing/2014/main" id="{F8265366-AA78-424A-ADAB-073C29DCB99C}"/>
                </a:ext>
              </a:extLst>
            </p:cNvPr>
            <p:cNvGrpSpPr/>
            <p:nvPr/>
          </p:nvGrpSpPr>
          <p:grpSpPr>
            <a:xfrm>
              <a:off x="9806438" y="6000677"/>
              <a:ext cx="500898" cy="244935"/>
              <a:chOff x="10341615" y="4774398"/>
              <a:chExt cx="563510" cy="275552"/>
            </a:xfrm>
          </p:grpSpPr>
          <p:sp>
            <p:nvSpPr>
              <p:cNvPr id="282" name="Oval 281">
                <a:extLst>
                  <a:ext uri="{FF2B5EF4-FFF2-40B4-BE49-F238E27FC236}">
                    <a16:creationId xmlns:a16="http://schemas.microsoft.com/office/drawing/2014/main" id="{A51A20ED-EBC3-784F-AD66-3A34E8F0DE60}"/>
                  </a:ext>
                </a:extLst>
              </p:cNvPr>
              <p:cNvSpPr/>
              <p:nvPr/>
            </p:nvSpPr>
            <p:spPr>
              <a:xfrm flipV="1">
                <a:off x="10341615"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83" name="Straight Connector 282">
                <a:extLst>
                  <a:ext uri="{FF2B5EF4-FFF2-40B4-BE49-F238E27FC236}">
                    <a16:creationId xmlns:a16="http://schemas.microsoft.com/office/drawing/2014/main" id="{88872E57-4012-854C-929C-6BCAFCC96569}"/>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536" name="Curved Connector 535">
            <a:extLst>
              <a:ext uri="{FF2B5EF4-FFF2-40B4-BE49-F238E27FC236}">
                <a16:creationId xmlns:a16="http://schemas.microsoft.com/office/drawing/2014/main" id="{ACDA2C7A-A397-2945-B665-9461D64E16CB}"/>
              </a:ext>
            </a:extLst>
          </p:cNvPr>
          <p:cNvCxnSpPr>
            <a:cxnSpLocks/>
          </p:cNvCxnSpPr>
          <p:nvPr/>
        </p:nvCxnSpPr>
        <p:spPr>
          <a:xfrm rot="10800000" flipV="1">
            <a:off x="3782454" y="1611782"/>
            <a:ext cx="12700" cy="2761488"/>
          </a:xfrm>
          <a:prstGeom prst="curvedConnector3">
            <a:avLst>
              <a:gd name="adj1" fmla="val 1800000"/>
            </a:avLst>
          </a:prstGeom>
          <a:ln w="152400">
            <a:solidFill>
              <a:srgbClr val="7030A0">
                <a:alpha val="67088"/>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B89EAE2-3FA2-DD45-8474-7C865443C50F}"/>
              </a:ext>
            </a:extLst>
          </p:cNvPr>
          <p:cNvGrpSpPr/>
          <p:nvPr/>
        </p:nvGrpSpPr>
        <p:grpSpPr>
          <a:xfrm>
            <a:off x="3767305" y="4239046"/>
            <a:ext cx="6284823" cy="244941"/>
            <a:chOff x="3837252" y="4236628"/>
            <a:chExt cx="6284823" cy="244941"/>
          </a:xfrm>
        </p:grpSpPr>
        <p:sp>
          <p:nvSpPr>
            <p:cNvPr id="540" name="Oval 539">
              <a:extLst>
                <a:ext uri="{FF2B5EF4-FFF2-40B4-BE49-F238E27FC236}">
                  <a16:creationId xmlns:a16="http://schemas.microsoft.com/office/drawing/2014/main" id="{53EA5379-A6F4-3743-9188-5F6F8A33CDB5}"/>
                </a:ext>
              </a:extLst>
            </p:cNvPr>
            <p:cNvSpPr/>
            <p:nvPr/>
          </p:nvSpPr>
          <p:spPr>
            <a:xfrm flipV="1">
              <a:off x="6857290"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3" name="Oval 562">
              <a:extLst>
                <a:ext uri="{FF2B5EF4-FFF2-40B4-BE49-F238E27FC236}">
                  <a16:creationId xmlns:a16="http://schemas.microsoft.com/office/drawing/2014/main" id="{726F3536-5D1E-2C43-92B0-90CDE94BF1B6}"/>
                </a:ext>
              </a:extLst>
            </p:cNvPr>
            <p:cNvSpPr/>
            <p:nvPr/>
          </p:nvSpPr>
          <p:spPr>
            <a:xfrm flipV="1">
              <a:off x="5347271"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4" name="Oval 563">
              <a:extLst>
                <a:ext uri="{FF2B5EF4-FFF2-40B4-BE49-F238E27FC236}">
                  <a16:creationId xmlns:a16="http://schemas.microsoft.com/office/drawing/2014/main" id="{BC9431E2-C462-BB4F-9303-54B5E2DB4EEC}"/>
                </a:ext>
              </a:extLst>
            </p:cNvPr>
            <p:cNvSpPr/>
            <p:nvPr/>
          </p:nvSpPr>
          <p:spPr>
            <a:xfrm flipV="1">
              <a:off x="3837252"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5" name="Oval 564">
              <a:extLst>
                <a:ext uri="{FF2B5EF4-FFF2-40B4-BE49-F238E27FC236}">
                  <a16:creationId xmlns:a16="http://schemas.microsoft.com/office/drawing/2014/main" id="{B0BA6269-3B05-E941-AE66-A3C28007CD77}"/>
                </a:ext>
              </a:extLst>
            </p:cNvPr>
            <p:cNvSpPr/>
            <p:nvPr/>
          </p:nvSpPr>
          <p:spPr>
            <a:xfrm flipV="1">
              <a:off x="8367308" y="4236633"/>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6" name="Oval 565">
              <a:extLst>
                <a:ext uri="{FF2B5EF4-FFF2-40B4-BE49-F238E27FC236}">
                  <a16:creationId xmlns:a16="http://schemas.microsoft.com/office/drawing/2014/main" id="{44D4E9CA-DA41-694D-8AC5-E874918543BA}"/>
                </a:ext>
              </a:extLst>
            </p:cNvPr>
            <p:cNvSpPr/>
            <p:nvPr/>
          </p:nvSpPr>
          <p:spPr>
            <a:xfrm flipV="1">
              <a:off x="9877140" y="4236628"/>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568" name="TextBox 567">
            <a:extLst>
              <a:ext uri="{FF2B5EF4-FFF2-40B4-BE49-F238E27FC236}">
                <a16:creationId xmlns:a16="http://schemas.microsoft.com/office/drawing/2014/main" id="{7D122277-A8E5-974A-BA05-A8805B087860}"/>
              </a:ext>
            </a:extLst>
          </p:cNvPr>
          <p:cNvSpPr txBox="1"/>
          <p:nvPr/>
        </p:nvSpPr>
        <p:spPr>
          <a:xfrm>
            <a:off x="10043684" y="5931854"/>
            <a:ext cx="1475084" cy="748795"/>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(Corrupted)</a:t>
            </a:r>
          </a:p>
        </p:txBody>
      </p:sp>
      <p:sp>
        <p:nvSpPr>
          <p:cNvPr id="569" name="Rectangle 568">
            <a:extLst>
              <a:ext uri="{FF2B5EF4-FFF2-40B4-BE49-F238E27FC236}">
                <a16:creationId xmlns:a16="http://schemas.microsoft.com/office/drawing/2014/main" id="{3352CD80-FA8D-4147-B100-A376045E302E}"/>
              </a:ext>
            </a:extLst>
          </p:cNvPr>
          <p:cNvSpPr/>
          <p:nvPr/>
        </p:nvSpPr>
        <p:spPr>
          <a:xfrm>
            <a:off x="9747193" y="5801289"/>
            <a:ext cx="2068067" cy="9671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64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3FD4B9F-4EC6-C34F-B5BD-5E2874C92AC8}"/>
              </a:ext>
            </a:extLst>
          </p:cNvPr>
          <p:cNvGrpSpPr/>
          <p:nvPr/>
        </p:nvGrpSpPr>
        <p:grpSpPr>
          <a:xfrm>
            <a:off x="805147" y="1334403"/>
            <a:ext cx="11398491" cy="2569087"/>
            <a:chOff x="805147" y="1469313"/>
            <a:chExt cx="11398491" cy="2569087"/>
          </a:xfrm>
        </p:grpSpPr>
        <p:grpSp>
          <p:nvGrpSpPr>
            <p:cNvPr id="6" name="Group 5">
              <a:extLst>
                <a:ext uri="{FF2B5EF4-FFF2-40B4-BE49-F238E27FC236}">
                  <a16:creationId xmlns:a16="http://schemas.microsoft.com/office/drawing/2014/main" id="{9802F971-7365-4842-B076-BAF4BCF4D98C}"/>
                </a:ext>
              </a:extLst>
            </p:cNvPr>
            <p:cNvGrpSpPr/>
            <p:nvPr/>
          </p:nvGrpSpPr>
          <p:grpSpPr>
            <a:xfrm>
              <a:off x="3889019" y="1734940"/>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568091" y="1734941"/>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4017556" y="1734941"/>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276570" y="161247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385071" y="1734941"/>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3058072" y="1734942"/>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507537" y="1734942"/>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766551" y="16124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399038" y="1612474"/>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819571" y="1522011"/>
              <a:ext cx="1687967" cy="420564"/>
              <a:chOff x="228615" y="70075"/>
              <a:chExt cx="1898965"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228615" y="70075"/>
                <a:ext cx="923692"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Miles</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805147" y="1857409"/>
              <a:ext cx="9246413" cy="882470"/>
              <a:chOff x="212391" y="439531"/>
              <a:chExt cx="10402215"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212391" y="747077"/>
                <a:ext cx="1915189" cy="473135"/>
                <a:chOff x="212391" y="747077"/>
                <a:chExt cx="1915189"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212391" y="747077"/>
                  <a:ext cx="939921"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Davis</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880488" y="2452939"/>
              <a:ext cx="9171072" cy="875478"/>
              <a:chOff x="297148" y="1104823"/>
              <a:chExt cx="10317458"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1122541" y="3306903"/>
              <a:ext cx="8684084" cy="603235"/>
              <a:chOff x="572231" y="4698797"/>
              <a:chExt cx="9769594"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9849835" y="3289605"/>
              <a:ext cx="189186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Trumpet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304248" y="3362377"/>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806438" y="3374099"/>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276B3EA-88C9-E646-A5C0-443D47BA406E}"/>
                </a:ext>
              </a:extLst>
            </p:cNvPr>
            <p:cNvSpPr txBox="1"/>
            <p:nvPr/>
          </p:nvSpPr>
          <p:spPr>
            <a:xfrm>
              <a:off x="11672723" y="3340836"/>
              <a:ext cx="530915" cy="646331"/>
            </a:xfrm>
            <a:prstGeom prst="rect">
              <a:avLst/>
            </a:prstGeom>
            <a:noFill/>
          </p:spPr>
          <p:txBody>
            <a:bodyPr wrap="none" rtlCol="0">
              <a:spAutoFit/>
            </a:bodyPr>
            <a:lstStyle/>
            <a:p>
              <a:r>
                <a:rPr lang="en-US" sz="3600" b="1" dirty="0">
                  <a:solidFill>
                    <a:srgbClr val="00B050"/>
                  </a:solidFill>
                  <a:latin typeface=""/>
                </a:rPr>
                <a:t>✓</a:t>
              </a:r>
            </a:p>
          </p:txBody>
        </p:sp>
        <p:grpSp>
          <p:nvGrpSpPr>
            <p:cNvPr id="3183" name="Group 3182">
              <a:extLst>
                <a:ext uri="{FF2B5EF4-FFF2-40B4-BE49-F238E27FC236}">
                  <a16:creationId xmlns:a16="http://schemas.microsoft.com/office/drawing/2014/main" id="{6CAE031A-68EE-E142-9448-A8563011C5E4}"/>
                </a:ext>
              </a:extLst>
            </p:cNvPr>
            <p:cNvGrpSpPr/>
            <p:nvPr/>
          </p:nvGrpSpPr>
          <p:grpSpPr>
            <a:xfrm>
              <a:off x="10378007" y="1469313"/>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Transplant Hidden State</a:t>
            </a:r>
          </a:p>
        </p:txBody>
      </p:sp>
      <p:grpSp>
        <p:nvGrpSpPr>
          <p:cNvPr id="17" name="Group 16">
            <a:extLst>
              <a:ext uri="{FF2B5EF4-FFF2-40B4-BE49-F238E27FC236}">
                <a16:creationId xmlns:a16="http://schemas.microsoft.com/office/drawing/2014/main" id="{16AE9EA5-BA7B-024D-AB56-E6558C7AEB57}"/>
              </a:ext>
            </a:extLst>
          </p:cNvPr>
          <p:cNvGrpSpPr/>
          <p:nvPr/>
        </p:nvGrpSpPr>
        <p:grpSpPr>
          <a:xfrm>
            <a:off x="880488" y="4148589"/>
            <a:ext cx="9700645" cy="2388127"/>
            <a:chOff x="880488" y="4148589"/>
            <a:chExt cx="9700645" cy="2388127"/>
          </a:xfrm>
        </p:grpSpPr>
        <p:grpSp>
          <p:nvGrpSpPr>
            <p:cNvPr id="257" name="Group 256">
              <a:extLst>
                <a:ext uri="{FF2B5EF4-FFF2-40B4-BE49-F238E27FC236}">
                  <a16:creationId xmlns:a16="http://schemas.microsoft.com/office/drawing/2014/main" id="{21187D64-609A-3348-B466-AFEE54543D4A}"/>
                </a:ext>
              </a:extLst>
            </p:cNvPr>
            <p:cNvGrpSpPr/>
            <p:nvPr/>
          </p:nvGrpSpPr>
          <p:grpSpPr>
            <a:xfrm>
              <a:off x="3889019" y="4361518"/>
              <a:ext cx="578460" cy="369091"/>
              <a:chOff x="3681747" y="309619"/>
              <a:chExt cx="650768" cy="415227"/>
            </a:xfrm>
          </p:grpSpPr>
          <p:cxnSp>
            <p:nvCxnSpPr>
              <p:cNvPr id="559" name="Elbow Connector 558">
                <a:extLst>
                  <a:ext uri="{FF2B5EF4-FFF2-40B4-BE49-F238E27FC236}">
                    <a16:creationId xmlns:a16="http://schemas.microsoft.com/office/drawing/2014/main" id="{B0EB16B5-F52E-664E-84AB-33DA40D7E1D3}"/>
                  </a:ext>
                </a:extLst>
              </p:cNvPr>
              <p:cNvCxnSpPr>
                <a:cxnSpLocks/>
                <a:stCxn id="264" idx="0"/>
                <a:endCxn id="560"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60" name="Rectangle 559">
                <a:extLst>
                  <a:ext uri="{FF2B5EF4-FFF2-40B4-BE49-F238E27FC236}">
                    <a16:creationId xmlns:a16="http://schemas.microsoft.com/office/drawing/2014/main" id="{EC094596-4F56-5A48-937C-074FFD82928A}"/>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61" name="Elbow Connector 560">
                <a:extLst>
                  <a:ext uri="{FF2B5EF4-FFF2-40B4-BE49-F238E27FC236}">
                    <a16:creationId xmlns:a16="http://schemas.microsoft.com/office/drawing/2014/main" id="{3278A77A-9B5F-484B-AD7A-3C2C0D530AE4}"/>
                  </a:ext>
                </a:extLst>
              </p:cNvPr>
              <p:cNvCxnSpPr>
                <a:cxnSpLocks/>
                <a:stCxn id="560"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ED3875E9-0974-6B40-A5F2-A5C0E71FB6F1}"/>
                </a:ext>
              </a:extLst>
            </p:cNvPr>
            <p:cNvGrpSpPr/>
            <p:nvPr/>
          </p:nvGrpSpPr>
          <p:grpSpPr>
            <a:xfrm>
              <a:off x="4568091" y="4361519"/>
              <a:ext cx="565695" cy="413566"/>
              <a:chOff x="4445702" y="309620"/>
              <a:chExt cx="636407" cy="465262"/>
            </a:xfrm>
          </p:grpSpPr>
          <p:sp>
            <p:nvSpPr>
              <p:cNvPr id="556" name="Diamond 555">
                <a:extLst>
                  <a:ext uri="{FF2B5EF4-FFF2-40B4-BE49-F238E27FC236}">
                    <a16:creationId xmlns:a16="http://schemas.microsoft.com/office/drawing/2014/main" id="{B2F0D331-8A3D-3440-A62A-F4CB99F41420}"/>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7" name="Elbow Connector 556">
                <a:extLst>
                  <a:ext uri="{FF2B5EF4-FFF2-40B4-BE49-F238E27FC236}">
                    <a16:creationId xmlns:a16="http://schemas.microsoft.com/office/drawing/2014/main" id="{985F9F3E-5E05-E842-AA4B-6C13400BFE76}"/>
                  </a:ext>
                </a:extLst>
              </p:cNvPr>
              <p:cNvCxnSpPr>
                <a:cxnSpLocks/>
                <a:stCxn id="556"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Elbow Connector 557">
                <a:extLst>
                  <a:ext uri="{FF2B5EF4-FFF2-40B4-BE49-F238E27FC236}">
                    <a16:creationId xmlns:a16="http://schemas.microsoft.com/office/drawing/2014/main" id="{AEBD05A0-34A6-3C4F-8BD1-BAE539B3BAB5}"/>
                  </a:ext>
                </a:extLst>
              </p:cNvPr>
              <p:cNvCxnSpPr>
                <a:cxnSpLocks/>
                <a:endCxn id="556"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9" name="Straight Connector 258">
              <a:extLst>
                <a:ext uri="{FF2B5EF4-FFF2-40B4-BE49-F238E27FC236}">
                  <a16:creationId xmlns:a16="http://schemas.microsoft.com/office/drawing/2014/main" id="{00FC038B-13C3-D74C-9B28-A1DD91343229}"/>
                </a:ext>
              </a:extLst>
            </p:cNvPr>
            <p:cNvCxnSpPr>
              <a:cxnSpLocks/>
              <a:endCxn id="260" idx="2"/>
            </p:cNvCxnSpPr>
            <p:nvPr/>
          </p:nvCxnSpPr>
          <p:spPr>
            <a:xfrm>
              <a:off x="4017556" y="4361519"/>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9DE5AF8F-BD2E-3F45-8C1E-220FED7C3D03}"/>
                </a:ext>
              </a:extLst>
            </p:cNvPr>
            <p:cNvSpPr/>
            <p:nvPr/>
          </p:nvSpPr>
          <p:spPr>
            <a:xfrm flipV="1">
              <a:off x="5276570" y="4239052"/>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1" name="Group 260">
              <a:extLst>
                <a:ext uri="{FF2B5EF4-FFF2-40B4-BE49-F238E27FC236}">
                  <a16:creationId xmlns:a16="http://schemas.microsoft.com/office/drawing/2014/main" id="{82D4DC9E-0EDB-F249-AD29-48F8AC9E8E2D}"/>
                </a:ext>
              </a:extLst>
            </p:cNvPr>
            <p:cNvGrpSpPr/>
            <p:nvPr/>
          </p:nvGrpSpPr>
          <p:grpSpPr>
            <a:xfrm>
              <a:off x="2385071" y="4361519"/>
              <a:ext cx="572391" cy="369091"/>
              <a:chOff x="1989805" y="309620"/>
              <a:chExt cx="643940" cy="415227"/>
            </a:xfrm>
          </p:grpSpPr>
          <p:cxnSp>
            <p:nvCxnSpPr>
              <p:cNvPr id="553" name="Elbow Connector 552">
                <a:extLst>
                  <a:ext uri="{FF2B5EF4-FFF2-40B4-BE49-F238E27FC236}">
                    <a16:creationId xmlns:a16="http://schemas.microsoft.com/office/drawing/2014/main" id="{7CFF50E5-B0C6-3C4A-8ADA-C3C6C816E995}"/>
                  </a:ext>
                </a:extLst>
              </p:cNvPr>
              <p:cNvCxnSpPr>
                <a:cxnSpLocks/>
                <a:stCxn id="459" idx="0"/>
                <a:endCxn id="55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4" name="Rectangle 553">
                <a:extLst>
                  <a:ext uri="{FF2B5EF4-FFF2-40B4-BE49-F238E27FC236}">
                    <a16:creationId xmlns:a16="http://schemas.microsoft.com/office/drawing/2014/main" id="{7435A960-C765-1540-B0FF-DE93D557A6FB}"/>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5" name="Elbow Connector 554">
                <a:extLst>
                  <a:ext uri="{FF2B5EF4-FFF2-40B4-BE49-F238E27FC236}">
                    <a16:creationId xmlns:a16="http://schemas.microsoft.com/office/drawing/2014/main" id="{9A1AB92B-BD1A-EF40-B2BD-C6F0C529B76E}"/>
                  </a:ext>
                </a:extLst>
              </p:cNvPr>
              <p:cNvCxnSpPr>
                <a:cxnSpLocks/>
                <a:stCxn id="55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8ADAB819-9382-0146-8CC7-8EC26B002D3E}"/>
                </a:ext>
              </a:extLst>
            </p:cNvPr>
            <p:cNvGrpSpPr/>
            <p:nvPr/>
          </p:nvGrpSpPr>
          <p:grpSpPr>
            <a:xfrm>
              <a:off x="3058072" y="4361520"/>
              <a:ext cx="565695" cy="413566"/>
              <a:chOff x="2746931" y="309621"/>
              <a:chExt cx="636407" cy="465262"/>
            </a:xfrm>
          </p:grpSpPr>
          <p:sp>
            <p:nvSpPr>
              <p:cNvPr id="550" name="Diamond 549">
                <a:extLst>
                  <a:ext uri="{FF2B5EF4-FFF2-40B4-BE49-F238E27FC236}">
                    <a16:creationId xmlns:a16="http://schemas.microsoft.com/office/drawing/2014/main" id="{AE894EC4-6E93-634F-8A0A-3A4EE4772FC8}"/>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51" name="Elbow Connector 550">
                <a:extLst>
                  <a:ext uri="{FF2B5EF4-FFF2-40B4-BE49-F238E27FC236}">
                    <a16:creationId xmlns:a16="http://schemas.microsoft.com/office/drawing/2014/main" id="{7AED76BA-BAC7-8E45-A1CE-C3EDB9DE04FE}"/>
                  </a:ext>
                </a:extLst>
              </p:cNvPr>
              <p:cNvCxnSpPr>
                <a:cxnSpLocks/>
                <a:stCxn id="550"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Elbow Connector 551">
                <a:extLst>
                  <a:ext uri="{FF2B5EF4-FFF2-40B4-BE49-F238E27FC236}">
                    <a16:creationId xmlns:a16="http://schemas.microsoft.com/office/drawing/2014/main" id="{6ACC444F-58A0-1A4E-92EC-4DB6107AB20B}"/>
                  </a:ext>
                </a:extLst>
              </p:cNvPr>
              <p:cNvCxnSpPr>
                <a:cxnSpLocks/>
                <a:endCxn id="550"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41736BD6-B7E9-2E4F-9B1F-17A41E42BC94}"/>
                </a:ext>
              </a:extLst>
            </p:cNvPr>
            <p:cNvCxnSpPr>
              <a:cxnSpLocks/>
              <a:stCxn id="459" idx="6"/>
              <a:endCxn id="264" idx="2"/>
            </p:cNvCxnSpPr>
            <p:nvPr/>
          </p:nvCxnSpPr>
          <p:spPr>
            <a:xfrm>
              <a:off x="2507537" y="4361520"/>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7E511A4-8BEA-6F41-AB4E-4C26BF62BB39}"/>
                </a:ext>
              </a:extLst>
            </p:cNvPr>
            <p:cNvSpPr/>
            <p:nvPr/>
          </p:nvSpPr>
          <p:spPr>
            <a:xfrm flipV="1">
              <a:off x="3766551" y="4239053"/>
              <a:ext cx="244935" cy="244935"/>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5" name="Group 264">
              <a:extLst>
                <a:ext uri="{FF2B5EF4-FFF2-40B4-BE49-F238E27FC236}">
                  <a16:creationId xmlns:a16="http://schemas.microsoft.com/office/drawing/2014/main" id="{F0A6C458-F440-F046-BD4D-CD7F105918B4}"/>
                </a:ext>
              </a:extLst>
            </p:cNvPr>
            <p:cNvGrpSpPr/>
            <p:nvPr/>
          </p:nvGrpSpPr>
          <p:grpSpPr>
            <a:xfrm>
              <a:off x="5399038" y="4239052"/>
              <a:ext cx="4654612" cy="536033"/>
              <a:chOff x="5325620" y="171845"/>
              <a:chExt cx="5236436" cy="603037"/>
            </a:xfrm>
          </p:grpSpPr>
          <p:grpSp>
            <p:nvGrpSpPr>
              <p:cNvPr id="463" name="Group 462">
                <a:extLst>
                  <a:ext uri="{FF2B5EF4-FFF2-40B4-BE49-F238E27FC236}">
                    <a16:creationId xmlns:a16="http://schemas.microsoft.com/office/drawing/2014/main" id="{BAC2D2E9-1428-4B4F-9EAD-7C254550844D}"/>
                  </a:ext>
                </a:extLst>
              </p:cNvPr>
              <p:cNvGrpSpPr/>
              <p:nvPr/>
            </p:nvGrpSpPr>
            <p:grpSpPr>
              <a:xfrm>
                <a:off x="9489464" y="309620"/>
                <a:ext cx="636407" cy="465262"/>
                <a:chOff x="9489464" y="309620"/>
                <a:chExt cx="636407" cy="465262"/>
              </a:xfrm>
            </p:grpSpPr>
            <p:sp>
              <p:nvSpPr>
                <p:cNvPr id="547" name="Diamond 546">
                  <a:extLst>
                    <a:ext uri="{FF2B5EF4-FFF2-40B4-BE49-F238E27FC236}">
                      <a16:creationId xmlns:a16="http://schemas.microsoft.com/office/drawing/2014/main" id="{AFAE3482-E3EF-5C48-90A6-9E8948A66664}"/>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8" name="Elbow Connector 547">
                  <a:extLst>
                    <a:ext uri="{FF2B5EF4-FFF2-40B4-BE49-F238E27FC236}">
                      <a16:creationId xmlns:a16="http://schemas.microsoft.com/office/drawing/2014/main" id="{FD66243F-80C8-E044-B6A9-F66F843FD088}"/>
                    </a:ext>
                  </a:extLst>
                </p:cNvPr>
                <p:cNvCxnSpPr>
                  <a:cxnSpLocks/>
                  <a:stCxn id="547"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C5D0969E-3456-9747-9A33-0666C7B010E0}"/>
                    </a:ext>
                  </a:extLst>
                </p:cNvPr>
                <p:cNvCxnSpPr>
                  <a:cxnSpLocks/>
                  <a:endCxn id="547"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4" name="Straight Connector 463">
                <a:extLst>
                  <a:ext uri="{FF2B5EF4-FFF2-40B4-BE49-F238E27FC236}">
                    <a16:creationId xmlns:a16="http://schemas.microsoft.com/office/drawing/2014/main" id="{2DB90C77-3CC1-3846-AB8E-AE90D2C22D13}"/>
                  </a:ext>
                </a:extLst>
              </p:cNvPr>
              <p:cNvCxnSpPr>
                <a:cxnSpLocks/>
                <a:endCxn id="465"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16193507-465C-074A-AA26-55BEC0AE9F33}"/>
                  </a:ext>
                </a:extLst>
              </p:cNvPr>
              <p:cNvSpPr/>
              <p:nvPr/>
            </p:nvSpPr>
            <p:spPr>
              <a:xfrm flipV="1">
                <a:off x="1028650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66" name="Group 465">
                <a:extLst>
                  <a:ext uri="{FF2B5EF4-FFF2-40B4-BE49-F238E27FC236}">
                    <a16:creationId xmlns:a16="http://schemas.microsoft.com/office/drawing/2014/main" id="{3D4750CD-838F-F744-8E5C-5BF114621D9E}"/>
                  </a:ext>
                </a:extLst>
              </p:cNvPr>
              <p:cNvGrpSpPr/>
              <p:nvPr/>
            </p:nvGrpSpPr>
            <p:grpSpPr>
              <a:xfrm>
                <a:off x="5325620" y="309619"/>
                <a:ext cx="653115" cy="415227"/>
                <a:chOff x="5325620" y="309619"/>
                <a:chExt cx="653115" cy="415227"/>
              </a:xfrm>
            </p:grpSpPr>
            <p:cxnSp>
              <p:nvCxnSpPr>
                <p:cNvPr id="544" name="Elbow Connector 543">
                  <a:extLst>
                    <a:ext uri="{FF2B5EF4-FFF2-40B4-BE49-F238E27FC236}">
                      <a16:creationId xmlns:a16="http://schemas.microsoft.com/office/drawing/2014/main" id="{BF7F2D87-D432-6944-8AE0-5E96A7FEE852}"/>
                    </a:ext>
                  </a:extLst>
                </p:cNvPr>
                <p:cNvCxnSpPr>
                  <a:cxnSpLocks/>
                  <a:stCxn id="260" idx="0"/>
                  <a:endCxn id="545"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5" name="Rectangle 544">
                  <a:extLst>
                    <a:ext uri="{FF2B5EF4-FFF2-40B4-BE49-F238E27FC236}">
                      <a16:creationId xmlns:a16="http://schemas.microsoft.com/office/drawing/2014/main" id="{B3F6DCEF-DC22-5F4A-B97A-9A0C4D0D3073}"/>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6" name="Elbow Connector 545">
                  <a:extLst>
                    <a:ext uri="{FF2B5EF4-FFF2-40B4-BE49-F238E27FC236}">
                      <a16:creationId xmlns:a16="http://schemas.microsoft.com/office/drawing/2014/main" id="{1DE335DF-98D5-5C45-8C83-A5FDE1334728}"/>
                    </a:ext>
                  </a:extLst>
                </p:cNvPr>
                <p:cNvCxnSpPr>
                  <a:cxnSpLocks/>
                  <a:stCxn id="545"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78C41C19-0CCC-1B46-B19C-92D05A34B137}"/>
                  </a:ext>
                </a:extLst>
              </p:cNvPr>
              <p:cNvGrpSpPr/>
              <p:nvPr/>
            </p:nvGrpSpPr>
            <p:grpSpPr>
              <a:xfrm>
                <a:off x="6091922" y="309620"/>
                <a:ext cx="636408" cy="465262"/>
                <a:chOff x="6091922" y="309620"/>
                <a:chExt cx="636408" cy="465262"/>
              </a:xfrm>
            </p:grpSpPr>
            <p:sp>
              <p:nvSpPr>
                <p:cNvPr id="541" name="Diamond 540">
                  <a:extLst>
                    <a:ext uri="{FF2B5EF4-FFF2-40B4-BE49-F238E27FC236}">
                      <a16:creationId xmlns:a16="http://schemas.microsoft.com/office/drawing/2014/main" id="{D47A9996-BC1A-814B-8F90-3E24F154CAB0}"/>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42" name="Elbow Connector 541">
                  <a:extLst>
                    <a:ext uri="{FF2B5EF4-FFF2-40B4-BE49-F238E27FC236}">
                      <a16:creationId xmlns:a16="http://schemas.microsoft.com/office/drawing/2014/main" id="{DC5B0E13-7BEC-2640-AD69-B5C4770B932B}"/>
                    </a:ext>
                  </a:extLst>
                </p:cNvPr>
                <p:cNvCxnSpPr>
                  <a:cxnSpLocks/>
                  <a:stCxn id="541"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3" name="Elbow Connector 542">
                  <a:extLst>
                    <a:ext uri="{FF2B5EF4-FFF2-40B4-BE49-F238E27FC236}">
                      <a16:creationId xmlns:a16="http://schemas.microsoft.com/office/drawing/2014/main" id="{F74CF89E-C187-5844-AF54-32879D14EB28}"/>
                    </a:ext>
                  </a:extLst>
                </p:cNvPr>
                <p:cNvCxnSpPr>
                  <a:cxnSpLocks/>
                  <a:endCxn id="541"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8" name="Straight Connector 467">
                <a:extLst>
                  <a:ext uri="{FF2B5EF4-FFF2-40B4-BE49-F238E27FC236}">
                    <a16:creationId xmlns:a16="http://schemas.microsoft.com/office/drawing/2014/main" id="{01CF760C-4C6F-544E-8092-3B434C3262EB}"/>
                  </a:ext>
                </a:extLst>
              </p:cNvPr>
              <p:cNvCxnSpPr>
                <a:cxnSpLocks/>
                <a:endCxn id="469"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9" name="Oval 468">
                <a:extLst>
                  <a:ext uri="{FF2B5EF4-FFF2-40B4-BE49-F238E27FC236}">
                    <a16:creationId xmlns:a16="http://schemas.microsoft.com/office/drawing/2014/main" id="{614BEA26-3809-2345-A2C5-0DADE814F5C9}"/>
                  </a:ext>
                </a:extLst>
              </p:cNvPr>
              <p:cNvSpPr/>
              <p:nvPr/>
            </p:nvSpPr>
            <p:spPr>
              <a:xfrm flipV="1">
                <a:off x="6888963"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0" name="Group 469">
                <a:extLst>
                  <a:ext uri="{FF2B5EF4-FFF2-40B4-BE49-F238E27FC236}">
                    <a16:creationId xmlns:a16="http://schemas.microsoft.com/office/drawing/2014/main" id="{DBC00FB2-5041-2744-85DB-E18B414F1272}"/>
                  </a:ext>
                </a:extLst>
              </p:cNvPr>
              <p:cNvGrpSpPr/>
              <p:nvPr/>
            </p:nvGrpSpPr>
            <p:grpSpPr>
              <a:xfrm>
                <a:off x="7026738" y="309619"/>
                <a:ext cx="650769" cy="415227"/>
                <a:chOff x="7026738" y="309619"/>
                <a:chExt cx="650769" cy="415227"/>
              </a:xfrm>
            </p:grpSpPr>
            <p:cxnSp>
              <p:nvCxnSpPr>
                <p:cNvPr id="482" name="Elbow Connector 481">
                  <a:extLst>
                    <a:ext uri="{FF2B5EF4-FFF2-40B4-BE49-F238E27FC236}">
                      <a16:creationId xmlns:a16="http://schemas.microsoft.com/office/drawing/2014/main" id="{7240964C-B1B3-CC4B-B417-471D3D7C66E1}"/>
                    </a:ext>
                  </a:extLst>
                </p:cNvPr>
                <p:cNvCxnSpPr>
                  <a:cxnSpLocks/>
                  <a:stCxn id="469" idx="0"/>
                  <a:endCxn id="483"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D6C1155-B90E-2C4C-9C88-D33550C2C7C7}"/>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4" name="Elbow Connector 483">
                  <a:extLst>
                    <a:ext uri="{FF2B5EF4-FFF2-40B4-BE49-F238E27FC236}">
                      <a16:creationId xmlns:a16="http://schemas.microsoft.com/office/drawing/2014/main" id="{2AF4F143-16F2-4142-B00A-208BA666C032}"/>
                    </a:ext>
                  </a:extLst>
                </p:cNvPr>
                <p:cNvCxnSpPr>
                  <a:cxnSpLocks/>
                  <a:stCxn id="483"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1" name="Straight Connector 470">
                <a:extLst>
                  <a:ext uri="{FF2B5EF4-FFF2-40B4-BE49-F238E27FC236}">
                    <a16:creationId xmlns:a16="http://schemas.microsoft.com/office/drawing/2014/main" id="{4AE6D6B2-13BD-E744-B5DC-064126D1A278}"/>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DB14E2BD-58CB-3142-8D2A-B77A71B628F7}"/>
                  </a:ext>
                </a:extLst>
              </p:cNvPr>
              <p:cNvGrpSpPr/>
              <p:nvPr/>
            </p:nvGrpSpPr>
            <p:grpSpPr>
              <a:xfrm>
                <a:off x="8725510" y="309619"/>
                <a:ext cx="650767" cy="415227"/>
                <a:chOff x="8725510" y="309619"/>
                <a:chExt cx="650767" cy="415227"/>
              </a:xfrm>
            </p:grpSpPr>
            <p:cxnSp>
              <p:nvCxnSpPr>
                <p:cNvPr id="479" name="Elbow Connector 478">
                  <a:extLst>
                    <a:ext uri="{FF2B5EF4-FFF2-40B4-BE49-F238E27FC236}">
                      <a16:creationId xmlns:a16="http://schemas.microsoft.com/office/drawing/2014/main" id="{A71B5995-136D-B04E-87C4-5CDF1D50532D}"/>
                    </a:ext>
                  </a:extLst>
                </p:cNvPr>
                <p:cNvCxnSpPr>
                  <a:cxnSpLocks/>
                  <a:stCxn id="473" idx="0"/>
                  <a:endCxn id="48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Rectangle 479">
                  <a:extLst>
                    <a:ext uri="{FF2B5EF4-FFF2-40B4-BE49-F238E27FC236}">
                      <a16:creationId xmlns:a16="http://schemas.microsoft.com/office/drawing/2014/main" id="{530084E2-1B7A-AE4F-83C7-7BC320FC75E0}"/>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81" name="Elbow Connector 480">
                  <a:extLst>
                    <a:ext uri="{FF2B5EF4-FFF2-40B4-BE49-F238E27FC236}">
                      <a16:creationId xmlns:a16="http://schemas.microsoft.com/office/drawing/2014/main" id="{487EB043-B424-3041-8170-FBF359D4B67F}"/>
                    </a:ext>
                  </a:extLst>
                </p:cNvPr>
                <p:cNvCxnSpPr>
                  <a:cxnSpLocks/>
                  <a:stCxn id="48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473" name="Oval 472">
                <a:extLst>
                  <a:ext uri="{FF2B5EF4-FFF2-40B4-BE49-F238E27FC236}">
                    <a16:creationId xmlns:a16="http://schemas.microsoft.com/office/drawing/2014/main" id="{23331FDE-34C3-6B42-87F4-F5D4A5728D7A}"/>
                  </a:ext>
                </a:extLst>
              </p:cNvPr>
              <p:cNvSpPr/>
              <p:nvPr/>
            </p:nvSpPr>
            <p:spPr>
              <a:xfrm flipV="1">
                <a:off x="8587734"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74" name="Group 473">
                <a:extLst>
                  <a:ext uri="{FF2B5EF4-FFF2-40B4-BE49-F238E27FC236}">
                    <a16:creationId xmlns:a16="http://schemas.microsoft.com/office/drawing/2014/main" id="{5F7650E6-5C25-264F-B714-EB465865B90C}"/>
                  </a:ext>
                </a:extLst>
              </p:cNvPr>
              <p:cNvGrpSpPr/>
              <p:nvPr/>
            </p:nvGrpSpPr>
            <p:grpSpPr>
              <a:xfrm>
                <a:off x="7959493" y="275993"/>
                <a:ext cx="628241" cy="67256"/>
                <a:chOff x="7959493" y="275993"/>
                <a:chExt cx="628241" cy="67256"/>
              </a:xfrm>
            </p:grpSpPr>
            <p:cxnSp>
              <p:nvCxnSpPr>
                <p:cNvPr id="475" name="Straight Connector 474">
                  <a:extLst>
                    <a:ext uri="{FF2B5EF4-FFF2-40B4-BE49-F238E27FC236}">
                      <a16:creationId xmlns:a16="http://schemas.microsoft.com/office/drawing/2014/main" id="{F6B5911E-0289-374B-AD0A-7A9AA1BDF223}"/>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6" name="Oval 475">
                  <a:extLst>
                    <a:ext uri="{FF2B5EF4-FFF2-40B4-BE49-F238E27FC236}">
                      <a16:creationId xmlns:a16="http://schemas.microsoft.com/office/drawing/2014/main" id="{9649F06F-B33B-B445-8218-17DE9AF552FA}"/>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77" name="Oval 476">
                  <a:extLst>
                    <a:ext uri="{FF2B5EF4-FFF2-40B4-BE49-F238E27FC236}">
                      <a16:creationId xmlns:a16="http://schemas.microsoft.com/office/drawing/2014/main" id="{7BBEA551-2C90-3F45-B0AB-A0DBA61F659B}"/>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8" name="Oval 477">
                  <a:extLst>
                    <a:ext uri="{FF2B5EF4-FFF2-40B4-BE49-F238E27FC236}">
                      <a16:creationId xmlns:a16="http://schemas.microsoft.com/office/drawing/2014/main" id="{F9D4ECFE-D8FF-824C-BDA7-67F1A421E6B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66" name="Group 265">
              <a:extLst>
                <a:ext uri="{FF2B5EF4-FFF2-40B4-BE49-F238E27FC236}">
                  <a16:creationId xmlns:a16="http://schemas.microsoft.com/office/drawing/2014/main" id="{ED41C7EC-8CCD-1E48-B515-511E26317061}"/>
                </a:ext>
              </a:extLst>
            </p:cNvPr>
            <p:cNvGrpSpPr/>
            <p:nvPr/>
          </p:nvGrpSpPr>
          <p:grpSpPr>
            <a:xfrm>
              <a:off x="1319708" y="4148589"/>
              <a:ext cx="1187829" cy="420564"/>
              <a:chOff x="791270" y="70075"/>
              <a:chExt cx="1336310" cy="473134"/>
            </a:xfrm>
          </p:grpSpPr>
          <p:sp>
            <p:nvSpPr>
              <p:cNvPr id="459" name="Oval 458">
                <a:extLst>
                  <a:ext uri="{FF2B5EF4-FFF2-40B4-BE49-F238E27FC236}">
                    <a16:creationId xmlns:a16="http://schemas.microsoft.com/office/drawing/2014/main" id="{438F2962-BD9B-D646-96A0-70507D9C040E}"/>
                  </a:ext>
                </a:extLst>
              </p:cNvPr>
              <p:cNvSpPr/>
              <p:nvPr/>
            </p:nvSpPr>
            <p:spPr>
              <a:xfrm flipV="1">
                <a:off x="1852028" y="171845"/>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60" name="Google Shape;399;p3">
                <a:extLst>
                  <a:ext uri="{FF2B5EF4-FFF2-40B4-BE49-F238E27FC236}">
                    <a16:creationId xmlns:a16="http://schemas.microsoft.com/office/drawing/2014/main" id="{4B8D7BF5-8730-134C-850D-E6AFA913B0EE}"/>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1" name="Straight Connector 460">
                <a:extLst>
                  <a:ext uri="{FF2B5EF4-FFF2-40B4-BE49-F238E27FC236}">
                    <a16:creationId xmlns:a16="http://schemas.microsoft.com/office/drawing/2014/main" id="{28BAC773-C7F2-C94D-8485-2560101B8124}"/>
                  </a:ext>
                </a:extLst>
              </p:cNvPr>
              <p:cNvCxnSpPr>
                <a:cxnSpLocks/>
                <a:stCxn id="460" idx="2"/>
                <a:endCxn id="459"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2" name="TextBox 461">
                <a:extLst>
                  <a:ext uri="{FF2B5EF4-FFF2-40B4-BE49-F238E27FC236}">
                    <a16:creationId xmlns:a16="http://schemas.microsoft.com/office/drawing/2014/main" id="{5577F4AD-E90B-5148-AB58-25E22F2783A8}"/>
                  </a:ext>
                </a:extLst>
              </p:cNvPr>
              <p:cNvSpPr txBox="1"/>
              <p:nvPr/>
            </p:nvSpPr>
            <p:spPr>
              <a:xfrm>
                <a:off x="791270" y="70075"/>
                <a:ext cx="361038" cy="473134"/>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a:t>
                </a:r>
              </a:p>
            </p:txBody>
          </p:sp>
        </p:grpSp>
        <p:grpSp>
          <p:nvGrpSpPr>
            <p:cNvPr id="267" name="Group 266">
              <a:extLst>
                <a:ext uri="{FF2B5EF4-FFF2-40B4-BE49-F238E27FC236}">
                  <a16:creationId xmlns:a16="http://schemas.microsoft.com/office/drawing/2014/main" id="{48E6D90D-7A0C-5544-AAFB-34BCFC34535A}"/>
                </a:ext>
              </a:extLst>
            </p:cNvPr>
            <p:cNvGrpSpPr/>
            <p:nvPr/>
          </p:nvGrpSpPr>
          <p:grpSpPr>
            <a:xfrm>
              <a:off x="1319709" y="4483987"/>
              <a:ext cx="8731850" cy="882470"/>
              <a:chOff x="791274" y="439531"/>
              <a:chExt cx="9823332" cy="992779"/>
            </a:xfrm>
          </p:grpSpPr>
          <p:grpSp>
            <p:nvGrpSpPr>
              <p:cNvPr id="393" name="Group 392">
                <a:extLst>
                  <a:ext uri="{FF2B5EF4-FFF2-40B4-BE49-F238E27FC236}">
                    <a16:creationId xmlns:a16="http://schemas.microsoft.com/office/drawing/2014/main" id="{18DEAE10-8D07-DC47-B866-BF83AB7C5706}"/>
                  </a:ext>
                </a:extLst>
              </p:cNvPr>
              <p:cNvGrpSpPr/>
              <p:nvPr/>
            </p:nvGrpSpPr>
            <p:grpSpPr>
              <a:xfrm>
                <a:off x="9542014" y="967047"/>
                <a:ext cx="636407" cy="465262"/>
                <a:chOff x="9542014" y="967047"/>
                <a:chExt cx="636407" cy="465262"/>
              </a:xfrm>
            </p:grpSpPr>
            <p:sp>
              <p:nvSpPr>
                <p:cNvPr id="456" name="Diamond 455">
                  <a:extLst>
                    <a:ext uri="{FF2B5EF4-FFF2-40B4-BE49-F238E27FC236}">
                      <a16:creationId xmlns:a16="http://schemas.microsoft.com/office/drawing/2014/main" id="{574C03B4-E2B8-8F45-90F3-1863E923AAD0}"/>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7" name="Elbow Connector 456">
                  <a:extLst>
                    <a:ext uri="{FF2B5EF4-FFF2-40B4-BE49-F238E27FC236}">
                      <a16:creationId xmlns:a16="http://schemas.microsoft.com/office/drawing/2014/main" id="{7BD8D280-84AF-CD4D-9DB7-13AEE1A280F0}"/>
                    </a:ext>
                  </a:extLst>
                </p:cNvPr>
                <p:cNvCxnSpPr>
                  <a:cxnSpLocks/>
                  <a:stCxn id="456"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Elbow Connector 457">
                  <a:extLst>
                    <a:ext uri="{FF2B5EF4-FFF2-40B4-BE49-F238E27FC236}">
                      <a16:creationId xmlns:a16="http://schemas.microsoft.com/office/drawing/2014/main" id="{61093B69-F608-5948-B1A6-F3FA4BCFC899}"/>
                    </a:ext>
                  </a:extLst>
                </p:cNvPr>
                <p:cNvCxnSpPr>
                  <a:cxnSpLocks/>
                  <a:endCxn id="456"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4" name="Straight Connector 393">
                <a:extLst>
                  <a:ext uri="{FF2B5EF4-FFF2-40B4-BE49-F238E27FC236}">
                    <a16:creationId xmlns:a16="http://schemas.microsoft.com/office/drawing/2014/main" id="{DE4B675C-3FF9-DE45-B53A-0B4B2317F26A}"/>
                  </a:ext>
                </a:extLst>
              </p:cNvPr>
              <p:cNvCxnSpPr>
                <a:cxnSpLocks/>
                <a:endCxn id="395"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5" name="Oval 394">
                <a:extLst>
                  <a:ext uri="{FF2B5EF4-FFF2-40B4-BE49-F238E27FC236}">
                    <a16:creationId xmlns:a16="http://schemas.microsoft.com/office/drawing/2014/main" id="{D8406544-BB55-8D46-AC00-317DE9CCD452}"/>
                  </a:ext>
                </a:extLst>
              </p:cNvPr>
              <p:cNvSpPr/>
              <p:nvPr/>
            </p:nvSpPr>
            <p:spPr>
              <a:xfrm flipV="1">
                <a:off x="1033905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6" name="Group 395">
                <a:extLst>
                  <a:ext uri="{FF2B5EF4-FFF2-40B4-BE49-F238E27FC236}">
                    <a16:creationId xmlns:a16="http://schemas.microsoft.com/office/drawing/2014/main" id="{4CC7CE9B-A849-E84D-9FBF-7CDE429EB0A4}"/>
                  </a:ext>
                </a:extLst>
              </p:cNvPr>
              <p:cNvGrpSpPr/>
              <p:nvPr/>
            </p:nvGrpSpPr>
            <p:grpSpPr>
              <a:xfrm>
                <a:off x="6144472" y="967047"/>
                <a:ext cx="636408" cy="465262"/>
                <a:chOff x="6144472" y="967047"/>
                <a:chExt cx="636408" cy="465262"/>
              </a:xfrm>
            </p:grpSpPr>
            <p:sp>
              <p:nvSpPr>
                <p:cNvPr id="453" name="Diamond 452">
                  <a:extLst>
                    <a:ext uri="{FF2B5EF4-FFF2-40B4-BE49-F238E27FC236}">
                      <a16:creationId xmlns:a16="http://schemas.microsoft.com/office/drawing/2014/main" id="{D2B4310D-1F5F-AF44-ADBB-D2EB2DBBE2AE}"/>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4" name="Elbow Connector 453">
                  <a:extLst>
                    <a:ext uri="{FF2B5EF4-FFF2-40B4-BE49-F238E27FC236}">
                      <a16:creationId xmlns:a16="http://schemas.microsoft.com/office/drawing/2014/main" id="{C2D8240A-E5C3-4E43-B7E3-B75FD73E7A42}"/>
                    </a:ext>
                  </a:extLst>
                </p:cNvPr>
                <p:cNvCxnSpPr>
                  <a:cxnSpLocks/>
                  <a:stCxn id="453"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Elbow Connector 454">
                  <a:extLst>
                    <a:ext uri="{FF2B5EF4-FFF2-40B4-BE49-F238E27FC236}">
                      <a16:creationId xmlns:a16="http://schemas.microsoft.com/office/drawing/2014/main" id="{BF1C8FF7-2492-9A43-8353-67A2BDFBB3B3}"/>
                    </a:ext>
                  </a:extLst>
                </p:cNvPr>
                <p:cNvCxnSpPr>
                  <a:cxnSpLocks/>
                  <a:endCxn id="453"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7" name="Straight Connector 396">
                <a:extLst>
                  <a:ext uri="{FF2B5EF4-FFF2-40B4-BE49-F238E27FC236}">
                    <a16:creationId xmlns:a16="http://schemas.microsoft.com/office/drawing/2014/main" id="{C78DB3FD-469B-9C41-BF89-1872559B8BC9}"/>
                  </a:ext>
                </a:extLst>
              </p:cNvPr>
              <p:cNvCxnSpPr>
                <a:cxnSpLocks/>
                <a:endCxn id="398"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8" name="Oval 397">
                <a:extLst>
                  <a:ext uri="{FF2B5EF4-FFF2-40B4-BE49-F238E27FC236}">
                    <a16:creationId xmlns:a16="http://schemas.microsoft.com/office/drawing/2014/main" id="{53836735-0AAF-BD42-BE8A-23DD9BE4A138}"/>
                  </a:ext>
                </a:extLst>
              </p:cNvPr>
              <p:cNvSpPr/>
              <p:nvPr/>
            </p:nvSpPr>
            <p:spPr>
              <a:xfrm flipV="1">
                <a:off x="6941513"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399" name="Group 398">
                <a:extLst>
                  <a:ext uri="{FF2B5EF4-FFF2-40B4-BE49-F238E27FC236}">
                    <a16:creationId xmlns:a16="http://schemas.microsoft.com/office/drawing/2014/main" id="{12387A95-15CE-0846-8588-E7559297A557}"/>
                  </a:ext>
                </a:extLst>
              </p:cNvPr>
              <p:cNvGrpSpPr/>
              <p:nvPr/>
            </p:nvGrpSpPr>
            <p:grpSpPr>
              <a:xfrm>
                <a:off x="4445702" y="967047"/>
                <a:ext cx="636407" cy="465262"/>
                <a:chOff x="4445702" y="967047"/>
                <a:chExt cx="636407" cy="465262"/>
              </a:xfrm>
            </p:grpSpPr>
            <p:sp>
              <p:nvSpPr>
                <p:cNvPr id="450" name="Diamond 449">
                  <a:extLst>
                    <a:ext uri="{FF2B5EF4-FFF2-40B4-BE49-F238E27FC236}">
                      <a16:creationId xmlns:a16="http://schemas.microsoft.com/office/drawing/2014/main" id="{0E1FB674-45AC-BA40-967E-67F5632EF04D}"/>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51" name="Elbow Connector 450">
                  <a:extLst>
                    <a:ext uri="{FF2B5EF4-FFF2-40B4-BE49-F238E27FC236}">
                      <a16:creationId xmlns:a16="http://schemas.microsoft.com/office/drawing/2014/main" id="{BB41A190-F3CE-ED4B-8173-CBC4D2E3FE78}"/>
                    </a:ext>
                  </a:extLst>
                </p:cNvPr>
                <p:cNvCxnSpPr>
                  <a:cxnSpLocks/>
                  <a:stCxn id="45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Elbow Connector 451">
                  <a:extLst>
                    <a:ext uri="{FF2B5EF4-FFF2-40B4-BE49-F238E27FC236}">
                      <a16:creationId xmlns:a16="http://schemas.microsoft.com/office/drawing/2014/main" id="{DE7E3C4C-90DC-CD41-BAB7-BB855C68A932}"/>
                    </a:ext>
                  </a:extLst>
                </p:cNvPr>
                <p:cNvCxnSpPr>
                  <a:cxnSpLocks/>
                  <a:endCxn id="45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0" name="Straight Connector 399">
                <a:extLst>
                  <a:ext uri="{FF2B5EF4-FFF2-40B4-BE49-F238E27FC236}">
                    <a16:creationId xmlns:a16="http://schemas.microsoft.com/office/drawing/2014/main" id="{5C1F82EF-B54D-C54C-8894-CA48DDF1608D}"/>
                  </a:ext>
                </a:extLst>
              </p:cNvPr>
              <p:cNvCxnSpPr>
                <a:cxnSpLocks/>
                <a:endCxn id="401"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7A382BD0-43DE-C34A-8B78-DFFAF52B4F69}"/>
                  </a:ext>
                </a:extLst>
              </p:cNvPr>
              <p:cNvSpPr/>
              <p:nvPr/>
            </p:nvSpPr>
            <p:spPr>
              <a:xfrm flipV="1">
                <a:off x="5242742"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2" name="Group 401">
                <a:extLst>
                  <a:ext uri="{FF2B5EF4-FFF2-40B4-BE49-F238E27FC236}">
                    <a16:creationId xmlns:a16="http://schemas.microsoft.com/office/drawing/2014/main" id="{829A7441-B074-104B-90DD-E1BCA3558BE5}"/>
                  </a:ext>
                </a:extLst>
              </p:cNvPr>
              <p:cNvGrpSpPr/>
              <p:nvPr/>
            </p:nvGrpSpPr>
            <p:grpSpPr>
              <a:xfrm>
                <a:off x="2746931" y="967048"/>
                <a:ext cx="636407" cy="465262"/>
                <a:chOff x="2746931" y="967048"/>
                <a:chExt cx="636407" cy="465262"/>
              </a:xfrm>
            </p:grpSpPr>
            <p:sp>
              <p:nvSpPr>
                <p:cNvPr id="447" name="Diamond 446">
                  <a:extLst>
                    <a:ext uri="{FF2B5EF4-FFF2-40B4-BE49-F238E27FC236}">
                      <a16:creationId xmlns:a16="http://schemas.microsoft.com/office/drawing/2014/main" id="{5CD035D9-2389-174E-976B-21BB3FC614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48" name="Elbow Connector 447">
                  <a:extLst>
                    <a:ext uri="{FF2B5EF4-FFF2-40B4-BE49-F238E27FC236}">
                      <a16:creationId xmlns:a16="http://schemas.microsoft.com/office/drawing/2014/main" id="{125EEFF2-3F23-D24F-91F2-679C43595EC7}"/>
                    </a:ext>
                  </a:extLst>
                </p:cNvPr>
                <p:cNvCxnSpPr>
                  <a:cxnSpLocks/>
                  <a:stCxn id="447"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Elbow Connector 448">
                  <a:extLst>
                    <a:ext uri="{FF2B5EF4-FFF2-40B4-BE49-F238E27FC236}">
                      <a16:creationId xmlns:a16="http://schemas.microsoft.com/office/drawing/2014/main" id="{38D14426-DFC2-CE4E-AB1A-3489B9E5DE71}"/>
                    </a:ext>
                  </a:extLst>
                </p:cNvPr>
                <p:cNvCxnSpPr>
                  <a:cxnSpLocks/>
                  <a:endCxn id="447"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3" name="Straight Connector 402">
                <a:extLst>
                  <a:ext uri="{FF2B5EF4-FFF2-40B4-BE49-F238E27FC236}">
                    <a16:creationId xmlns:a16="http://schemas.microsoft.com/office/drawing/2014/main" id="{BD800ECF-BAB4-A342-953D-60F9ED3320D4}"/>
                  </a:ext>
                </a:extLst>
              </p:cNvPr>
              <p:cNvCxnSpPr>
                <a:cxnSpLocks/>
                <a:stCxn id="439" idx="6"/>
                <a:endCxn id="404"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4" name="Oval 403">
                <a:extLst>
                  <a:ext uri="{FF2B5EF4-FFF2-40B4-BE49-F238E27FC236}">
                    <a16:creationId xmlns:a16="http://schemas.microsoft.com/office/drawing/2014/main" id="{85BDD973-E5E9-FF49-B67C-49889F892CC4}"/>
                  </a:ext>
                </a:extLst>
              </p:cNvPr>
              <p:cNvSpPr/>
              <p:nvPr/>
            </p:nvSpPr>
            <p:spPr>
              <a:xfrm flipV="1">
                <a:off x="3543971" y="829272"/>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05" name="Straight Connector 404">
                <a:extLst>
                  <a:ext uri="{FF2B5EF4-FFF2-40B4-BE49-F238E27FC236}">
                    <a16:creationId xmlns:a16="http://schemas.microsoft.com/office/drawing/2014/main" id="{8BA813C7-88A8-7E47-AACC-C5BA6A7BBB9C}"/>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6" name="Oval 405">
                <a:extLst>
                  <a:ext uri="{FF2B5EF4-FFF2-40B4-BE49-F238E27FC236}">
                    <a16:creationId xmlns:a16="http://schemas.microsoft.com/office/drawing/2014/main" id="{686CFA0B-C625-034F-B900-9E517600DD0D}"/>
                  </a:ext>
                </a:extLst>
              </p:cNvPr>
              <p:cNvSpPr/>
              <p:nvPr/>
            </p:nvSpPr>
            <p:spPr>
              <a:xfrm flipV="1">
                <a:off x="8640284"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nvGrpSpPr>
              <p:cNvPr id="407" name="Group 406">
                <a:extLst>
                  <a:ext uri="{FF2B5EF4-FFF2-40B4-BE49-F238E27FC236}">
                    <a16:creationId xmlns:a16="http://schemas.microsoft.com/office/drawing/2014/main" id="{88427943-1810-A447-86C0-6C2C4C297574}"/>
                  </a:ext>
                </a:extLst>
              </p:cNvPr>
              <p:cNvGrpSpPr/>
              <p:nvPr/>
            </p:nvGrpSpPr>
            <p:grpSpPr>
              <a:xfrm>
                <a:off x="8012043" y="933419"/>
                <a:ext cx="628241" cy="67256"/>
                <a:chOff x="8012043" y="933419"/>
                <a:chExt cx="628241" cy="67256"/>
              </a:xfrm>
            </p:grpSpPr>
            <p:cxnSp>
              <p:nvCxnSpPr>
                <p:cNvPr id="443" name="Straight Connector 442">
                  <a:extLst>
                    <a:ext uri="{FF2B5EF4-FFF2-40B4-BE49-F238E27FC236}">
                      <a16:creationId xmlns:a16="http://schemas.microsoft.com/office/drawing/2014/main" id="{48C5823E-338C-F24B-98BB-3A54F9D4C478}"/>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4" name="Oval 443">
                  <a:extLst>
                    <a:ext uri="{FF2B5EF4-FFF2-40B4-BE49-F238E27FC236}">
                      <a16:creationId xmlns:a16="http://schemas.microsoft.com/office/drawing/2014/main" id="{88ECC15D-87B7-C940-98AB-53B51356DDEB}"/>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p>
              </p:txBody>
            </p:sp>
            <p:sp>
              <p:nvSpPr>
                <p:cNvPr id="445" name="Oval 444">
                  <a:extLst>
                    <a:ext uri="{FF2B5EF4-FFF2-40B4-BE49-F238E27FC236}">
                      <a16:creationId xmlns:a16="http://schemas.microsoft.com/office/drawing/2014/main" id="{CC48992A-8F17-3D41-9EDA-755B559A84CF}"/>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6" name="Oval 445">
                  <a:extLst>
                    <a:ext uri="{FF2B5EF4-FFF2-40B4-BE49-F238E27FC236}">
                      <a16:creationId xmlns:a16="http://schemas.microsoft.com/office/drawing/2014/main" id="{3494FF48-CB20-1840-8850-5038C212DE8F}"/>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grpSp>
          <p:grpSp>
            <p:nvGrpSpPr>
              <p:cNvPr id="408" name="Group 407">
                <a:extLst>
                  <a:ext uri="{FF2B5EF4-FFF2-40B4-BE49-F238E27FC236}">
                    <a16:creationId xmlns:a16="http://schemas.microsoft.com/office/drawing/2014/main" id="{F082551B-08BF-904D-9EA3-4C6B722960B7}"/>
                  </a:ext>
                </a:extLst>
              </p:cNvPr>
              <p:cNvGrpSpPr/>
              <p:nvPr/>
            </p:nvGrpSpPr>
            <p:grpSpPr>
              <a:xfrm>
                <a:off x="791274" y="747077"/>
                <a:ext cx="1336306" cy="473135"/>
                <a:chOff x="791274" y="747077"/>
                <a:chExt cx="1336306" cy="473135"/>
              </a:xfrm>
            </p:grpSpPr>
            <p:sp>
              <p:nvSpPr>
                <p:cNvPr id="439" name="Oval 438">
                  <a:extLst>
                    <a:ext uri="{FF2B5EF4-FFF2-40B4-BE49-F238E27FC236}">
                      <a16:creationId xmlns:a16="http://schemas.microsoft.com/office/drawing/2014/main" id="{0C6BC387-9D23-954A-B6A1-76BE4AE6612C}"/>
                    </a:ext>
                  </a:extLst>
                </p:cNvPr>
                <p:cNvSpPr/>
                <p:nvPr/>
              </p:nvSpPr>
              <p:spPr>
                <a:xfrm flipV="1">
                  <a:off x="1852028" y="829271"/>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440" name="Google Shape;399;p3">
                  <a:extLst>
                    <a:ext uri="{FF2B5EF4-FFF2-40B4-BE49-F238E27FC236}">
                      <a16:creationId xmlns:a16="http://schemas.microsoft.com/office/drawing/2014/main" id="{7778BC72-2EB4-FA44-AA0D-4A66F24ADBC0}"/>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1" name="Straight Connector 440">
                  <a:extLst>
                    <a:ext uri="{FF2B5EF4-FFF2-40B4-BE49-F238E27FC236}">
                      <a16:creationId xmlns:a16="http://schemas.microsoft.com/office/drawing/2014/main" id="{87EAEAF5-E50E-6A4C-A66E-0DA9B514FD7F}"/>
                    </a:ext>
                  </a:extLst>
                </p:cNvPr>
                <p:cNvCxnSpPr>
                  <a:cxnSpLocks/>
                  <a:stCxn id="440"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2" name="TextBox 441">
                  <a:extLst>
                    <a:ext uri="{FF2B5EF4-FFF2-40B4-BE49-F238E27FC236}">
                      <a16:creationId xmlns:a16="http://schemas.microsoft.com/office/drawing/2014/main" id="{7C73BE00-FA38-6F40-B7AC-996D71F0AD5F}"/>
                    </a:ext>
                  </a:extLst>
                </p:cNvPr>
                <p:cNvSpPr txBox="1"/>
                <p:nvPr/>
              </p:nvSpPr>
              <p:spPr>
                <a:xfrm>
                  <a:off x="791274" y="747077"/>
                  <a:ext cx="361036" cy="47313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a:t>
                  </a:r>
                </a:p>
              </p:txBody>
            </p:sp>
          </p:grpSp>
          <p:grpSp>
            <p:nvGrpSpPr>
              <p:cNvPr id="409" name="Group 408">
                <a:extLst>
                  <a:ext uri="{FF2B5EF4-FFF2-40B4-BE49-F238E27FC236}">
                    <a16:creationId xmlns:a16="http://schemas.microsoft.com/office/drawing/2014/main" id="{10F19DCD-01BF-7A48-8BC8-1898D7B4A614}"/>
                  </a:ext>
                </a:extLst>
              </p:cNvPr>
              <p:cNvGrpSpPr/>
              <p:nvPr/>
            </p:nvGrpSpPr>
            <p:grpSpPr>
              <a:xfrm>
                <a:off x="8578480" y="439532"/>
                <a:ext cx="850347" cy="942740"/>
                <a:chOff x="8578480" y="439532"/>
                <a:chExt cx="850347" cy="942740"/>
              </a:xfrm>
            </p:grpSpPr>
            <p:cxnSp>
              <p:nvCxnSpPr>
                <p:cNvPr id="434" name="Elbow Connector 433">
                  <a:extLst>
                    <a:ext uri="{FF2B5EF4-FFF2-40B4-BE49-F238E27FC236}">
                      <a16:creationId xmlns:a16="http://schemas.microsoft.com/office/drawing/2014/main" id="{66BA23BD-5BC7-424A-8190-3886925C6E53}"/>
                    </a:ext>
                  </a:extLst>
                </p:cNvPr>
                <p:cNvCxnSpPr>
                  <a:cxnSpLocks/>
                  <a:stCxn id="406" idx="0"/>
                  <a:endCxn id="436"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2FF038-BDD0-F643-9220-95C61ECF118F}"/>
                    </a:ext>
                  </a:extLst>
                </p:cNvPr>
                <p:cNvCxnSpPr>
                  <a:cxnSpLocks/>
                  <a:stCxn id="473" idx="0"/>
                  <a:endCxn id="438"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6" name="Rectangle 435">
                  <a:extLst>
                    <a:ext uri="{FF2B5EF4-FFF2-40B4-BE49-F238E27FC236}">
                      <a16:creationId xmlns:a16="http://schemas.microsoft.com/office/drawing/2014/main" id="{69D98F14-CDF7-0147-AA84-7EA08B5A9A9F}"/>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7" name="Elbow Connector 436">
                  <a:extLst>
                    <a:ext uri="{FF2B5EF4-FFF2-40B4-BE49-F238E27FC236}">
                      <a16:creationId xmlns:a16="http://schemas.microsoft.com/office/drawing/2014/main" id="{B6D7517F-AF06-EB46-8F9E-5BF9573BEDDA}"/>
                    </a:ext>
                  </a:extLst>
                </p:cNvPr>
                <p:cNvCxnSpPr>
                  <a:cxnSpLocks/>
                  <a:stCxn id="436"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8" name="Arc 437">
                  <a:extLst>
                    <a:ext uri="{FF2B5EF4-FFF2-40B4-BE49-F238E27FC236}">
                      <a16:creationId xmlns:a16="http://schemas.microsoft.com/office/drawing/2014/main" id="{BE9F04FF-95F0-B74D-9E48-24C1A16ED6C6}"/>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0" name="Group 409">
                <a:extLst>
                  <a:ext uri="{FF2B5EF4-FFF2-40B4-BE49-F238E27FC236}">
                    <a16:creationId xmlns:a16="http://schemas.microsoft.com/office/drawing/2014/main" id="{FC8184DA-0E4A-FD4A-B699-084D323C854A}"/>
                  </a:ext>
                </a:extLst>
              </p:cNvPr>
              <p:cNvGrpSpPr/>
              <p:nvPr/>
            </p:nvGrpSpPr>
            <p:grpSpPr>
              <a:xfrm>
                <a:off x="5180938" y="439531"/>
                <a:ext cx="850347" cy="942741"/>
                <a:chOff x="5180938" y="439531"/>
                <a:chExt cx="850347" cy="942741"/>
              </a:xfrm>
            </p:grpSpPr>
            <p:cxnSp>
              <p:nvCxnSpPr>
                <p:cNvPr id="429" name="Elbow Connector 428">
                  <a:extLst>
                    <a:ext uri="{FF2B5EF4-FFF2-40B4-BE49-F238E27FC236}">
                      <a16:creationId xmlns:a16="http://schemas.microsoft.com/office/drawing/2014/main" id="{259BA4CD-C75E-334C-A521-8FC82213F82F}"/>
                    </a:ext>
                  </a:extLst>
                </p:cNvPr>
                <p:cNvCxnSpPr>
                  <a:cxnSpLocks/>
                  <a:stCxn id="401" idx="0"/>
                  <a:endCxn id="431"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7C02E3BC-FDAD-D647-AA6B-C08763F32EB4}"/>
                    </a:ext>
                  </a:extLst>
                </p:cNvPr>
                <p:cNvCxnSpPr>
                  <a:cxnSpLocks/>
                  <a:stCxn id="260"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1" name="Rectangle 430">
                  <a:extLst>
                    <a:ext uri="{FF2B5EF4-FFF2-40B4-BE49-F238E27FC236}">
                      <a16:creationId xmlns:a16="http://schemas.microsoft.com/office/drawing/2014/main" id="{C8412C69-9820-2544-8A97-2F4967FE8D9C}"/>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32" name="Elbow Connector 431">
                  <a:extLst>
                    <a:ext uri="{FF2B5EF4-FFF2-40B4-BE49-F238E27FC236}">
                      <a16:creationId xmlns:a16="http://schemas.microsoft.com/office/drawing/2014/main" id="{C89BDF14-1F74-934E-B537-AB8A7651F673}"/>
                    </a:ext>
                  </a:extLst>
                </p:cNvPr>
                <p:cNvCxnSpPr>
                  <a:cxnSpLocks/>
                  <a:stCxn id="431"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Arc 432">
                  <a:extLst>
                    <a:ext uri="{FF2B5EF4-FFF2-40B4-BE49-F238E27FC236}">
                      <a16:creationId xmlns:a16="http://schemas.microsoft.com/office/drawing/2014/main" id="{50B1B631-61F3-274B-9045-3E0E990056AF}"/>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1" name="Group 410">
                <a:extLst>
                  <a:ext uri="{FF2B5EF4-FFF2-40B4-BE49-F238E27FC236}">
                    <a16:creationId xmlns:a16="http://schemas.microsoft.com/office/drawing/2014/main" id="{DD934847-687D-9D48-97EE-7FDB4ED71E74}"/>
                  </a:ext>
                </a:extLst>
              </p:cNvPr>
              <p:cNvGrpSpPr/>
              <p:nvPr/>
            </p:nvGrpSpPr>
            <p:grpSpPr>
              <a:xfrm>
                <a:off x="6879710" y="439532"/>
                <a:ext cx="850347" cy="942740"/>
                <a:chOff x="6879710" y="439532"/>
                <a:chExt cx="850347" cy="942740"/>
              </a:xfrm>
            </p:grpSpPr>
            <p:cxnSp>
              <p:nvCxnSpPr>
                <p:cNvPr id="424" name="Elbow Connector 423">
                  <a:extLst>
                    <a:ext uri="{FF2B5EF4-FFF2-40B4-BE49-F238E27FC236}">
                      <a16:creationId xmlns:a16="http://schemas.microsoft.com/office/drawing/2014/main" id="{BE56F62B-849B-F844-BFC9-7534B0F5843F}"/>
                    </a:ext>
                  </a:extLst>
                </p:cNvPr>
                <p:cNvCxnSpPr>
                  <a:cxnSpLocks/>
                  <a:stCxn id="398" idx="0"/>
                  <a:endCxn id="426"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10ECCD1-C27F-2642-9E41-A1796D52F530}"/>
                    </a:ext>
                  </a:extLst>
                </p:cNvPr>
                <p:cNvCxnSpPr>
                  <a:cxnSpLocks/>
                  <a:stCxn id="469" idx="0"/>
                  <a:endCxn id="4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09F81EA2-5936-9243-AB20-64B0BCF5E2AC}"/>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7" name="Elbow Connector 426">
                  <a:extLst>
                    <a:ext uri="{FF2B5EF4-FFF2-40B4-BE49-F238E27FC236}">
                      <a16:creationId xmlns:a16="http://schemas.microsoft.com/office/drawing/2014/main" id="{D112FB89-0A3C-4949-AA5C-E056CCC6FF6E}"/>
                    </a:ext>
                  </a:extLst>
                </p:cNvPr>
                <p:cNvCxnSpPr>
                  <a:cxnSpLocks/>
                  <a:stCxn id="426"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8" name="Arc 427">
                  <a:extLst>
                    <a:ext uri="{FF2B5EF4-FFF2-40B4-BE49-F238E27FC236}">
                      <a16:creationId xmlns:a16="http://schemas.microsoft.com/office/drawing/2014/main" id="{47F4FF86-6B9E-8C4C-B9F0-A1ED5841321A}"/>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2" name="Group 411">
                <a:extLst>
                  <a:ext uri="{FF2B5EF4-FFF2-40B4-BE49-F238E27FC236}">
                    <a16:creationId xmlns:a16="http://schemas.microsoft.com/office/drawing/2014/main" id="{68884610-4C9C-5742-9E4E-C2DBB1B1BACF}"/>
                  </a:ext>
                </a:extLst>
              </p:cNvPr>
              <p:cNvGrpSpPr/>
              <p:nvPr/>
            </p:nvGrpSpPr>
            <p:grpSpPr>
              <a:xfrm>
                <a:off x="1783396" y="447397"/>
                <a:ext cx="850348" cy="934876"/>
                <a:chOff x="1783396" y="447397"/>
                <a:chExt cx="850348" cy="934876"/>
              </a:xfrm>
            </p:grpSpPr>
            <p:cxnSp>
              <p:nvCxnSpPr>
                <p:cNvPr id="419" name="Elbow Connector 418">
                  <a:extLst>
                    <a:ext uri="{FF2B5EF4-FFF2-40B4-BE49-F238E27FC236}">
                      <a16:creationId xmlns:a16="http://schemas.microsoft.com/office/drawing/2014/main" id="{862AEDE6-19C7-8942-B520-8FCD4080C51A}"/>
                    </a:ext>
                  </a:extLst>
                </p:cNvPr>
                <p:cNvCxnSpPr>
                  <a:cxnSpLocks/>
                  <a:stCxn id="439" idx="0"/>
                  <a:endCxn id="421"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1783558-2A2F-584D-A718-61504FEEB927}"/>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1" name="Rectangle 420">
                  <a:extLst>
                    <a:ext uri="{FF2B5EF4-FFF2-40B4-BE49-F238E27FC236}">
                      <a16:creationId xmlns:a16="http://schemas.microsoft.com/office/drawing/2014/main" id="{E2AD8EA1-8330-EF42-A7D9-4E498694247C}"/>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22" name="Elbow Connector 421">
                  <a:extLst>
                    <a:ext uri="{FF2B5EF4-FFF2-40B4-BE49-F238E27FC236}">
                      <a16:creationId xmlns:a16="http://schemas.microsoft.com/office/drawing/2014/main" id="{72CE4F77-C5CD-9149-84A5-D60E47340029}"/>
                    </a:ext>
                  </a:extLst>
                </p:cNvPr>
                <p:cNvCxnSpPr>
                  <a:cxnSpLocks/>
                  <a:stCxn id="421"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Arc 422">
                  <a:extLst>
                    <a:ext uri="{FF2B5EF4-FFF2-40B4-BE49-F238E27FC236}">
                      <a16:creationId xmlns:a16="http://schemas.microsoft.com/office/drawing/2014/main" id="{0BC74589-59AA-C44F-BC10-1B3E0CA5D324}"/>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nvGrpSpPr>
              <p:cNvPr id="413" name="Group 412">
                <a:extLst>
                  <a:ext uri="{FF2B5EF4-FFF2-40B4-BE49-F238E27FC236}">
                    <a16:creationId xmlns:a16="http://schemas.microsoft.com/office/drawing/2014/main" id="{666259E3-D82F-714A-8CDB-82226BBE7CCB}"/>
                  </a:ext>
                </a:extLst>
              </p:cNvPr>
              <p:cNvGrpSpPr/>
              <p:nvPr/>
            </p:nvGrpSpPr>
            <p:grpSpPr>
              <a:xfrm>
                <a:off x="3482168" y="447396"/>
                <a:ext cx="850347" cy="934876"/>
                <a:chOff x="3482168" y="447396"/>
                <a:chExt cx="850347" cy="934876"/>
              </a:xfrm>
            </p:grpSpPr>
            <p:cxnSp>
              <p:nvCxnSpPr>
                <p:cNvPr id="414" name="Elbow Connector 413">
                  <a:extLst>
                    <a:ext uri="{FF2B5EF4-FFF2-40B4-BE49-F238E27FC236}">
                      <a16:creationId xmlns:a16="http://schemas.microsoft.com/office/drawing/2014/main" id="{BCD3C365-45DC-9844-AAA1-D7F835173E83}"/>
                    </a:ext>
                  </a:extLst>
                </p:cNvPr>
                <p:cNvCxnSpPr>
                  <a:cxnSpLocks/>
                  <a:stCxn id="404" idx="0"/>
                  <a:endCxn id="416"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4412692-7C5B-2E47-B90F-0E502C75A964}"/>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6" name="Rectangle 415">
                  <a:extLst>
                    <a:ext uri="{FF2B5EF4-FFF2-40B4-BE49-F238E27FC236}">
                      <a16:creationId xmlns:a16="http://schemas.microsoft.com/office/drawing/2014/main" id="{35D42E4B-9B6A-6240-9672-35AEA2E0B7A5}"/>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p>
              </p:txBody>
            </p:sp>
            <p:cxnSp>
              <p:nvCxnSpPr>
                <p:cNvPr id="417" name="Elbow Connector 416">
                  <a:extLst>
                    <a:ext uri="{FF2B5EF4-FFF2-40B4-BE49-F238E27FC236}">
                      <a16:creationId xmlns:a16="http://schemas.microsoft.com/office/drawing/2014/main" id="{26FA9FF3-5ECD-0F42-83CB-003F0DA5E8D2}"/>
                    </a:ext>
                  </a:extLst>
                </p:cNvPr>
                <p:cNvCxnSpPr>
                  <a:cxnSpLocks/>
                  <a:stCxn id="416"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18" name="Arc 417">
                  <a:extLst>
                    <a:ext uri="{FF2B5EF4-FFF2-40B4-BE49-F238E27FC236}">
                      <a16:creationId xmlns:a16="http://schemas.microsoft.com/office/drawing/2014/main" id="{E737672B-AEBE-5940-9404-B779BE5B8199}"/>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b="1"/>
                </a:p>
              </p:txBody>
            </p:sp>
          </p:grpSp>
        </p:grpSp>
        <p:grpSp>
          <p:nvGrpSpPr>
            <p:cNvPr id="268" name="Group 267">
              <a:extLst>
                <a:ext uri="{FF2B5EF4-FFF2-40B4-BE49-F238E27FC236}">
                  <a16:creationId xmlns:a16="http://schemas.microsoft.com/office/drawing/2014/main" id="{10027C68-F4BA-4745-A421-23D65FEAA0DC}"/>
                </a:ext>
              </a:extLst>
            </p:cNvPr>
            <p:cNvGrpSpPr/>
            <p:nvPr/>
          </p:nvGrpSpPr>
          <p:grpSpPr>
            <a:xfrm>
              <a:off x="880488" y="5079517"/>
              <a:ext cx="9171072" cy="875478"/>
              <a:chOff x="297148" y="1104823"/>
              <a:chExt cx="10317458" cy="984913"/>
            </a:xfrm>
          </p:grpSpPr>
          <p:cxnSp>
            <p:nvCxnSpPr>
              <p:cNvPr id="333" name="Straight Connector 332">
                <a:extLst>
                  <a:ext uri="{FF2B5EF4-FFF2-40B4-BE49-F238E27FC236}">
                    <a16:creationId xmlns:a16="http://schemas.microsoft.com/office/drawing/2014/main" id="{A999333D-BCDB-6C41-8050-00E51819ABB3}"/>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AB5DEA4-9017-8544-96A9-807F0B7B39D3}"/>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BFA47A8-1E45-534E-AF88-841DEC8CA2E1}"/>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14A13C99-D816-844D-A410-642F45EF4339}"/>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7" name="Diamond 336">
                <a:extLst>
                  <a:ext uri="{FF2B5EF4-FFF2-40B4-BE49-F238E27FC236}">
                    <a16:creationId xmlns:a16="http://schemas.microsoft.com/office/drawing/2014/main" id="{951B6487-BD22-DF45-997E-6803FFD332C4}"/>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8" name="Arc 337">
                <a:extLst>
                  <a:ext uri="{FF2B5EF4-FFF2-40B4-BE49-F238E27FC236}">
                    <a16:creationId xmlns:a16="http://schemas.microsoft.com/office/drawing/2014/main" id="{29D5C04A-3DED-C14D-8E6F-0C264420BCAB}"/>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9" name="Straight Connector 338">
                <a:extLst>
                  <a:ext uri="{FF2B5EF4-FFF2-40B4-BE49-F238E27FC236}">
                    <a16:creationId xmlns:a16="http://schemas.microsoft.com/office/drawing/2014/main" id="{1C4B4BE6-6410-8D40-B947-2CE10B8DD2E7}"/>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D64AF5F-0A47-384C-9BEE-878771CE005D}"/>
                  </a:ext>
                </a:extLst>
              </p:cNvPr>
              <p:cNvCxnSpPr>
                <a:cxnSpLocks/>
                <a:endCxn id="336"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Elbow Connector 340">
                <a:extLst>
                  <a:ext uri="{FF2B5EF4-FFF2-40B4-BE49-F238E27FC236}">
                    <a16:creationId xmlns:a16="http://schemas.microsoft.com/office/drawing/2014/main" id="{6FCEB31E-4624-E945-802D-994370FEFBA6}"/>
                  </a:ext>
                </a:extLst>
              </p:cNvPr>
              <p:cNvCxnSpPr>
                <a:cxnSpLocks/>
                <a:stCxn id="336"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Elbow Connector 341">
                <a:extLst>
                  <a:ext uri="{FF2B5EF4-FFF2-40B4-BE49-F238E27FC236}">
                    <a16:creationId xmlns:a16="http://schemas.microsoft.com/office/drawing/2014/main" id="{6C563FEA-48E5-D64A-AE4D-67C92BD4FCD9}"/>
                  </a:ext>
                </a:extLst>
              </p:cNvPr>
              <p:cNvCxnSpPr>
                <a:cxnSpLocks/>
                <a:stCxn id="337"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Elbow Connector 342">
                <a:extLst>
                  <a:ext uri="{FF2B5EF4-FFF2-40B4-BE49-F238E27FC236}">
                    <a16:creationId xmlns:a16="http://schemas.microsoft.com/office/drawing/2014/main" id="{2B846206-240D-9E47-BF05-EDE4B4FA301B}"/>
                  </a:ext>
                </a:extLst>
              </p:cNvPr>
              <p:cNvCxnSpPr>
                <a:cxnSpLocks/>
                <a:endCxn id="337"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50B14B13-D1B3-5342-A557-155578C88D18}"/>
                  </a:ext>
                </a:extLst>
              </p:cNvPr>
              <p:cNvCxnSpPr>
                <a:cxnSpLocks/>
                <a:endCxn id="345"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5" name="Oval 344">
                <a:extLst>
                  <a:ext uri="{FF2B5EF4-FFF2-40B4-BE49-F238E27FC236}">
                    <a16:creationId xmlns:a16="http://schemas.microsoft.com/office/drawing/2014/main" id="{98AD5F76-363C-D34B-A9D5-57BB1DAB49B5}"/>
                  </a:ext>
                </a:extLst>
              </p:cNvPr>
              <p:cNvSpPr/>
              <p:nvPr/>
            </p:nvSpPr>
            <p:spPr>
              <a:xfrm flipV="1">
                <a:off x="1033905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46" name="Straight Connector 345">
                <a:extLst>
                  <a:ext uri="{FF2B5EF4-FFF2-40B4-BE49-F238E27FC236}">
                    <a16:creationId xmlns:a16="http://schemas.microsoft.com/office/drawing/2014/main" id="{03B5FBBE-5494-6144-A5DB-C8D744DDA9E6}"/>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B2720220-D288-AE40-9CDF-DA2D3FC8E63B}"/>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8" name="Diamond 347">
                <a:extLst>
                  <a:ext uri="{FF2B5EF4-FFF2-40B4-BE49-F238E27FC236}">
                    <a16:creationId xmlns:a16="http://schemas.microsoft.com/office/drawing/2014/main" id="{B4D0454E-911D-F149-BF16-9E9DD2C3A9B7}"/>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9" name="Arc 348">
                <a:extLst>
                  <a:ext uri="{FF2B5EF4-FFF2-40B4-BE49-F238E27FC236}">
                    <a16:creationId xmlns:a16="http://schemas.microsoft.com/office/drawing/2014/main" id="{A81C6AC8-5B4A-6D48-9515-3DB06325FBB0}"/>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0" name="Straight Connector 349">
                <a:extLst>
                  <a:ext uri="{FF2B5EF4-FFF2-40B4-BE49-F238E27FC236}">
                    <a16:creationId xmlns:a16="http://schemas.microsoft.com/office/drawing/2014/main" id="{A0A793B5-9755-3C40-B701-642CDBA12A5E}"/>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7C64BA0-9E9D-7E4F-ADD2-19C9A4572CA7}"/>
                  </a:ext>
                </a:extLst>
              </p:cNvPr>
              <p:cNvCxnSpPr>
                <a:cxnSpLocks/>
                <a:endCxn id="347"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Elbow Connector 351">
                <a:extLst>
                  <a:ext uri="{FF2B5EF4-FFF2-40B4-BE49-F238E27FC236}">
                    <a16:creationId xmlns:a16="http://schemas.microsoft.com/office/drawing/2014/main" id="{2FD5479C-C646-4645-A028-117E643EFC99}"/>
                  </a:ext>
                </a:extLst>
              </p:cNvPr>
              <p:cNvCxnSpPr>
                <a:cxnSpLocks/>
                <a:stCxn id="347"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Elbow Connector 352">
                <a:extLst>
                  <a:ext uri="{FF2B5EF4-FFF2-40B4-BE49-F238E27FC236}">
                    <a16:creationId xmlns:a16="http://schemas.microsoft.com/office/drawing/2014/main" id="{D6A97A4B-0F60-5B42-963C-FDDC3B7C38C2}"/>
                  </a:ext>
                </a:extLst>
              </p:cNvPr>
              <p:cNvCxnSpPr>
                <a:cxnSpLocks/>
                <a:stCxn id="348"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Elbow Connector 353">
                <a:extLst>
                  <a:ext uri="{FF2B5EF4-FFF2-40B4-BE49-F238E27FC236}">
                    <a16:creationId xmlns:a16="http://schemas.microsoft.com/office/drawing/2014/main" id="{D2F832B5-0C25-3F40-A47F-EEF2A5343D27}"/>
                  </a:ext>
                </a:extLst>
              </p:cNvPr>
              <p:cNvCxnSpPr>
                <a:cxnSpLocks/>
                <a:endCxn id="348"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1309797B-016B-834D-A688-9F7731F3DF13}"/>
                  </a:ext>
                </a:extLst>
              </p:cNvPr>
              <p:cNvCxnSpPr>
                <a:cxnSpLocks/>
                <a:endCxn id="356"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BEE36C56-BABA-4A4E-82C3-63AA7DE30DC5}"/>
                  </a:ext>
                </a:extLst>
              </p:cNvPr>
              <p:cNvSpPr/>
              <p:nvPr/>
            </p:nvSpPr>
            <p:spPr>
              <a:xfrm flipV="1">
                <a:off x="6941513"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Straight Connector 356">
                <a:extLst>
                  <a:ext uri="{FF2B5EF4-FFF2-40B4-BE49-F238E27FC236}">
                    <a16:creationId xmlns:a16="http://schemas.microsoft.com/office/drawing/2014/main" id="{E9602753-ABED-7C4B-9328-86F1BA014A42}"/>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8" name="Rectangle 357">
                <a:extLst>
                  <a:ext uri="{FF2B5EF4-FFF2-40B4-BE49-F238E27FC236}">
                    <a16:creationId xmlns:a16="http://schemas.microsoft.com/office/drawing/2014/main" id="{A08C3F80-5F8B-DB4C-BC57-1499D79F63AB}"/>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9" name="Diamond 358">
                <a:extLst>
                  <a:ext uri="{FF2B5EF4-FFF2-40B4-BE49-F238E27FC236}">
                    <a16:creationId xmlns:a16="http://schemas.microsoft.com/office/drawing/2014/main" id="{DA37504D-AF67-1243-BC27-455B1F115FCB}"/>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0" name="Arc 359">
                <a:extLst>
                  <a:ext uri="{FF2B5EF4-FFF2-40B4-BE49-F238E27FC236}">
                    <a16:creationId xmlns:a16="http://schemas.microsoft.com/office/drawing/2014/main" id="{7D5ED2FB-E61D-0841-A193-DD0828DFC21E}"/>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1" name="Straight Connector 360">
                <a:extLst>
                  <a:ext uri="{FF2B5EF4-FFF2-40B4-BE49-F238E27FC236}">
                    <a16:creationId xmlns:a16="http://schemas.microsoft.com/office/drawing/2014/main" id="{8AE3FD96-43A2-884C-AC05-EF37F75FC5E4}"/>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34B395BA-190C-0949-B965-72AA82D2154D}"/>
                  </a:ext>
                </a:extLst>
              </p:cNvPr>
              <p:cNvCxnSpPr>
                <a:cxnSpLocks/>
                <a:endCxn id="358"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Elbow Connector 362">
                <a:extLst>
                  <a:ext uri="{FF2B5EF4-FFF2-40B4-BE49-F238E27FC236}">
                    <a16:creationId xmlns:a16="http://schemas.microsoft.com/office/drawing/2014/main" id="{F127666B-A007-464D-9F08-D16CF80FE83F}"/>
                  </a:ext>
                </a:extLst>
              </p:cNvPr>
              <p:cNvCxnSpPr>
                <a:cxnSpLocks/>
                <a:stCxn id="358"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Elbow Connector 363">
                <a:extLst>
                  <a:ext uri="{FF2B5EF4-FFF2-40B4-BE49-F238E27FC236}">
                    <a16:creationId xmlns:a16="http://schemas.microsoft.com/office/drawing/2014/main" id="{63F2D22A-E3B5-5B4B-B3EF-2A924404B8CD}"/>
                  </a:ext>
                </a:extLst>
              </p:cNvPr>
              <p:cNvCxnSpPr>
                <a:cxnSpLocks/>
                <a:stCxn id="359"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D342AF8B-69C3-494A-A236-B2BA72913801}"/>
                  </a:ext>
                </a:extLst>
              </p:cNvPr>
              <p:cNvCxnSpPr>
                <a:cxnSpLocks/>
                <a:endCxn id="359"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6F821F1-AAC0-E344-A0EE-82B159BDA84B}"/>
                  </a:ext>
                </a:extLst>
              </p:cNvPr>
              <p:cNvCxnSpPr>
                <a:cxnSpLocks/>
                <a:endCxn id="367"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681D84F-5D6D-154B-8553-D94756BAD4E5}"/>
                  </a:ext>
                </a:extLst>
              </p:cNvPr>
              <p:cNvSpPr/>
              <p:nvPr/>
            </p:nvSpPr>
            <p:spPr>
              <a:xfrm flipV="1">
                <a:off x="5242742"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21A98566-6834-1145-AAFD-F49CA04CF1C9}"/>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2511CD09-9AA2-B840-834D-42A148F0F6C7}"/>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0" name="Diamond 369">
                <a:extLst>
                  <a:ext uri="{FF2B5EF4-FFF2-40B4-BE49-F238E27FC236}">
                    <a16:creationId xmlns:a16="http://schemas.microsoft.com/office/drawing/2014/main" id="{838A879E-213E-4149-B569-71205EAF40E9}"/>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Arc 370">
                <a:extLst>
                  <a:ext uri="{FF2B5EF4-FFF2-40B4-BE49-F238E27FC236}">
                    <a16:creationId xmlns:a16="http://schemas.microsoft.com/office/drawing/2014/main" id="{9657B908-C859-9A40-8492-410DF408C1A6}"/>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72" name="Straight Connector 371">
                <a:extLst>
                  <a:ext uri="{FF2B5EF4-FFF2-40B4-BE49-F238E27FC236}">
                    <a16:creationId xmlns:a16="http://schemas.microsoft.com/office/drawing/2014/main" id="{C090A326-7DEE-A743-9B4A-6526C7B5A5AB}"/>
                  </a:ext>
                </a:extLst>
              </p:cNvPr>
              <p:cNvCxnSpPr>
                <a:cxnSpLocks/>
                <a:stCxn id="374"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E495958-3861-3348-8CF3-F2C5069623E1}"/>
                  </a:ext>
                </a:extLst>
              </p:cNvPr>
              <p:cNvCxnSpPr>
                <a:cxnSpLocks/>
                <a:endCxn id="369"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74" name="Oval 373">
                <a:extLst>
                  <a:ext uri="{FF2B5EF4-FFF2-40B4-BE49-F238E27FC236}">
                    <a16:creationId xmlns:a16="http://schemas.microsoft.com/office/drawing/2014/main" id="{0B62928F-ABEA-2F44-8A36-3791556570F8}"/>
                  </a:ext>
                </a:extLst>
              </p:cNvPr>
              <p:cNvSpPr/>
              <p:nvPr/>
            </p:nvSpPr>
            <p:spPr>
              <a:xfrm flipV="1">
                <a:off x="1852028"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75" name="Elbow Connector 374">
                <a:extLst>
                  <a:ext uri="{FF2B5EF4-FFF2-40B4-BE49-F238E27FC236}">
                    <a16:creationId xmlns:a16="http://schemas.microsoft.com/office/drawing/2014/main" id="{0FB95BF9-69E7-D540-866C-132F4ED7BD80}"/>
                  </a:ext>
                </a:extLst>
              </p:cNvPr>
              <p:cNvCxnSpPr>
                <a:cxnSpLocks/>
                <a:stCxn id="369"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Elbow Connector 375">
                <a:extLst>
                  <a:ext uri="{FF2B5EF4-FFF2-40B4-BE49-F238E27FC236}">
                    <a16:creationId xmlns:a16="http://schemas.microsoft.com/office/drawing/2014/main" id="{87E65B5F-6D0F-FA47-85DF-8D5F9FE4E997}"/>
                  </a:ext>
                </a:extLst>
              </p:cNvPr>
              <p:cNvCxnSpPr>
                <a:cxnSpLocks/>
                <a:stCxn id="370"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7" name="Elbow Connector 376">
                <a:extLst>
                  <a:ext uri="{FF2B5EF4-FFF2-40B4-BE49-F238E27FC236}">
                    <a16:creationId xmlns:a16="http://schemas.microsoft.com/office/drawing/2014/main" id="{FFDE0770-A00F-6741-AAAD-823247AD8B77}"/>
                  </a:ext>
                </a:extLst>
              </p:cNvPr>
              <p:cNvCxnSpPr>
                <a:cxnSpLocks/>
                <a:endCxn id="370"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8F6E6BC-F3F1-E845-BE68-2480312DB3FE}"/>
                  </a:ext>
                </a:extLst>
              </p:cNvPr>
              <p:cNvCxnSpPr>
                <a:cxnSpLocks/>
                <a:stCxn id="374" idx="6"/>
                <a:endCxn id="379"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9" name="Oval 378">
                <a:extLst>
                  <a:ext uri="{FF2B5EF4-FFF2-40B4-BE49-F238E27FC236}">
                    <a16:creationId xmlns:a16="http://schemas.microsoft.com/office/drawing/2014/main" id="{9ECCBA24-236E-454B-A373-03B0BE088947}"/>
                  </a:ext>
                </a:extLst>
              </p:cNvPr>
              <p:cNvSpPr/>
              <p:nvPr/>
            </p:nvSpPr>
            <p:spPr>
              <a:xfrm flipV="1">
                <a:off x="3543971" y="14866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0" name="Rectangle 379">
                <a:extLst>
                  <a:ext uri="{FF2B5EF4-FFF2-40B4-BE49-F238E27FC236}">
                    <a16:creationId xmlns:a16="http://schemas.microsoft.com/office/drawing/2014/main" id="{605F88C7-494D-D346-B2BD-AD062A3F3B17}"/>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1" name="Arc 380">
                <a:extLst>
                  <a:ext uri="{FF2B5EF4-FFF2-40B4-BE49-F238E27FC236}">
                    <a16:creationId xmlns:a16="http://schemas.microsoft.com/office/drawing/2014/main" id="{C0029132-1C9B-984D-BAC5-709DC5E60BC2}"/>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82" name="Straight Connector 381">
                <a:extLst>
                  <a:ext uri="{FF2B5EF4-FFF2-40B4-BE49-F238E27FC236}">
                    <a16:creationId xmlns:a16="http://schemas.microsoft.com/office/drawing/2014/main" id="{B8A99145-0E16-2042-9739-CB5ABA29A20E}"/>
                  </a:ext>
                </a:extLst>
              </p:cNvPr>
              <p:cNvCxnSpPr>
                <a:cxnSpLocks/>
                <a:endCxn id="380"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Elbow Connector 382">
                <a:extLst>
                  <a:ext uri="{FF2B5EF4-FFF2-40B4-BE49-F238E27FC236}">
                    <a16:creationId xmlns:a16="http://schemas.microsoft.com/office/drawing/2014/main" id="{3B220BE0-E6B7-4241-9099-2697070BF42F}"/>
                  </a:ext>
                </a:extLst>
              </p:cNvPr>
              <p:cNvCxnSpPr>
                <a:cxnSpLocks/>
                <a:stCxn id="380"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4BCDF90-026D-824C-A72A-318C3A070A35}"/>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5" name="Oval 384">
                <a:extLst>
                  <a:ext uri="{FF2B5EF4-FFF2-40B4-BE49-F238E27FC236}">
                    <a16:creationId xmlns:a16="http://schemas.microsoft.com/office/drawing/2014/main" id="{5FB0BFC9-856E-0747-A193-E303302BACE6}"/>
                  </a:ext>
                </a:extLst>
              </p:cNvPr>
              <p:cNvSpPr/>
              <p:nvPr/>
            </p:nvSpPr>
            <p:spPr>
              <a:xfrm flipV="1">
                <a:off x="8640284" y="14866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86" name="Straight Connector 385">
                <a:extLst>
                  <a:ext uri="{FF2B5EF4-FFF2-40B4-BE49-F238E27FC236}">
                    <a16:creationId xmlns:a16="http://schemas.microsoft.com/office/drawing/2014/main" id="{B8D37493-1DC2-9348-9AA2-8839E8DB18C8}"/>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7" name="Oval 386">
                <a:extLst>
                  <a:ext uri="{FF2B5EF4-FFF2-40B4-BE49-F238E27FC236}">
                    <a16:creationId xmlns:a16="http://schemas.microsoft.com/office/drawing/2014/main" id="{AA9FE235-D00C-4143-A8C2-37EEC145C16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88" name="Oval 387">
                <a:extLst>
                  <a:ext uri="{FF2B5EF4-FFF2-40B4-BE49-F238E27FC236}">
                    <a16:creationId xmlns:a16="http://schemas.microsoft.com/office/drawing/2014/main" id="{D22B5DFB-0EAE-E54B-B0CD-FB868806ED99}"/>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9" name="Oval 388">
                <a:extLst>
                  <a:ext uri="{FF2B5EF4-FFF2-40B4-BE49-F238E27FC236}">
                    <a16:creationId xmlns:a16="http://schemas.microsoft.com/office/drawing/2014/main" id="{131DE737-50D2-C74C-A5F6-A8797EF059EA}"/>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0" name="Google Shape;399;p3">
                <a:extLst>
                  <a:ext uri="{FF2B5EF4-FFF2-40B4-BE49-F238E27FC236}">
                    <a16:creationId xmlns:a16="http://schemas.microsoft.com/office/drawing/2014/main" id="{7A4B393F-4749-6046-8A87-81E180ECC3B6}"/>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91" name="Straight Connector 390">
                <a:extLst>
                  <a:ext uri="{FF2B5EF4-FFF2-40B4-BE49-F238E27FC236}">
                    <a16:creationId xmlns:a16="http://schemas.microsoft.com/office/drawing/2014/main" id="{862440A7-9F8A-3A4F-BF63-56CAF9B1AD4A}"/>
                  </a:ext>
                </a:extLst>
              </p:cNvPr>
              <p:cNvCxnSpPr>
                <a:cxnSpLocks/>
                <a:stCxn id="390"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2" name="TextBox 391">
                <a:extLst>
                  <a:ext uri="{FF2B5EF4-FFF2-40B4-BE49-F238E27FC236}">
                    <a16:creationId xmlns:a16="http://schemas.microsoft.com/office/drawing/2014/main" id="{95CB36DE-66DC-BA41-A5CE-B9BCA7EC80DD}"/>
                  </a:ext>
                </a:extLst>
              </p:cNvPr>
              <p:cNvSpPr txBox="1"/>
              <p:nvPr/>
            </p:nvSpPr>
            <p:spPr>
              <a:xfrm>
                <a:off x="297148" y="1406035"/>
                <a:ext cx="85516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plays</a:t>
                </a:r>
              </a:p>
            </p:txBody>
          </p:sp>
        </p:grpSp>
        <p:grpSp>
          <p:nvGrpSpPr>
            <p:cNvPr id="269" name="Group 268">
              <a:extLst>
                <a:ext uri="{FF2B5EF4-FFF2-40B4-BE49-F238E27FC236}">
                  <a16:creationId xmlns:a16="http://schemas.microsoft.com/office/drawing/2014/main" id="{35DFDB96-29FF-C34D-A69D-9F0EDE12B336}"/>
                </a:ext>
              </a:extLst>
            </p:cNvPr>
            <p:cNvGrpSpPr/>
            <p:nvPr/>
          </p:nvGrpSpPr>
          <p:grpSpPr>
            <a:xfrm>
              <a:off x="1122541" y="5933481"/>
              <a:ext cx="8684084" cy="603235"/>
              <a:chOff x="572231" y="4698797"/>
              <a:chExt cx="9769594" cy="678639"/>
            </a:xfrm>
          </p:grpSpPr>
          <p:cxnSp>
            <p:nvCxnSpPr>
              <p:cNvPr id="284" name="Elbow Connector 283">
                <a:extLst>
                  <a:ext uri="{FF2B5EF4-FFF2-40B4-BE49-F238E27FC236}">
                    <a16:creationId xmlns:a16="http://schemas.microsoft.com/office/drawing/2014/main" id="{1FD793DB-5F63-9D48-89E1-3EADB3DB4B84}"/>
                  </a:ext>
                </a:extLst>
              </p:cNvPr>
              <p:cNvCxnSpPr>
                <a:cxnSpLocks/>
                <a:endCxn id="321"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Elbow Connector 284">
                <a:extLst>
                  <a:ext uri="{FF2B5EF4-FFF2-40B4-BE49-F238E27FC236}">
                    <a16:creationId xmlns:a16="http://schemas.microsoft.com/office/drawing/2014/main" id="{882A7DD2-CD70-F946-97BF-FA1140DC9137}"/>
                  </a:ext>
                </a:extLst>
              </p:cNvPr>
              <p:cNvCxnSpPr>
                <a:cxnSpLocks/>
                <a:endCxn id="286"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86" name="Rectangle 285">
                <a:extLst>
                  <a:ext uri="{FF2B5EF4-FFF2-40B4-BE49-F238E27FC236}">
                    <a16:creationId xmlns:a16="http://schemas.microsoft.com/office/drawing/2014/main" id="{8B059D1B-14E2-C14D-81DA-8810CBDBF418}"/>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3AB4CF42-2AC7-A54F-BD60-BE444C6CF581}"/>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26D1648A-8893-B14C-8201-33751CBECE90}"/>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Elbow Connector 288">
                <a:extLst>
                  <a:ext uri="{FF2B5EF4-FFF2-40B4-BE49-F238E27FC236}">
                    <a16:creationId xmlns:a16="http://schemas.microsoft.com/office/drawing/2014/main" id="{D02004E9-1D24-1D4F-A8C0-53F8EB37BE4F}"/>
                  </a:ext>
                </a:extLst>
              </p:cNvPr>
              <p:cNvCxnSpPr>
                <a:cxnSpLocks/>
                <a:stCxn id="286"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Elbow Connector 289">
                <a:extLst>
                  <a:ext uri="{FF2B5EF4-FFF2-40B4-BE49-F238E27FC236}">
                    <a16:creationId xmlns:a16="http://schemas.microsoft.com/office/drawing/2014/main" id="{E159FB07-1755-3F46-B3BC-EA2871E9A072}"/>
                  </a:ext>
                </a:extLst>
              </p:cNvPr>
              <p:cNvCxnSpPr>
                <a:cxnSpLocks/>
                <a:stCxn id="287"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C2967A26-F7DB-4741-AC63-A20A06E28A78}"/>
                  </a:ext>
                </a:extLst>
              </p:cNvPr>
              <p:cNvCxnSpPr>
                <a:cxnSpLocks/>
                <a:endCxn id="287"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9DA827E-7487-B14C-B824-0B624F27A149}"/>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CFD62AAF-67DD-5F40-86CD-7A56BE60DFC7}"/>
                  </a:ext>
                </a:extLst>
              </p:cNvPr>
              <p:cNvCxnSpPr>
                <a:cxnSpLocks/>
                <a:endCxn id="294"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A943FD4-7CF8-CB49-BEE0-64B1D0281085}"/>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5" name="Diamond 294">
                <a:extLst>
                  <a:ext uri="{FF2B5EF4-FFF2-40B4-BE49-F238E27FC236}">
                    <a16:creationId xmlns:a16="http://schemas.microsoft.com/office/drawing/2014/main" id="{5AFA0F19-0ACF-F341-9DD7-20BB0097C650}"/>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Arc 295">
                <a:extLst>
                  <a:ext uri="{FF2B5EF4-FFF2-40B4-BE49-F238E27FC236}">
                    <a16:creationId xmlns:a16="http://schemas.microsoft.com/office/drawing/2014/main" id="{7C160BFE-945A-0542-A5A6-08205C32A88F}"/>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7" name="Elbow Connector 296">
                <a:extLst>
                  <a:ext uri="{FF2B5EF4-FFF2-40B4-BE49-F238E27FC236}">
                    <a16:creationId xmlns:a16="http://schemas.microsoft.com/office/drawing/2014/main" id="{F8176B14-4EFE-B144-8821-E8B22A4E860E}"/>
                  </a:ext>
                </a:extLst>
              </p:cNvPr>
              <p:cNvCxnSpPr>
                <a:cxnSpLocks/>
                <a:stCxn id="294"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Elbow Connector 297">
                <a:extLst>
                  <a:ext uri="{FF2B5EF4-FFF2-40B4-BE49-F238E27FC236}">
                    <a16:creationId xmlns:a16="http://schemas.microsoft.com/office/drawing/2014/main" id="{3DA78E36-80CB-0946-8228-E630DBBF7B89}"/>
                  </a:ext>
                </a:extLst>
              </p:cNvPr>
              <p:cNvCxnSpPr>
                <a:cxnSpLocks/>
                <a:stCxn id="295"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Elbow Connector 298">
                <a:extLst>
                  <a:ext uri="{FF2B5EF4-FFF2-40B4-BE49-F238E27FC236}">
                    <a16:creationId xmlns:a16="http://schemas.microsoft.com/office/drawing/2014/main" id="{CC1F102F-B7B7-184A-AFF0-3FA897FB80EC}"/>
                  </a:ext>
                </a:extLst>
              </p:cNvPr>
              <p:cNvCxnSpPr>
                <a:cxnSpLocks/>
                <a:endCxn id="295"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F85AA61-DED7-584C-B5B8-E465E0FB4E2B}"/>
                  </a:ext>
                </a:extLst>
              </p:cNvPr>
              <p:cNvCxnSpPr>
                <a:cxnSpLocks/>
                <a:endCxn id="301"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32FE6622-D931-DD42-A3BA-B81848A8F90F}"/>
                  </a:ext>
                </a:extLst>
              </p:cNvPr>
              <p:cNvSpPr/>
              <p:nvPr/>
            </p:nvSpPr>
            <p:spPr>
              <a:xfrm flipV="1">
                <a:off x="6944283"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59079573-656D-C44D-800F-D36A550E4E75}"/>
                  </a:ext>
                </a:extLst>
              </p:cNvPr>
              <p:cNvCxnSpPr>
                <a:cxnSpLocks/>
                <a:endCxn id="303"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3" name="Rectangle 302">
                <a:extLst>
                  <a:ext uri="{FF2B5EF4-FFF2-40B4-BE49-F238E27FC236}">
                    <a16:creationId xmlns:a16="http://schemas.microsoft.com/office/drawing/2014/main" id="{4691F2C6-F4A8-794B-9BF6-06596D50C1F5}"/>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4" name="Diamond 303">
                <a:extLst>
                  <a:ext uri="{FF2B5EF4-FFF2-40B4-BE49-F238E27FC236}">
                    <a16:creationId xmlns:a16="http://schemas.microsoft.com/office/drawing/2014/main" id="{12133DC1-CB3B-F44A-9803-2B7EF84BE765}"/>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5" name="Arc 304">
                <a:extLst>
                  <a:ext uri="{FF2B5EF4-FFF2-40B4-BE49-F238E27FC236}">
                    <a16:creationId xmlns:a16="http://schemas.microsoft.com/office/drawing/2014/main" id="{7EA4FEF8-C960-2447-8F67-6DD990CA3480}"/>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6" name="Elbow Connector 305">
                <a:extLst>
                  <a:ext uri="{FF2B5EF4-FFF2-40B4-BE49-F238E27FC236}">
                    <a16:creationId xmlns:a16="http://schemas.microsoft.com/office/drawing/2014/main" id="{3C70F9B8-D3FD-EC48-9AB6-CEBE26E6C320}"/>
                  </a:ext>
                </a:extLst>
              </p:cNvPr>
              <p:cNvCxnSpPr>
                <a:cxnSpLocks/>
                <a:stCxn id="303"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Elbow Connector 306">
                <a:extLst>
                  <a:ext uri="{FF2B5EF4-FFF2-40B4-BE49-F238E27FC236}">
                    <a16:creationId xmlns:a16="http://schemas.microsoft.com/office/drawing/2014/main" id="{00CCB81C-52EE-7649-AFF0-B1BF64806E51}"/>
                  </a:ext>
                </a:extLst>
              </p:cNvPr>
              <p:cNvCxnSpPr>
                <a:cxnSpLocks/>
                <a:stCxn id="304"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Elbow Connector 307">
                <a:extLst>
                  <a:ext uri="{FF2B5EF4-FFF2-40B4-BE49-F238E27FC236}">
                    <a16:creationId xmlns:a16="http://schemas.microsoft.com/office/drawing/2014/main" id="{E75CA180-19A7-6B49-B88C-29DD44ED9566}"/>
                  </a:ext>
                </a:extLst>
              </p:cNvPr>
              <p:cNvCxnSpPr>
                <a:cxnSpLocks/>
                <a:endCxn id="304"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BE4BDC7-B68F-8442-B105-353F2DD08700}"/>
                  </a:ext>
                </a:extLst>
              </p:cNvPr>
              <p:cNvCxnSpPr>
                <a:cxnSpLocks/>
                <a:endCxn id="310"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8B115B5C-504D-5846-8970-03F8CFAA1C74}"/>
                  </a:ext>
                </a:extLst>
              </p:cNvPr>
              <p:cNvSpPr/>
              <p:nvPr/>
            </p:nvSpPr>
            <p:spPr>
              <a:xfrm flipV="1">
                <a:off x="5245512"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1" name="Elbow Connector 310">
                <a:extLst>
                  <a:ext uri="{FF2B5EF4-FFF2-40B4-BE49-F238E27FC236}">
                    <a16:creationId xmlns:a16="http://schemas.microsoft.com/office/drawing/2014/main" id="{D08902BD-F74E-D84F-B647-432CC1C10480}"/>
                  </a:ext>
                </a:extLst>
              </p:cNvPr>
              <p:cNvCxnSpPr>
                <a:cxnSpLocks/>
                <a:stCxn id="315" idx="0"/>
                <a:endCxn id="312"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12" name="Rectangle 311">
                <a:extLst>
                  <a:ext uri="{FF2B5EF4-FFF2-40B4-BE49-F238E27FC236}">
                    <a16:creationId xmlns:a16="http://schemas.microsoft.com/office/drawing/2014/main" id="{4FFE439D-0189-D14A-9A79-9BD3C7637933}"/>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3" name="Diamond 312">
                <a:extLst>
                  <a:ext uri="{FF2B5EF4-FFF2-40B4-BE49-F238E27FC236}">
                    <a16:creationId xmlns:a16="http://schemas.microsoft.com/office/drawing/2014/main" id="{F064A474-CE98-5043-A75B-3E1E8A75B385}"/>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4" name="Arc 313">
                <a:extLst>
                  <a:ext uri="{FF2B5EF4-FFF2-40B4-BE49-F238E27FC236}">
                    <a16:creationId xmlns:a16="http://schemas.microsoft.com/office/drawing/2014/main" id="{6E3F8A6C-36BB-5B4F-9EB3-82FC9805DFE8}"/>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315" name="Oval 314">
                <a:extLst>
                  <a:ext uri="{FF2B5EF4-FFF2-40B4-BE49-F238E27FC236}">
                    <a16:creationId xmlns:a16="http://schemas.microsoft.com/office/drawing/2014/main" id="{1A516273-227E-3B42-8F30-25A1C1D59E19}"/>
                  </a:ext>
                </a:extLst>
              </p:cNvPr>
              <p:cNvSpPr/>
              <p:nvPr/>
            </p:nvSpPr>
            <p:spPr>
              <a:xfrm flipV="1">
                <a:off x="1854798"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6" name="Elbow Connector 315">
                <a:extLst>
                  <a:ext uri="{FF2B5EF4-FFF2-40B4-BE49-F238E27FC236}">
                    <a16:creationId xmlns:a16="http://schemas.microsoft.com/office/drawing/2014/main" id="{12029618-F7E0-2643-AEEB-E72B8A7101D7}"/>
                  </a:ext>
                </a:extLst>
              </p:cNvPr>
              <p:cNvCxnSpPr>
                <a:cxnSpLocks/>
                <a:stCxn id="312"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Elbow Connector 316">
                <a:extLst>
                  <a:ext uri="{FF2B5EF4-FFF2-40B4-BE49-F238E27FC236}">
                    <a16:creationId xmlns:a16="http://schemas.microsoft.com/office/drawing/2014/main" id="{4E30DE1E-ABF4-EE46-B1FD-5832D065A9E0}"/>
                  </a:ext>
                </a:extLst>
              </p:cNvPr>
              <p:cNvCxnSpPr>
                <a:cxnSpLocks/>
                <a:stCxn id="313"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Elbow Connector 317">
                <a:extLst>
                  <a:ext uri="{FF2B5EF4-FFF2-40B4-BE49-F238E27FC236}">
                    <a16:creationId xmlns:a16="http://schemas.microsoft.com/office/drawing/2014/main" id="{7D2CADE9-B2E4-3546-9D6F-B8B158EEA09C}"/>
                  </a:ext>
                </a:extLst>
              </p:cNvPr>
              <p:cNvCxnSpPr>
                <a:cxnSpLocks/>
                <a:endCxn id="313"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37D5D330-B241-9440-839C-1A2377E2610A}"/>
                  </a:ext>
                </a:extLst>
              </p:cNvPr>
              <p:cNvCxnSpPr>
                <a:cxnSpLocks/>
                <a:stCxn id="315" idx="6"/>
                <a:endCxn id="320"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F825CDA8-DCED-5D40-A7FB-804DD6C1530C}"/>
                  </a:ext>
                </a:extLst>
              </p:cNvPr>
              <p:cNvSpPr/>
              <p:nvPr/>
            </p:nvSpPr>
            <p:spPr>
              <a:xfrm flipV="1">
                <a:off x="3546741" y="4774399"/>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1" name="Rectangle 320">
                <a:extLst>
                  <a:ext uri="{FF2B5EF4-FFF2-40B4-BE49-F238E27FC236}">
                    <a16:creationId xmlns:a16="http://schemas.microsoft.com/office/drawing/2014/main" id="{C16868E8-7B5D-A744-A202-8F44001078EF}"/>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Arc 321">
                <a:extLst>
                  <a:ext uri="{FF2B5EF4-FFF2-40B4-BE49-F238E27FC236}">
                    <a16:creationId xmlns:a16="http://schemas.microsoft.com/office/drawing/2014/main" id="{DFB9C287-8A9A-AF44-8A1B-1C27E0465FCC}"/>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3" name="Elbow Connector 322">
                <a:extLst>
                  <a:ext uri="{FF2B5EF4-FFF2-40B4-BE49-F238E27FC236}">
                    <a16:creationId xmlns:a16="http://schemas.microsoft.com/office/drawing/2014/main" id="{96D2602D-4375-2D41-A312-CF6CF1E9A90E}"/>
                  </a:ext>
                </a:extLst>
              </p:cNvPr>
              <p:cNvCxnSpPr>
                <a:cxnSpLocks/>
                <a:stCxn id="321"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B296BD95-F55B-494B-AA79-90C5D5995BA9}"/>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1B179F9B-350F-7043-AECD-7C618FA62856}"/>
                  </a:ext>
                </a:extLst>
              </p:cNvPr>
              <p:cNvSpPr/>
              <p:nvPr/>
            </p:nvSpPr>
            <p:spPr>
              <a:xfrm flipV="1">
                <a:off x="8643054"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26" name="Straight Connector 325">
                <a:extLst>
                  <a:ext uri="{FF2B5EF4-FFF2-40B4-BE49-F238E27FC236}">
                    <a16:creationId xmlns:a16="http://schemas.microsoft.com/office/drawing/2014/main" id="{ADB08CC6-0D5B-5F48-A4B1-0086A7566651}"/>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7" name="Oval 326">
                <a:extLst>
                  <a:ext uri="{FF2B5EF4-FFF2-40B4-BE49-F238E27FC236}">
                    <a16:creationId xmlns:a16="http://schemas.microsoft.com/office/drawing/2014/main" id="{DB8E96E8-BCE6-B64F-AA01-FD4658AE60FE}"/>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8" name="Oval 327">
                <a:extLst>
                  <a:ext uri="{FF2B5EF4-FFF2-40B4-BE49-F238E27FC236}">
                    <a16:creationId xmlns:a16="http://schemas.microsoft.com/office/drawing/2014/main" id="{F2C7EB25-431D-7745-B79D-4E3D270728A5}"/>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9" name="Oval 328">
                <a:extLst>
                  <a:ext uri="{FF2B5EF4-FFF2-40B4-BE49-F238E27FC236}">
                    <a16:creationId xmlns:a16="http://schemas.microsoft.com/office/drawing/2014/main" id="{A35216FC-16D5-7D4B-9F90-F7B2AB089CEF}"/>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0" name="Google Shape;399;p3">
                <a:extLst>
                  <a:ext uri="{FF2B5EF4-FFF2-40B4-BE49-F238E27FC236}">
                    <a16:creationId xmlns:a16="http://schemas.microsoft.com/office/drawing/2014/main" id="{F32F5973-A77B-2947-B102-ADD4E978B527}"/>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31" name="Straight Connector 330">
                <a:extLst>
                  <a:ext uri="{FF2B5EF4-FFF2-40B4-BE49-F238E27FC236}">
                    <a16:creationId xmlns:a16="http://schemas.microsoft.com/office/drawing/2014/main" id="{79AB335B-8BD2-5E4E-8E4D-0ED2DD15D3EE}"/>
                  </a:ext>
                </a:extLst>
              </p:cNvPr>
              <p:cNvCxnSpPr>
                <a:cxnSpLocks/>
                <a:stCxn id="330"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2" name="TextBox 331">
                <a:extLst>
                  <a:ext uri="{FF2B5EF4-FFF2-40B4-BE49-F238E27FC236}">
                    <a16:creationId xmlns:a16="http://schemas.microsoft.com/office/drawing/2014/main" id="{CC71D8CB-C8A9-7A4E-9A8C-8FFBB957318B}"/>
                  </a:ext>
                </a:extLst>
              </p:cNvPr>
              <p:cNvSpPr txBox="1"/>
              <p:nvPr/>
            </p:nvSpPr>
            <p:spPr>
              <a:xfrm>
                <a:off x="572231" y="4698797"/>
                <a:ext cx="582852"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sp>
          <p:nvSpPr>
            <p:cNvPr id="271" name="Google Shape;399;p3">
              <a:extLst>
                <a:ext uri="{FF2B5EF4-FFF2-40B4-BE49-F238E27FC236}">
                  <a16:creationId xmlns:a16="http://schemas.microsoft.com/office/drawing/2014/main" id="{0FD8474E-CE2C-F84C-B6FD-1D937B2C2995}"/>
                </a:ext>
              </a:extLst>
            </p:cNvPr>
            <p:cNvSpPr/>
            <p:nvPr/>
          </p:nvSpPr>
          <p:spPr>
            <a:xfrm rot="5400000" flipH="1">
              <a:off x="10304248" y="5988955"/>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2" name="Group 271">
              <a:extLst>
                <a:ext uri="{FF2B5EF4-FFF2-40B4-BE49-F238E27FC236}">
                  <a16:creationId xmlns:a16="http://schemas.microsoft.com/office/drawing/2014/main" id="{F8265366-AA78-424A-ADAB-073C29DCB99C}"/>
                </a:ext>
              </a:extLst>
            </p:cNvPr>
            <p:cNvGrpSpPr/>
            <p:nvPr/>
          </p:nvGrpSpPr>
          <p:grpSpPr>
            <a:xfrm>
              <a:off x="9806438" y="6000677"/>
              <a:ext cx="500898" cy="244935"/>
              <a:chOff x="10341615" y="4774398"/>
              <a:chExt cx="563510" cy="275552"/>
            </a:xfrm>
          </p:grpSpPr>
          <p:sp>
            <p:nvSpPr>
              <p:cNvPr id="282" name="Oval 281">
                <a:extLst>
                  <a:ext uri="{FF2B5EF4-FFF2-40B4-BE49-F238E27FC236}">
                    <a16:creationId xmlns:a16="http://schemas.microsoft.com/office/drawing/2014/main" id="{A51A20ED-EBC3-784F-AD66-3A34E8F0DE60}"/>
                  </a:ext>
                </a:extLst>
              </p:cNvPr>
              <p:cNvSpPr/>
              <p:nvPr/>
            </p:nvSpPr>
            <p:spPr>
              <a:xfrm flipV="1">
                <a:off x="10341615" y="4774398"/>
                <a:ext cx="275552" cy="275552"/>
              </a:xfrm>
              <a:prstGeom prst="ellipse">
                <a:avLst/>
              </a:prstGeom>
              <a:solidFill>
                <a:srgbClr val="FFC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83" name="Straight Connector 282">
                <a:extLst>
                  <a:ext uri="{FF2B5EF4-FFF2-40B4-BE49-F238E27FC236}">
                    <a16:creationId xmlns:a16="http://schemas.microsoft.com/office/drawing/2014/main" id="{88872E57-4012-854C-929C-6BCAFCC96569}"/>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536" name="Curved Connector 535">
            <a:extLst>
              <a:ext uri="{FF2B5EF4-FFF2-40B4-BE49-F238E27FC236}">
                <a16:creationId xmlns:a16="http://schemas.microsoft.com/office/drawing/2014/main" id="{ACDA2C7A-A397-2945-B665-9461D64E16CB}"/>
              </a:ext>
            </a:extLst>
          </p:cNvPr>
          <p:cNvCxnSpPr>
            <a:cxnSpLocks/>
            <a:stCxn id="123" idx="2"/>
            <a:endCxn id="404" idx="2"/>
          </p:cNvCxnSpPr>
          <p:nvPr/>
        </p:nvCxnSpPr>
        <p:spPr>
          <a:xfrm rot="10800000" flipV="1">
            <a:off x="3766551" y="2191402"/>
            <a:ext cx="12700" cy="2761488"/>
          </a:xfrm>
          <a:prstGeom prst="curvedConnector3">
            <a:avLst>
              <a:gd name="adj1" fmla="val 1800000"/>
            </a:avLst>
          </a:prstGeom>
          <a:ln w="152400">
            <a:solidFill>
              <a:srgbClr val="7030A0">
                <a:alpha val="67088"/>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540" name="Group 539">
            <a:extLst>
              <a:ext uri="{FF2B5EF4-FFF2-40B4-BE49-F238E27FC236}">
                <a16:creationId xmlns:a16="http://schemas.microsoft.com/office/drawing/2014/main" id="{8A15E6EA-DA30-D944-B8EA-BAB6BAFB23C4}"/>
              </a:ext>
            </a:extLst>
          </p:cNvPr>
          <p:cNvGrpSpPr/>
          <p:nvPr/>
        </p:nvGrpSpPr>
        <p:grpSpPr>
          <a:xfrm>
            <a:off x="3766549" y="4822205"/>
            <a:ext cx="6284823" cy="244941"/>
            <a:chOff x="3837252" y="4236628"/>
            <a:chExt cx="6284823" cy="244941"/>
          </a:xfrm>
        </p:grpSpPr>
        <p:sp>
          <p:nvSpPr>
            <p:cNvPr id="562" name="Oval 561">
              <a:extLst>
                <a:ext uri="{FF2B5EF4-FFF2-40B4-BE49-F238E27FC236}">
                  <a16:creationId xmlns:a16="http://schemas.microsoft.com/office/drawing/2014/main" id="{5571A104-9A63-414F-8EA7-CBB13A457020}"/>
                </a:ext>
              </a:extLst>
            </p:cNvPr>
            <p:cNvSpPr/>
            <p:nvPr/>
          </p:nvSpPr>
          <p:spPr>
            <a:xfrm flipV="1">
              <a:off x="6857290"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3" name="Oval 562">
              <a:extLst>
                <a:ext uri="{FF2B5EF4-FFF2-40B4-BE49-F238E27FC236}">
                  <a16:creationId xmlns:a16="http://schemas.microsoft.com/office/drawing/2014/main" id="{5F8C8FD1-967F-A74E-A4D6-57CF73499231}"/>
                </a:ext>
              </a:extLst>
            </p:cNvPr>
            <p:cNvSpPr/>
            <p:nvPr/>
          </p:nvSpPr>
          <p:spPr>
            <a:xfrm flipV="1">
              <a:off x="5347271"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4" name="Oval 563">
              <a:extLst>
                <a:ext uri="{FF2B5EF4-FFF2-40B4-BE49-F238E27FC236}">
                  <a16:creationId xmlns:a16="http://schemas.microsoft.com/office/drawing/2014/main" id="{ACC06AF3-A285-F247-A395-42E119C1F8BC}"/>
                </a:ext>
              </a:extLst>
            </p:cNvPr>
            <p:cNvSpPr/>
            <p:nvPr/>
          </p:nvSpPr>
          <p:spPr>
            <a:xfrm flipV="1">
              <a:off x="3837252"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5" name="Oval 564">
              <a:extLst>
                <a:ext uri="{FF2B5EF4-FFF2-40B4-BE49-F238E27FC236}">
                  <a16:creationId xmlns:a16="http://schemas.microsoft.com/office/drawing/2014/main" id="{E00D29B0-BDBF-2F4C-9295-19DB79781881}"/>
                </a:ext>
              </a:extLst>
            </p:cNvPr>
            <p:cNvSpPr/>
            <p:nvPr/>
          </p:nvSpPr>
          <p:spPr>
            <a:xfrm flipV="1">
              <a:off x="8367308" y="4236633"/>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6" name="Oval 565">
              <a:extLst>
                <a:ext uri="{FF2B5EF4-FFF2-40B4-BE49-F238E27FC236}">
                  <a16:creationId xmlns:a16="http://schemas.microsoft.com/office/drawing/2014/main" id="{70185BD5-7579-694B-834E-2C1E4D861BA3}"/>
                </a:ext>
              </a:extLst>
            </p:cNvPr>
            <p:cNvSpPr/>
            <p:nvPr/>
          </p:nvSpPr>
          <p:spPr>
            <a:xfrm flipV="1">
              <a:off x="9877140" y="4236628"/>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567" name="Group 566">
            <a:extLst>
              <a:ext uri="{FF2B5EF4-FFF2-40B4-BE49-F238E27FC236}">
                <a16:creationId xmlns:a16="http://schemas.microsoft.com/office/drawing/2014/main" id="{AF1AE5BE-0F7B-7B40-AB87-516103365F07}"/>
              </a:ext>
            </a:extLst>
          </p:cNvPr>
          <p:cNvGrpSpPr/>
          <p:nvPr/>
        </p:nvGrpSpPr>
        <p:grpSpPr>
          <a:xfrm>
            <a:off x="6786492" y="6003386"/>
            <a:ext cx="3264973" cy="244935"/>
            <a:chOff x="3837252" y="4236634"/>
            <a:chExt cx="3264973" cy="244935"/>
          </a:xfrm>
        </p:grpSpPr>
        <p:sp>
          <p:nvSpPr>
            <p:cNvPr id="568" name="Oval 567">
              <a:extLst>
                <a:ext uri="{FF2B5EF4-FFF2-40B4-BE49-F238E27FC236}">
                  <a16:creationId xmlns:a16="http://schemas.microsoft.com/office/drawing/2014/main" id="{E6DCA9F3-71F3-5C4B-BE9E-87740DA7E0A7}"/>
                </a:ext>
              </a:extLst>
            </p:cNvPr>
            <p:cNvSpPr/>
            <p:nvPr/>
          </p:nvSpPr>
          <p:spPr>
            <a:xfrm flipV="1">
              <a:off x="6857290"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9" name="Oval 568">
              <a:extLst>
                <a:ext uri="{FF2B5EF4-FFF2-40B4-BE49-F238E27FC236}">
                  <a16:creationId xmlns:a16="http://schemas.microsoft.com/office/drawing/2014/main" id="{734FA2AC-A351-F34A-80A6-F064D553DD24}"/>
                </a:ext>
              </a:extLst>
            </p:cNvPr>
            <p:cNvSpPr/>
            <p:nvPr/>
          </p:nvSpPr>
          <p:spPr>
            <a:xfrm flipV="1">
              <a:off x="5347271"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70" name="Oval 569">
              <a:extLst>
                <a:ext uri="{FF2B5EF4-FFF2-40B4-BE49-F238E27FC236}">
                  <a16:creationId xmlns:a16="http://schemas.microsoft.com/office/drawing/2014/main" id="{23B79CD8-4A3B-7444-A086-5BBB529A44A6}"/>
                </a:ext>
              </a:extLst>
            </p:cNvPr>
            <p:cNvSpPr/>
            <p:nvPr/>
          </p:nvSpPr>
          <p:spPr>
            <a:xfrm flipV="1">
              <a:off x="3837252" y="4236634"/>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cxnSp>
        <p:nvCxnSpPr>
          <p:cNvPr id="573" name="Elbow Connector 572">
            <a:extLst>
              <a:ext uri="{FF2B5EF4-FFF2-40B4-BE49-F238E27FC236}">
                <a16:creationId xmlns:a16="http://schemas.microsoft.com/office/drawing/2014/main" id="{2B6C532B-70AB-AA4D-A77F-BD3BEA0F329E}"/>
              </a:ext>
            </a:extLst>
          </p:cNvPr>
          <p:cNvCxnSpPr>
            <a:cxnSpLocks/>
          </p:cNvCxnSpPr>
          <p:nvPr/>
        </p:nvCxnSpPr>
        <p:spPr>
          <a:xfrm>
            <a:off x="4011483" y="4968624"/>
            <a:ext cx="5794952" cy="1133273"/>
          </a:xfrm>
          <a:prstGeom prst="bentConnector3">
            <a:avLst>
              <a:gd name="adj1" fmla="val 50000"/>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A8D263B-9A6E-4943-8222-650E76A503EE}"/>
              </a:ext>
            </a:extLst>
          </p:cNvPr>
          <p:cNvGrpSpPr/>
          <p:nvPr/>
        </p:nvGrpSpPr>
        <p:grpSpPr>
          <a:xfrm>
            <a:off x="9747193" y="5801289"/>
            <a:ext cx="2068067" cy="949188"/>
            <a:chOff x="9747193" y="5801289"/>
            <a:chExt cx="2068067" cy="949188"/>
          </a:xfrm>
        </p:grpSpPr>
        <p:sp>
          <p:nvSpPr>
            <p:cNvPr id="575" name="Rectangle 574">
              <a:extLst>
                <a:ext uri="{FF2B5EF4-FFF2-40B4-BE49-F238E27FC236}">
                  <a16:creationId xmlns:a16="http://schemas.microsoft.com/office/drawing/2014/main" id="{7A9126C8-6F39-9D47-BDFE-59F522E6BC09}"/>
                </a:ext>
              </a:extLst>
            </p:cNvPr>
            <p:cNvSpPr/>
            <p:nvPr/>
          </p:nvSpPr>
          <p:spPr>
            <a:xfrm>
              <a:off x="9747193" y="5801289"/>
              <a:ext cx="2068067" cy="9491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TextBox 575">
              <a:extLst>
                <a:ext uri="{FF2B5EF4-FFF2-40B4-BE49-F238E27FC236}">
                  <a16:creationId xmlns:a16="http://schemas.microsoft.com/office/drawing/2014/main" id="{7CF6FF3F-6CE6-D641-93A2-1DD6E4F646EC}"/>
                </a:ext>
              </a:extLst>
            </p:cNvPr>
            <p:cNvSpPr txBox="1"/>
            <p:nvPr/>
          </p:nvSpPr>
          <p:spPr>
            <a:xfrm>
              <a:off x="9758465" y="5916183"/>
              <a:ext cx="1983235" cy="748795"/>
            </a:xfrm>
            <a:prstGeom prst="rect">
              <a:avLst/>
            </a:prstGeom>
            <a:noFill/>
          </p:spPr>
          <p:txBody>
            <a:bodyPr wrap="none" rtlCol="0">
              <a:spAutoFit/>
            </a:bodyPr>
            <a:lstStyle/>
            <a:p>
              <a:pPr algn="r"/>
              <a:r>
                <a:rPr lang="en-US" sz="2133" b="1" dirty="0">
                  <a:latin typeface="Times New Roman" panose="02020603050405020304" pitchFamily="18" charset="0"/>
                  <a:cs typeface="Times New Roman" panose="02020603050405020304" pitchFamily="18" charset="0"/>
                </a:rPr>
                <a:t>Trumpet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grpSp>
    </p:spTree>
    <p:extLst>
      <p:ext uri="{BB962C8B-B14F-4D97-AF65-F5344CB8AC3E}">
        <p14:creationId xmlns:p14="http://schemas.microsoft.com/office/powerpoint/2010/main" val="141342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540"/>
                                        </p:tgtEl>
                                        <p:attrNameLst>
                                          <p:attrName>style.visibility</p:attrName>
                                        </p:attrNameLst>
                                      </p:cBhvr>
                                      <p:to>
                                        <p:strVal val="visible"/>
                                      </p:to>
                                    </p:set>
                                    <p:animEffect transition="in" filter="wipe(left)">
                                      <p:cBhvr>
                                        <p:cTn id="10" dur="1000"/>
                                        <p:tgtEl>
                                          <p:spTgt spid="540"/>
                                        </p:tgtEl>
                                      </p:cBhvr>
                                    </p:animEffect>
                                  </p:childTnLst>
                                </p:cTn>
                              </p:par>
                              <p:par>
                                <p:cTn id="11" presetID="22" presetClass="entr" presetSubtype="8" fill="hold" nodeType="withEffect">
                                  <p:stCondLst>
                                    <p:cond delay="0"/>
                                  </p:stCondLst>
                                  <p:childTnLst>
                                    <p:set>
                                      <p:cBhvr>
                                        <p:cTn id="12" dur="1" fill="hold">
                                          <p:stCondLst>
                                            <p:cond delay="0"/>
                                          </p:stCondLst>
                                        </p:cTn>
                                        <p:tgtEl>
                                          <p:spTgt spid="567"/>
                                        </p:tgtEl>
                                        <p:attrNameLst>
                                          <p:attrName>style.visibility</p:attrName>
                                        </p:attrNameLst>
                                      </p:cBhvr>
                                      <p:to>
                                        <p:strVal val="visible"/>
                                      </p:to>
                                    </p:set>
                                    <p:animEffect transition="in" filter="wipe(left)">
                                      <p:cBhvr>
                                        <p:cTn id="13" dur="1000"/>
                                        <p:tgtEl>
                                          <p:spTgt spid="56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7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Tracing</a:t>
            </a:r>
          </a:p>
        </p:txBody>
      </p:sp>
      <p:pic>
        <p:nvPicPr>
          <p:cNvPr id="8" name="Picture 7">
            <a:extLst>
              <a:ext uri="{FF2B5EF4-FFF2-40B4-BE49-F238E27FC236}">
                <a16:creationId xmlns:a16="http://schemas.microsoft.com/office/drawing/2014/main" id="{F651F6E7-C460-A949-998F-7A7CC2610BFC}"/>
              </a:ext>
            </a:extLst>
          </p:cNvPr>
          <p:cNvPicPr>
            <a:picLocks noChangeAspect="1"/>
          </p:cNvPicPr>
          <p:nvPr/>
        </p:nvPicPr>
        <p:blipFill>
          <a:blip r:embed="rId3"/>
          <a:stretch>
            <a:fillRect/>
          </a:stretch>
        </p:blipFill>
        <p:spPr>
          <a:xfrm>
            <a:off x="1172502" y="1325563"/>
            <a:ext cx="7594426" cy="5238604"/>
          </a:xfrm>
          <a:prstGeom prst="rect">
            <a:avLst/>
          </a:prstGeom>
        </p:spPr>
      </p:pic>
      <p:sp>
        <p:nvSpPr>
          <p:cNvPr id="5" name="TextBox 4">
            <a:extLst>
              <a:ext uri="{FF2B5EF4-FFF2-40B4-BE49-F238E27FC236}">
                <a16:creationId xmlns:a16="http://schemas.microsoft.com/office/drawing/2014/main" id="{8D1B05D0-54EB-6F42-B869-6136B87D6BDD}"/>
              </a:ext>
            </a:extLst>
          </p:cNvPr>
          <p:cNvSpPr txBox="1"/>
          <p:nvPr/>
        </p:nvSpPr>
        <p:spPr>
          <a:xfrm>
            <a:off x="8848483" y="2055043"/>
            <a:ext cx="3274242" cy="2862322"/>
          </a:xfrm>
          <a:prstGeom prst="rect">
            <a:avLst/>
          </a:prstGeom>
          <a:noFill/>
        </p:spPr>
        <p:txBody>
          <a:bodyPr wrap="square" rtlCol="0">
            <a:spAutoFit/>
          </a:bodyPr>
          <a:lstStyle/>
          <a:p>
            <a:r>
              <a:rPr lang="en-US" sz="3600" dirty="0"/>
              <a:t>Notice: </a:t>
            </a:r>
            <a:r>
              <a:rPr lang="en-US" sz="3600" b="1" dirty="0"/>
              <a:t>two</a:t>
            </a:r>
            <a:r>
              <a:rPr lang="en-US" sz="3600" dirty="0"/>
              <a:t> decisive sites!</a:t>
            </a:r>
          </a:p>
          <a:p>
            <a:endParaRPr lang="en-US" sz="3600" dirty="0"/>
          </a:p>
          <a:p>
            <a:pPr marL="742950" indent="-742950">
              <a:buAutoNum type="alphaLcParenBoth"/>
            </a:pPr>
            <a:r>
              <a:rPr lang="en-US" sz="3600" dirty="0"/>
              <a:t>early</a:t>
            </a:r>
          </a:p>
          <a:p>
            <a:pPr marL="742950" indent="-742950">
              <a:buAutoNum type="alphaLcParenBoth"/>
            </a:pPr>
            <a:r>
              <a:rPr lang="en-US" sz="3600" dirty="0"/>
              <a:t>late</a:t>
            </a:r>
          </a:p>
        </p:txBody>
      </p:sp>
      <p:sp>
        <p:nvSpPr>
          <p:cNvPr id="6" name="TextBox 5">
            <a:extLst>
              <a:ext uri="{FF2B5EF4-FFF2-40B4-BE49-F238E27FC236}">
                <a16:creationId xmlns:a16="http://schemas.microsoft.com/office/drawing/2014/main" id="{12646562-7C25-7440-9B1D-79CB5F30DAD9}"/>
              </a:ext>
            </a:extLst>
          </p:cNvPr>
          <p:cNvSpPr txBox="1"/>
          <p:nvPr/>
        </p:nvSpPr>
        <p:spPr>
          <a:xfrm>
            <a:off x="3596768" y="2570596"/>
            <a:ext cx="730661" cy="654827"/>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(a)</a:t>
            </a:r>
          </a:p>
        </p:txBody>
      </p:sp>
      <p:sp>
        <p:nvSpPr>
          <p:cNvPr id="7" name="TextBox 6">
            <a:extLst>
              <a:ext uri="{FF2B5EF4-FFF2-40B4-BE49-F238E27FC236}">
                <a16:creationId xmlns:a16="http://schemas.microsoft.com/office/drawing/2014/main" id="{B9105BE1-6188-E84B-999F-239166763E09}"/>
              </a:ext>
            </a:extLst>
          </p:cNvPr>
          <p:cNvSpPr txBox="1"/>
          <p:nvPr/>
        </p:nvSpPr>
        <p:spPr>
          <a:xfrm>
            <a:off x="6558766" y="4498165"/>
            <a:ext cx="756743" cy="654827"/>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1828688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Tracing</a:t>
            </a:r>
          </a:p>
        </p:txBody>
      </p:sp>
      <p:sp>
        <p:nvSpPr>
          <p:cNvPr id="9" name="TextBox 8">
            <a:extLst>
              <a:ext uri="{FF2B5EF4-FFF2-40B4-BE49-F238E27FC236}">
                <a16:creationId xmlns:a16="http://schemas.microsoft.com/office/drawing/2014/main" id="{27DE3D42-AE48-AB41-9449-3ACFB64FBF27}"/>
              </a:ext>
            </a:extLst>
          </p:cNvPr>
          <p:cNvSpPr txBox="1"/>
          <p:nvPr/>
        </p:nvSpPr>
        <p:spPr>
          <a:xfrm>
            <a:off x="8917758" y="1800519"/>
            <a:ext cx="3274242" cy="3970318"/>
          </a:xfrm>
          <a:prstGeom prst="rect">
            <a:avLst/>
          </a:prstGeom>
          <a:noFill/>
        </p:spPr>
        <p:txBody>
          <a:bodyPr wrap="square" rtlCol="0">
            <a:spAutoFit/>
          </a:bodyPr>
          <a:lstStyle/>
          <a:p>
            <a:r>
              <a:rPr lang="en-US" sz="3600" dirty="0"/>
              <a:t>Similar patterns are seen for a variety of factual statements</a:t>
            </a:r>
          </a:p>
          <a:p>
            <a:endParaRPr lang="en-US" sz="3600" dirty="0"/>
          </a:p>
          <a:p>
            <a:r>
              <a:rPr lang="en-US" sz="3600" dirty="0"/>
              <a:t>Two sites.</a:t>
            </a:r>
          </a:p>
        </p:txBody>
      </p:sp>
      <p:pic>
        <p:nvPicPr>
          <p:cNvPr id="5" name="Picture 4">
            <a:extLst>
              <a:ext uri="{FF2B5EF4-FFF2-40B4-BE49-F238E27FC236}">
                <a16:creationId xmlns:a16="http://schemas.microsoft.com/office/drawing/2014/main" id="{B7816FF3-13F2-F641-8E58-3585408FA892}"/>
              </a:ext>
            </a:extLst>
          </p:cNvPr>
          <p:cNvPicPr>
            <a:picLocks noChangeAspect="1"/>
          </p:cNvPicPr>
          <p:nvPr/>
        </p:nvPicPr>
        <p:blipFill>
          <a:blip r:embed="rId3"/>
          <a:srcRect/>
          <a:stretch/>
        </p:blipFill>
        <p:spPr>
          <a:xfrm>
            <a:off x="548395" y="1325563"/>
            <a:ext cx="8133692" cy="5348614"/>
          </a:xfrm>
          <a:prstGeom prst="rect">
            <a:avLst/>
          </a:prstGeom>
        </p:spPr>
      </p:pic>
    </p:spTree>
    <p:extLst>
      <p:ext uri="{BB962C8B-B14F-4D97-AF65-F5344CB8AC3E}">
        <p14:creationId xmlns:p14="http://schemas.microsoft.com/office/powerpoint/2010/main" val="1016644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Tracing</a:t>
            </a:r>
          </a:p>
        </p:txBody>
      </p:sp>
      <p:grpSp>
        <p:nvGrpSpPr>
          <p:cNvPr id="18" name="Group 17">
            <a:extLst>
              <a:ext uri="{FF2B5EF4-FFF2-40B4-BE49-F238E27FC236}">
                <a16:creationId xmlns:a16="http://schemas.microsoft.com/office/drawing/2014/main" id="{5DC6123C-B482-4A4D-873F-AE4D6315164E}"/>
              </a:ext>
            </a:extLst>
          </p:cNvPr>
          <p:cNvGrpSpPr/>
          <p:nvPr/>
        </p:nvGrpSpPr>
        <p:grpSpPr>
          <a:xfrm>
            <a:off x="141274" y="1517715"/>
            <a:ext cx="8495139" cy="5015060"/>
            <a:chOff x="4252475" y="2457450"/>
            <a:chExt cx="4631163" cy="2733982"/>
          </a:xfrm>
        </p:grpSpPr>
        <p:pic>
          <p:nvPicPr>
            <p:cNvPr id="571" name="Picture 570">
              <a:extLst>
                <a:ext uri="{FF2B5EF4-FFF2-40B4-BE49-F238E27FC236}">
                  <a16:creationId xmlns:a16="http://schemas.microsoft.com/office/drawing/2014/main" id="{5747CBDF-1418-7744-97E9-9220D16A72EB}"/>
                </a:ext>
              </a:extLst>
            </p:cNvPr>
            <p:cNvPicPr>
              <a:picLocks noChangeAspect="1"/>
            </p:cNvPicPr>
            <p:nvPr/>
          </p:nvPicPr>
          <p:blipFill>
            <a:blip r:embed="rId3"/>
            <a:stretch>
              <a:fillRect/>
            </a:stretch>
          </p:blipFill>
          <p:spPr>
            <a:xfrm>
              <a:off x="4559300" y="2457450"/>
              <a:ext cx="4324338" cy="2733982"/>
            </a:xfrm>
            <a:prstGeom prst="rect">
              <a:avLst/>
            </a:prstGeom>
          </p:spPr>
        </p:pic>
        <p:sp>
          <p:nvSpPr>
            <p:cNvPr id="572" name="TextBox 571">
              <a:extLst>
                <a:ext uri="{FF2B5EF4-FFF2-40B4-BE49-F238E27FC236}">
                  <a16:creationId xmlns:a16="http://schemas.microsoft.com/office/drawing/2014/main" id="{7F546A70-8F5D-C347-A36D-5EB9CB8CEECC}"/>
                </a:ext>
              </a:extLst>
            </p:cNvPr>
            <p:cNvSpPr txBox="1"/>
            <p:nvPr/>
          </p:nvSpPr>
          <p:spPr>
            <a:xfrm>
              <a:off x="6287310" y="3360585"/>
              <a:ext cx="398323" cy="356982"/>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(a)</a:t>
              </a:r>
            </a:p>
          </p:txBody>
        </p:sp>
        <p:sp>
          <p:nvSpPr>
            <p:cNvPr id="574" name="TextBox 573">
              <a:extLst>
                <a:ext uri="{FF2B5EF4-FFF2-40B4-BE49-F238E27FC236}">
                  <a16:creationId xmlns:a16="http://schemas.microsoft.com/office/drawing/2014/main" id="{12992AB0-1887-A14C-8618-CD2806B75551}"/>
                </a:ext>
              </a:extLst>
            </p:cNvPr>
            <p:cNvSpPr txBox="1"/>
            <p:nvPr/>
          </p:nvSpPr>
          <p:spPr>
            <a:xfrm>
              <a:off x="7675471" y="4148473"/>
              <a:ext cx="412542" cy="356982"/>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(b)</a:t>
              </a:r>
            </a:p>
          </p:txBody>
        </p:sp>
        <p:sp>
          <p:nvSpPr>
            <p:cNvPr id="577" name="TextBox 576">
              <a:extLst>
                <a:ext uri="{FF2B5EF4-FFF2-40B4-BE49-F238E27FC236}">
                  <a16:creationId xmlns:a16="http://schemas.microsoft.com/office/drawing/2014/main" id="{547C76C0-9E70-644E-8BF9-A5BDED52F18C}"/>
                </a:ext>
              </a:extLst>
            </p:cNvPr>
            <p:cNvSpPr txBox="1"/>
            <p:nvPr/>
          </p:nvSpPr>
          <p:spPr>
            <a:xfrm rot="16200000">
              <a:off x="3835737" y="3523253"/>
              <a:ext cx="1139557" cy="306082"/>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input tokens</a:t>
              </a:r>
            </a:p>
          </p:txBody>
        </p:sp>
      </p:grpSp>
      <p:sp>
        <p:nvSpPr>
          <p:cNvPr id="19" name="TextBox 18">
            <a:extLst>
              <a:ext uri="{FF2B5EF4-FFF2-40B4-BE49-F238E27FC236}">
                <a16:creationId xmlns:a16="http://schemas.microsoft.com/office/drawing/2014/main" id="{1C04768D-C29B-5D4F-9872-153E5D3003EE}"/>
              </a:ext>
            </a:extLst>
          </p:cNvPr>
          <p:cNvSpPr txBox="1"/>
          <p:nvPr/>
        </p:nvSpPr>
        <p:spPr>
          <a:xfrm>
            <a:off x="8917758" y="2055043"/>
            <a:ext cx="3274242" cy="3970318"/>
          </a:xfrm>
          <a:prstGeom prst="rect">
            <a:avLst/>
          </a:prstGeom>
          <a:noFill/>
        </p:spPr>
        <p:txBody>
          <a:bodyPr wrap="square" rtlCol="0">
            <a:spAutoFit/>
          </a:bodyPr>
          <a:lstStyle/>
          <a:p>
            <a:r>
              <a:rPr lang="en-US" sz="3600" dirty="0"/>
              <a:t>Copying a state between two uncorrupted sentences:</a:t>
            </a:r>
          </a:p>
          <a:p>
            <a:endParaRPr lang="en-US" sz="3600" dirty="0"/>
          </a:p>
          <a:p>
            <a:r>
              <a:rPr lang="en-US" sz="3600" dirty="0"/>
              <a:t>Now Shaq plays soccer.</a:t>
            </a:r>
          </a:p>
        </p:txBody>
      </p:sp>
    </p:spTree>
    <p:extLst>
      <p:ext uri="{BB962C8B-B14F-4D97-AF65-F5344CB8AC3E}">
        <p14:creationId xmlns:p14="http://schemas.microsoft.com/office/powerpoint/2010/main" val="1629071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Tracing</a:t>
            </a:r>
          </a:p>
        </p:txBody>
      </p:sp>
      <p:grpSp>
        <p:nvGrpSpPr>
          <p:cNvPr id="18" name="Group 17">
            <a:extLst>
              <a:ext uri="{FF2B5EF4-FFF2-40B4-BE49-F238E27FC236}">
                <a16:creationId xmlns:a16="http://schemas.microsoft.com/office/drawing/2014/main" id="{5DC6123C-B482-4A4D-873F-AE4D6315164E}"/>
              </a:ext>
            </a:extLst>
          </p:cNvPr>
          <p:cNvGrpSpPr/>
          <p:nvPr/>
        </p:nvGrpSpPr>
        <p:grpSpPr>
          <a:xfrm>
            <a:off x="141274" y="1517715"/>
            <a:ext cx="8495139" cy="5015060"/>
            <a:chOff x="4252475" y="2457450"/>
            <a:chExt cx="4631163" cy="2733982"/>
          </a:xfrm>
        </p:grpSpPr>
        <p:pic>
          <p:nvPicPr>
            <p:cNvPr id="571" name="Picture 570">
              <a:extLst>
                <a:ext uri="{FF2B5EF4-FFF2-40B4-BE49-F238E27FC236}">
                  <a16:creationId xmlns:a16="http://schemas.microsoft.com/office/drawing/2014/main" id="{5747CBDF-1418-7744-97E9-9220D16A72EB}"/>
                </a:ext>
              </a:extLst>
            </p:cNvPr>
            <p:cNvPicPr>
              <a:picLocks noChangeAspect="1"/>
            </p:cNvPicPr>
            <p:nvPr/>
          </p:nvPicPr>
          <p:blipFill>
            <a:blip r:embed="rId3"/>
            <a:stretch>
              <a:fillRect/>
            </a:stretch>
          </p:blipFill>
          <p:spPr>
            <a:xfrm>
              <a:off x="4559300" y="2457450"/>
              <a:ext cx="4324338" cy="2733982"/>
            </a:xfrm>
            <a:prstGeom prst="rect">
              <a:avLst/>
            </a:prstGeom>
          </p:spPr>
        </p:pic>
        <p:sp>
          <p:nvSpPr>
            <p:cNvPr id="572" name="TextBox 571">
              <a:extLst>
                <a:ext uri="{FF2B5EF4-FFF2-40B4-BE49-F238E27FC236}">
                  <a16:creationId xmlns:a16="http://schemas.microsoft.com/office/drawing/2014/main" id="{7F546A70-8F5D-C347-A36D-5EB9CB8CEECC}"/>
                </a:ext>
              </a:extLst>
            </p:cNvPr>
            <p:cNvSpPr txBox="1"/>
            <p:nvPr/>
          </p:nvSpPr>
          <p:spPr>
            <a:xfrm>
              <a:off x="6287310" y="3360585"/>
              <a:ext cx="398323" cy="356982"/>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(a)</a:t>
              </a:r>
            </a:p>
          </p:txBody>
        </p:sp>
        <p:sp>
          <p:nvSpPr>
            <p:cNvPr id="574" name="TextBox 573">
              <a:extLst>
                <a:ext uri="{FF2B5EF4-FFF2-40B4-BE49-F238E27FC236}">
                  <a16:creationId xmlns:a16="http://schemas.microsoft.com/office/drawing/2014/main" id="{12992AB0-1887-A14C-8618-CD2806B75551}"/>
                </a:ext>
              </a:extLst>
            </p:cNvPr>
            <p:cNvSpPr txBox="1"/>
            <p:nvPr/>
          </p:nvSpPr>
          <p:spPr>
            <a:xfrm>
              <a:off x="7675471" y="4148473"/>
              <a:ext cx="412542" cy="356982"/>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(b)</a:t>
              </a:r>
            </a:p>
          </p:txBody>
        </p:sp>
        <p:sp>
          <p:nvSpPr>
            <p:cNvPr id="577" name="TextBox 576">
              <a:extLst>
                <a:ext uri="{FF2B5EF4-FFF2-40B4-BE49-F238E27FC236}">
                  <a16:creationId xmlns:a16="http://schemas.microsoft.com/office/drawing/2014/main" id="{547C76C0-9E70-644E-8BF9-A5BDED52F18C}"/>
                </a:ext>
              </a:extLst>
            </p:cNvPr>
            <p:cNvSpPr txBox="1"/>
            <p:nvPr/>
          </p:nvSpPr>
          <p:spPr>
            <a:xfrm rot="16200000">
              <a:off x="3835737" y="3523253"/>
              <a:ext cx="1139557" cy="306082"/>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input tokens</a:t>
              </a:r>
            </a:p>
          </p:txBody>
        </p:sp>
      </p:grpSp>
      <p:sp>
        <p:nvSpPr>
          <p:cNvPr id="19" name="TextBox 18">
            <a:extLst>
              <a:ext uri="{FF2B5EF4-FFF2-40B4-BE49-F238E27FC236}">
                <a16:creationId xmlns:a16="http://schemas.microsoft.com/office/drawing/2014/main" id="{1C04768D-C29B-5D4F-9872-153E5D3003EE}"/>
              </a:ext>
            </a:extLst>
          </p:cNvPr>
          <p:cNvSpPr txBox="1"/>
          <p:nvPr/>
        </p:nvSpPr>
        <p:spPr>
          <a:xfrm>
            <a:off x="8917758" y="2055043"/>
            <a:ext cx="3396162" cy="3970318"/>
          </a:xfrm>
          <a:prstGeom prst="rect">
            <a:avLst/>
          </a:prstGeom>
          <a:noFill/>
        </p:spPr>
        <p:txBody>
          <a:bodyPr wrap="square" rtlCol="0">
            <a:spAutoFit/>
          </a:bodyPr>
          <a:lstStyle/>
          <a:p>
            <a:r>
              <a:rPr lang="en-US" sz="3600" dirty="0"/>
              <a:t>Hypothesis:</a:t>
            </a:r>
          </a:p>
          <a:p>
            <a:endParaRPr lang="en-US" sz="3600" dirty="0"/>
          </a:p>
          <a:p>
            <a:pPr marL="742950" indent="-742950">
              <a:buAutoNum type="alphaLcParenBoth"/>
            </a:pPr>
            <a:r>
              <a:rPr lang="en-US" sz="3600" dirty="0"/>
              <a:t>EARLY site</a:t>
            </a:r>
            <a:br>
              <a:rPr lang="en-US" sz="3600" dirty="0"/>
            </a:br>
            <a:r>
              <a:rPr lang="en-US" sz="3600" dirty="0"/>
              <a:t>is </a:t>
            </a:r>
            <a:r>
              <a:rPr lang="en-US" sz="3600" b="1" dirty="0"/>
              <a:t>knowing</a:t>
            </a:r>
          </a:p>
          <a:p>
            <a:pPr marL="742950" indent="-742950">
              <a:buAutoNum type="alphaLcParenBoth"/>
            </a:pPr>
            <a:endParaRPr lang="en-US" sz="3600" b="1" dirty="0"/>
          </a:p>
          <a:p>
            <a:pPr marL="742950" indent="-742950">
              <a:buAutoNum type="alphaLcParenBoth"/>
            </a:pPr>
            <a:r>
              <a:rPr lang="en-US" sz="3600" dirty="0"/>
              <a:t>LATE site</a:t>
            </a:r>
            <a:br>
              <a:rPr lang="en-US" sz="3600" dirty="0"/>
            </a:br>
            <a:r>
              <a:rPr lang="en-US" sz="3600" dirty="0"/>
              <a:t>is just </a:t>
            </a:r>
            <a:r>
              <a:rPr lang="en-US" sz="3600" b="1" dirty="0"/>
              <a:t>saying</a:t>
            </a:r>
          </a:p>
        </p:txBody>
      </p:sp>
    </p:spTree>
    <p:extLst>
      <p:ext uri="{BB962C8B-B14F-4D97-AF65-F5344CB8AC3E}">
        <p14:creationId xmlns:p14="http://schemas.microsoft.com/office/powerpoint/2010/main" val="3730284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110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Tracing</a:t>
            </a:r>
          </a:p>
        </p:txBody>
      </p:sp>
      <p:sp>
        <p:nvSpPr>
          <p:cNvPr id="5" name="TextBox 4">
            <a:extLst>
              <a:ext uri="{FF2B5EF4-FFF2-40B4-BE49-F238E27FC236}">
                <a16:creationId xmlns:a16="http://schemas.microsoft.com/office/drawing/2014/main" id="{0401A467-E614-E04E-98D8-1D061DC996B2}"/>
              </a:ext>
            </a:extLst>
          </p:cNvPr>
          <p:cNvSpPr txBox="1"/>
          <p:nvPr/>
        </p:nvSpPr>
        <p:spPr>
          <a:xfrm>
            <a:off x="1659909" y="1587440"/>
            <a:ext cx="74732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early site</a:t>
            </a:r>
          </a:p>
        </p:txBody>
      </p:sp>
      <p:sp>
        <p:nvSpPr>
          <p:cNvPr id="28" name="TextBox 27">
            <a:extLst>
              <a:ext uri="{FF2B5EF4-FFF2-40B4-BE49-F238E27FC236}">
                <a16:creationId xmlns:a16="http://schemas.microsoft.com/office/drawing/2014/main" id="{293D0AA8-B405-D846-A94D-476FE95BCF5E}"/>
              </a:ext>
            </a:extLst>
          </p:cNvPr>
          <p:cNvSpPr txBox="1"/>
          <p:nvPr/>
        </p:nvSpPr>
        <p:spPr>
          <a:xfrm>
            <a:off x="2407229" y="2449585"/>
            <a:ext cx="66236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late site</a:t>
            </a:r>
          </a:p>
        </p:txBody>
      </p:sp>
      <p:grpSp>
        <p:nvGrpSpPr>
          <p:cNvPr id="9" name="Group 8">
            <a:extLst>
              <a:ext uri="{FF2B5EF4-FFF2-40B4-BE49-F238E27FC236}">
                <a16:creationId xmlns:a16="http://schemas.microsoft.com/office/drawing/2014/main" id="{ADD92955-94D8-6A45-B5FF-F54C9BE465E1}"/>
              </a:ext>
            </a:extLst>
          </p:cNvPr>
          <p:cNvGrpSpPr/>
          <p:nvPr/>
        </p:nvGrpSpPr>
        <p:grpSpPr>
          <a:xfrm>
            <a:off x="5819638" y="2818036"/>
            <a:ext cx="6115372" cy="3731039"/>
            <a:chOff x="6004987" y="3126961"/>
            <a:chExt cx="6115372" cy="3731039"/>
          </a:xfrm>
        </p:grpSpPr>
        <p:pic>
          <p:nvPicPr>
            <p:cNvPr id="6" name="Picture 5">
              <a:extLst>
                <a:ext uri="{FF2B5EF4-FFF2-40B4-BE49-F238E27FC236}">
                  <a16:creationId xmlns:a16="http://schemas.microsoft.com/office/drawing/2014/main" id="{540B050A-1EAA-DB44-9417-1F2627DE5CE4}"/>
                </a:ext>
              </a:extLst>
            </p:cNvPr>
            <p:cNvPicPr>
              <a:picLocks noChangeAspect="1"/>
            </p:cNvPicPr>
            <p:nvPr/>
          </p:nvPicPr>
          <p:blipFill>
            <a:blip r:embed="rId3"/>
            <a:stretch>
              <a:fillRect/>
            </a:stretch>
          </p:blipFill>
          <p:spPr>
            <a:xfrm>
              <a:off x="6004987" y="3126961"/>
              <a:ext cx="6115372" cy="3731039"/>
            </a:xfrm>
            <a:prstGeom prst="rect">
              <a:avLst/>
            </a:prstGeom>
          </p:spPr>
        </p:pic>
        <p:sp>
          <p:nvSpPr>
            <p:cNvPr id="15" name="Rectangle 14">
              <a:extLst>
                <a:ext uri="{FF2B5EF4-FFF2-40B4-BE49-F238E27FC236}">
                  <a16:creationId xmlns:a16="http://schemas.microsoft.com/office/drawing/2014/main" id="{05C8D023-17CC-2040-A64D-F5CB26F3C9D6}"/>
                </a:ext>
              </a:extLst>
            </p:cNvPr>
            <p:cNvSpPr/>
            <p:nvPr/>
          </p:nvSpPr>
          <p:spPr>
            <a:xfrm flipV="1">
              <a:off x="6931967" y="3245598"/>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 name="Group 3">
            <a:extLst>
              <a:ext uri="{FF2B5EF4-FFF2-40B4-BE49-F238E27FC236}">
                <a16:creationId xmlns:a16="http://schemas.microsoft.com/office/drawing/2014/main" id="{740F1F06-A66F-D844-8199-B7B0C33323A5}"/>
              </a:ext>
            </a:extLst>
          </p:cNvPr>
          <p:cNvGrpSpPr/>
          <p:nvPr/>
        </p:nvGrpSpPr>
        <p:grpSpPr>
          <a:xfrm>
            <a:off x="24714" y="2818036"/>
            <a:ext cx="6004986" cy="3731039"/>
            <a:chOff x="0" y="3126961"/>
            <a:chExt cx="6004986" cy="3731039"/>
          </a:xfrm>
        </p:grpSpPr>
        <p:pic>
          <p:nvPicPr>
            <p:cNvPr id="7" name="Picture 6">
              <a:extLst>
                <a:ext uri="{FF2B5EF4-FFF2-40B4-BE49-F238E27FC236}">
                  <a16:creationId xmlns:a16="http://schemas.microsoft.com/office/drawing/2014/main" id="{D3046EE7-29CE-314B-826C-3C23BD85A339}"/>
                </a:ext>
              </a:extLst>
            </p:cNvPr>
            <p:cNvPicPr>
              <a:picLocks noChangeAspect="1"/>
            </p:cNvPicPr>
            <p:nvPr/>
          </p:nvPicPr>
          <p:blipFill>
            <a:blip r:embed="rId4"/>
            <a:stretch>
              <a:fillRect/>
            </a:stretch>
          </p:blipFill>
          <p:spPr>
            <a:xfrm>
              <a:off x="0" y="3126961"/>
              <a:ext cx="6004986" cy="3731039"/>
            </a:xfrm>
            <a:prstGeom prst="rect">
              <a:avLst/>
            </a:prstGeom>
          </p:spPr>
        </p:pic>
        <p:sp>
          <p:nvSpPr>
            <p:cNvPr id="14" name="Diamond 13">
              <a:extLst>
                <a:ext uri="{FF2B5EF4-FFF2-40B4-BE49-F238E27FC236}">
                  <a16:creationId xmlns:a16="http://schemas.microsoft.com/office/drawing/2014/main" id="{AF51753E-235B-9642-B228-F5D2BDEA47F4}"/>
                </a:ext>
              </a:extLst>
            </p:cNvPr>
            <p:cNvSpPr/>
            <p:nvPr/>
          </p:nvSpPr>
          <p:spPr>
            <a:xfrm flipV="1">
              <a:off x="784781" y="3232715"/>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 name="Group 1">
            <a:extLst>
              <a:ext uri="{FF2B5EF4-FFF2-40B4-BE49-F238E27FC236}">
                <a16:creationId xmlns:a16="http://schemas.microsoft.com/office/drawing/2014/main" id="{8F5D14A9-2F91-9E4D-AC40-CE81C1757D70}"/>
              </a:ext>
            </a:extLst>
          </p:cNvPr>
          <p:cNvGrpSpPr/>
          <p:nvPr/>
        </p:nvGrpSpPr>
        <p:grpSpPr>
          <a:xfrm>
            <a:off x="221005" y="996014"/>
            <a:ext cx="3454400" cy="1920878"/>
            <a:chOff x="221005" y="1206083"/>
            <a:chExt cx="3454400" cy="1920878"/>
          </a:xfrm>
        </p:grpSpPr>
        <p:pic>
          <p:nvPicPr>
            <p:cNvPr id="8" name="Picture 7">
              <a:extLst>
                <a:ext uri="{FF2B5EF4-FFF2-40B4-BE49-F238E27FC236}">
                  <a16:creationId xmlns:a16="http://schemas.microsoft.com/office/drawing/2014/main" id="{82A5D6BB-F12E-B447-8AC0-39154F9F8DD0}"/>
                </a:ext>
              </a:extLst>
            </p:cNvPr>
            <p:cNvPicPr>
              <a:picLocks noChangeAspect="1"/>
            </p:cNvPicPr>
            <p:nvPr/>
          </p:nvPicPr>
          <p:blipFill rotWithShape="1">
            <a:blip r:embed="rId5"/>
            <a:srcRect b="10503"/>
            <a:stretch/>
          </p:blipFill>
          <p:spPr>
            <a:xfrm>
              <a:off x="221005" y="1206083"/>
              <a:ext cx="3454400" cy="1920878"/>
            </a:xfrm>
            <a:prstGeom prst="rect">
              <a:avLst/>
            </a:prstGeom>
          </p:spPr>
        </p:pic>
        <p:sp>
          <p:nvSpPr>
            <p:cNvPr id="16" name="Oval 15">
              <a:extLst>
                <a:ext uri="{FF2B5EF4-FFF2-40B4-BE49-F238E27FC236}">
                  <a16:creationId xmlns:a16="http://schemas.microsoft.com/office/drawing/2014/main" id="{E6C95572-309C-A94A-81E7-CF4F0E59626D}"/>
                </a:ext>
              </a:extLst>
            </p:cNvPr>
            <p:cNvSpPr/>
            <p:nvPr/>
          </p:nvSpPr>
          <p:spPr>
            <a:xfrm flipV="1">
              <a:off x="549570" y="1232591"/>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19" name="Group 18">
            <a:extLst>
              <a:ext uri="{FF2B5EF4-FFF2-40B4-BE49-F238E27FC236}">
                <a16:creationId xmlns:a16="http://schemas.microsoft.com/office/drawing/2014/main" id="{202DE83A-7BB2-854B-80AA-48158FE5FEC9}"/>
              </a:ext>
            </a:extLst>
          </p:cNvPr>
          <p:cNvGrpSpPr/>
          <p:nvPr/>
        </p:nvGrpSpPr>
        <p:grpSpPr>
          <a:xfrm>
            <a:off x="4003290" y="1508924"/>
            <a:ext cx="7484883" cy="1200329"/>
            <a:chOff x="4411744" y="1498861"/>
            <a:chExt cx="7484883" cy="1200329"/>
          </a:xfrm>
        </p:grpSpPr>
        <p:sp>
          <p:nvSpPr>
            <p:cNvPr id="20" name="TextBox 19">
              <a:extLst>
                <a:ext uri="{FF2B5EF4-FFF2-40B4-BE49-F238E27FC236}">
                  <a16:creationId xmlns:a16="http://schemas.microsoft.com/office/drawing/2014/main" id="{C0E46431-9DF3-4D47-8D71-DC1F52D93FE5}"/>
                </a:ext>
              </a:extLst>
            </p:cNvPr>
            <p:cNvSpPr txBox="1"/>
            <p:nvPr/>
          </p:nvSpPr>
          <p:spPr>
            <a:xfrm>
              <a:off x="4411744" y="1498861"/>
              <a:ext cx="7484883" cy="1200329"/>
            </a:xfrm>
            <a:prstGeom prst="rect">
              <a:avLst/>
            </a:prstGeom>
            <a:noFill/>
          </p:spPr>
          <p:txBody>
            <a:bodyPr wrap="square" rtlCol="0">
              <a:spAutoFit/>
            </a:bodyPr>
            <a:lstStyle/>
            <a:p>
              <a:r>
                <a:rPr lang="en-US" sz="3600" dirty="0"/>
                <a:t>Instead of patching      h</a:t>
              </a:r>
              <a:br>
                <a:rPr lang="en-US" sz="3600" dirty="0"/>
              </a:br>
              <a:r>
                <a:rPr lang="en-US" sz="3600" dirty="0"/>
                <a:t>we can patch       MLP or       Attention</a:t>
              </a:r>
            </a:p>
          </p:txBody>
        </p:sp>
        <p:sp>
          <p:nvSpPr>
            <p:cNvPr id="21" name="Oval 20">
              <a:extLst>
                <a:ext uri="{FF2B5EF4-FFF2-40B4-BE49-F238E27FC236}">
                  <a16:creationId xmlns:a16="http://schemas.microsoft.com/office/drawing/2014/main" id="{6B851877-16F4-194C-9047-17A389C1A182}"/>
                </a:ext>
              </a:extLst>
            </p:cNvPr>
            <p:cNvSpPr/>
            <p:nvPr/>
          </p:nvSpPr>
          <p:spPr>
            <a:xfrm flipV="1">
              <a:off x="8351346" y="1713897"/>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2" name="Rectangle 21">
              <a:extLst>
                <a:ext uri="{FF2B5EF4-FFF2-40B4-BE49-F238E27FC236}">
                  <a16:creationId xmlns:a16="http://schemas.microsoft.com/office/drawing/2014/main" id="{38ECB853-E21C-9D4D-BB35-93B9835D48FC}"/>
                </a:ext>
              </a:extLst>
            </p:cNvPr>
            <p:cNvSpPr/>
            <p:nvPr/>
          </p:nvSpPr>
          <p:spPr>
            <a:xfrm flipV="1">
              <a:off x="9384360" y="2243359"/>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3" name="Diamond 22">
              <a:extLst>
                <a:ext uri="{FF2B5EF4-FFF2-40B4-BE49-F238E27FC236}">
                  <a16:creationId xmlns:a16="http://schemas.microsoft.com/office/drawing/2014/main" id="{D7A658DB-8814-0641-B2C7-82BEBBA7071D}"/>
                </a:ext>
              </a:extLst>
            </p:cNvPr>
            <p:cNvSpPr/>
            <p:nvPr/>
          </p:nvSpPr>
          <p:spPr>
            <a:xfrm flipV="1">
              <a:off x="7311636" y="2198883"/>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4" name="Group 23">
            <a:extLst>
              <a:ext uri="{FF2B5EF4-FFF2-40B4-BE49-F238E27FC236}">
                <a16:creationId xmlns:a16="http://schemas.microsoft.com/office/drawing/2014/main" id="{F94EB1AF-425E-C840-B04B-D7871410F318}"/>
              </a:ext>
            </a:extLst>
          </p:cNvPr>
          <p:cNvGrpSpPr/>
          <p:nvPr/>
        </p:nvGrpSpPr>
        <p:grpSpPr>
          <a:xfrm>
            <a:off x="9209856" y="1036914"/>
            <a:ext cx="2535810" cy="966921"/>
            <a:chOff x="9238268" y="1414021"/>
            <a:chExt cx="2535810" cy="966921"/>
          </a:xfrm>
        </p:grpSpPr>
        <p:grpSp>
          <p:nvGrpSpPr>
            <p:cNvPr id="25" name="Group 24">
              <a:extLst>
                <a:ext uri="{FF2B5EF4-FFF2-40B4-BE49-F238E27FC236}">
                  <a16:creationId xmlns:a16="http://schemas.microsoft.com/office/drawing/2014/main" id="{04507CFA-36D9-9649-B365-EDA99A0800AA}"/>
                </a:ext>
              </a:extLst>
            </p:cNvPr>
            <p:cNvGrpSpPr/>
            <p:nvPr/>
          </p:nvGrpSpPr>
          <p:grpSpPr>
            <a:xfrm>
              <a:off x="9363559" y="1637711"/>
              <a:ext cx="2237738" cy="603038"/>
              <a:chOff x="1526386" y="162540"/>
              <a:chExt cx="2237738" cy="603038"/>
            </a:xfrm>
          </p:grpSpPr>
          <p:grpSp>
            <p:nvGrpSpPr>
              <p:cNvPr id="27" name="Group 26">
                <a:extLst>
                  <a:ext uri="{FF2B5EF4-FFF2-40B4-BE49-F238E27FC236}">
                    <a16:creationId xmlns:a16="http://schemas.microsoft.com/office/drawing/2014/main" id="{6862A553-FC61-3B47-AEFE-0D056BBB32EE}"/>
                  </a:ext>
                </a:extLst>
              </p:cNvPr>
              <p:cNvGrpSpPr/>
              <p:nvPr/>
            </p:nvGrpSpPr>
            <p:grpSpPr>
              <a:xfrm>
                <a:off x="1934406" y="300315"/>
                <a:ext cx="643941" cy="415227"/>
                <a:chOff x="1989804" y="309620"/>
                <a:chExt cx="643941" cy="415227"/>
              </a:xfrm>
            </p:grpSpPr>
            <p:cxnSp>
              <p:nvCxnSpPr>
                <p:cNvPr id="38" name="Elbow Connector 37">
                  <a:extLst>
                    <a:ext uri="{FF2B5EF4-FFF2-40B4-BE49-F238E27FC236}">
                      <a16:creationId xmlns:a16="http://schemas.microsoft.com/office/drawing/2014/main" id="{05527111-0927-4741-92D1-FD759995D2E1}"/>
                    </a:ext>
                  </a:extLst>
                </p:cNvPr>
                <p:cNvCxnSpPr>
                  <a:cxnSpLocks/>
                  <a:stCxn id="33" idx="0"/>
                  <a:endCxn id="39" idx="1"/>
                </p:cNvCxnSpPr>
                <p:nvPr/>
              </p:nvCxnSpPr>
              <p:spPr>
                <a:xfrm rot="16200000" flipH="1">
                  <a:off x="2048456" y="388744"/>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CA84721-58CB-6B4B-82B7-6FCFE61D1652}"/>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 name="Elbow Connector 39">
                  <a:extLst>
                    <a:ext uri="{FF2B5EF4-FFF2-40B4-BE49-F238E27FC236}">
                      <a16:creationId xmlns:a16="http://schemas.microsoft.com/office/drawing/2014/main" id="{FE9FB683-8E4A-854E-A139-7E52E275823F}"/>
                    </a:ext>
                  </a:extLst>
                </p:cNvPr>
                <p:cNvCxnSpPr>
                  <a:cxnSpLocks/>
                  <a:stCxn id="39"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61975045-9074-314C-A745-822F7254A3B0}"/>
                  </a:ext>
                </a:extLst>
              </p:cNvPr>
              <p:cNvGrpSpPr/>
              <p:nvPr/>
            </p:nvGrpSpPr>
            <p:grpSpPr>
              <a:xfrm>
                <a:off x="2691533" y="300316"/>
                <a:ext cx="636407" cy="465262"/>
                <a:chOff x="2746931" y="309621"/>
                <a:chExt cx="636407" cy="465262"/>
              </a:xfrm>
            </p:grpSpPr>
            <p:sp>
              <p:nvSpPr>
                <p:cNvPr id="35" name="Diamond 34">
                  <a:extLst>
                    <a:ext uri="{FF2B5EF4-FFF2-40B4-BE49-F238E27FC236}">
                      <a16:creationId xmlns:a16="http://schemas.microsoft.com/office/drawing/2014/main" id="{F2CDA2EF-593F-5D40-B4C3-7AC0F20A7AEE}"/>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6" name="Elbow Connector 35">
                  <a:extLst>
                    <a:ext uri="{FF2B5EF4-FFF2-40B4-BE49-F238E27FC236}">
                      <a16:creationId xmlns:a16="http://schemas.microsoft.com/office/drawing/2014/main" id="{97750CD5-32A1-6A45-A480-806CF155BE56}"/>
                    </a:ext>
                  </a:extLst>
                </p:cNvPr>
                <p:cNvCxnSpPr>
                  <a:cxnSpLocks/>
                  <a:stCxn id="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99952A0F-2876-6442-90BC-6841B9737084}"/>
                    </a:ext>
                  </a:extLst>
                </p:cNvPr>
                <p:cNvCxnSpPr>
                  <a:cxnSpLocks/>
                  <a:endCxn id="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30E69656-4A87-7F47-A6D3-599B921D39A6}"/>
                  </a:ext>
                </a:extLst>
              </p:cNvPr>
              <p:cNvCxnSpPr>
                <a:cxnSpLocks/>
                <a:stCxn id="33" idx="6"/>
                <a:endCxn id="31" idx="2"/>
              </p:cNvCxnSpPr>
              <p:nvPr/>
            </p:nvCxnSpPr>
            <p:spPr>
              <a:xfrm>
                <a:off x="2072181" y="300316"/>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8A0DACF-BF12-B94F-8EA3-DC48A4630C14}"/>
                  </a:ext>
                </a:extLst>
              </p:cNvPr>
              <p:cNvSpPr/>
              <p:nvPr/>
            </p:nvSpPr>
            <p:spPr>
              <a:xfrm flipV="1">
                <a:off x="3488572" y="16254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2" name="Group 31">
                <a:extLst>
                  <a:ext uri="{FF2B5EF4-FFF2-40B4-BE49-F238E27FC236}">
                    <a16:creationId xmlns:a16="http://schemas.microsoft.com/office/drawing/2014/main" id="{40A59F5B-2DBC-B741-A1F6-A30CD6930DD5}"/>
                  </a:ext>
                </a:extLst>
              </p:cNvPr>
              <p:cNvGrpSpPr/>
              <p:nvPr/>
            </p:nvGrpSpPr>
            <p:grpSpPr>
              <a:xfrm>
                <a:off x="1526386" y="162540"/>
                <a:ext cx="545796" cy="275552"/>
                <a:chOff x="1581784" y="171845"/>
                <a:chExt cx="545796" cy="275552"/>
              </a:xfrm>
            </p:grpSpPr>
            <p:sp>
              <p:nvSpPr>
                <p:cNvPr id="33" name="Oval 32">
                  <a:extLst>
                    <a:ext uri="{FF2B5EF4-FFF2-40B4-BE49-F238E27FC236}">
                      <a16:creationId xmlns:a16="http://schemas.microsoft.com/office/drawing/2014/main" id="{497A729D-EF5D-7644-946D-40E5954D4262}"/>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cxnSp>
              <p:nvCxnSpPr>
                <p:cNvPr id="34" name="Straight Connector 33">
                  <a:extLst>
                    <a:ext uri="{FF2B5EF4-FFF2-40B4-BE49-F238E27FC236}">
                      <a16:creationId xmlns:a16="http://schemas.microsoft.com/office/drawing/2014/main" id="{765AB464-1566-A24F-AA60-988E95687B96}"/>
                    </a:ext>
                  </a:extLst>
                </p:cNvPr>
                <p:cNvCxnSpPr>
                  <a:cxnSpLocks/>
                  <a:endCxn id="33" idx="2"/>
                </p:cNvCxnSpPr>
                <p:nvPr/>
              </p:nvCxnSpPr>
              <p:spPr>
                <a:xfrm>
                  <a:off x="1581784" y="309620"/>
                  <a:ext cx="270242"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6" name="Rectangle 25">
              <a:extLst>
                <a:ext uri="{FF2B5EF4-FFF2-40B4-BE49-F238E27FC236}">
                  <a16:creationId xmlns:a16="http://schemas.microsoft.com/office/drawing/2014/main" id="{A228EF2A-7663-914B-A27A-66F231476B53}"/>
                </a:ext>
              </a:extLst>
            </p:cNvPr>
            <p:cNvSpPr/>
            <p:nvPr/>
          </p:nvSpPr>
          <p:spPr>
            <a:xfrm>
              <a:off x="9238268" y="1414021"/>
              <a:ext cx="2535810" cy="96692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848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Tracing</a:t>
            </a:r>
          </a:p>
        </p:txBody>
      </p:sp>
      <p:grpSp>
        <p:nvGrpSpPr>
          <p:cNvPr id="3" name="Group 2">
            <a:extLst>
              <a:ext uri="{FF2B5EF4-FFF2-40B4-BE49-F238E27FC236}">
                <a16:creationId xmlns:a16="http://schemas.microsoft.com/office/drawing/2014/main" id="{05D2D9E2-0E56-CD4D-980A-B679F2BA1CFF}"/>
              </a:ext>
            </a:extLst>
          </p:cNvPr>
          <p:cNvGrpSpPr/>
          <p:nvPr/>
        </p:nvGrpSpPr>
        <p:grpSpPr>
          <a:xfrm>
            <a:off x="4003290" y="1497974"/>
            <a:ext cx="7967705" cy="1200329"/>
            <a:chOff x="4411744" y="1498861"/>
            <a:chExt cx="7967705" cy="1200329"/>
          </a:xfrm>
        </p:grpSpPr>
        <p:sp>
          <p:nvSpPr>
            <p:cNvPr id="10" name="TextBox 9">
              <a:extLst>
                <a:ext uri="{FF2B5EF4-FFF2-40B4-BE49-F238E27FC236}">
                  <a16:creationId xmlns:a16="http://schemas.microsoft.com/office/drawing/2014/main" id="{DD813C83-C515-C749-8A1F-3837376480E0}"/>
                </a:ext>
              </a:extLst>
            </p:cNvPr>
            <p:cNvSpPr txBox="1"/>
            <p:nvPr/>
          </p:nvSpPr>
          <p:spPr>
            <a:xfrm>
              <a:off x="4411744" y="1498861"/>
              <a:ext cx="7967705" cy="1200329"/>
            </a:xfrm>
            <a:prstGeom prst="rect">
              <a:avLst/>
            </a:prstGeom>
            <a:noFill/>
          </p:spPr>
          <p:txBody>
            <a:bodyPr wrap="square" rtlCol="0">
              <a:spAutoFit/>
            </a:bodyPr>
            <a:lstStyle/>
            <a:p>
              <a:r>
                <a:rPr lang="en-US" sz="3600" dirty="0"/>
                <a:t>At the early site,     MLP seems important.</a:t>
              </a:r>
            </a:p>
            <a:p>
              <a:r>
                <a:rPr lang="en-US" sz="3600" dirty="0"/>
                <a:t>At the late site,    Attn seems important.</a:t>
              </a:r>
            </a:p>
          </p:txBody>
        </p:sp>
        <p:sp>
          <p:nvSpPr>
            <p:cNvPr id="12" name="Rectangle 11">
              <a:extLst>
                <a:ext uri="{FF2B5EF4-FFF2-40B4-BE49-F238E27FC236}">
                  <a16:creationId xmlns:a16="http://schemas.microsoft.com/office/drawing/2014/main" id="{B683D18B-5829-CA4A-968F-207F0DA4A976}"/>
                </a:ext>
              </a:extLst>
            </p:cNvPr>
            <p:cNvSpPr/>
            <p:nvPr/>
          </p:nvSpPr>
          <p:spPr>
            <a:xfrm flipV="1">
              <a:off x="7388771" y="2282584"/>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Diamond 12">
              <a:extLst>
                <a:ext uri="{FF2B5EF4-FFF2-40B4-BE49-F238E27FC236}">
                  <a16:creationId xmlns:a16="http://schemas.microsoft.com/office/drawing/2014/main" id="{43206152-E7BD-8D4C-A586-81408AD8CBC2}"/>
                </a:ext>
              </a:extLst>
            </p:cNvPr>
            <p:cNvSpPr/>
            <p:nvPr/>
          </p:nvSpPr>
          <p:spPr>
            <a:xfrm flipV="1">
              <a:off x="7603867" y="1621441"/>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5" name="TextBox 4">
            <a:extLst>
              <a:ext uri="{FF2B5EF4-FFF2-40B4-BE49-F238E27FC236}">
                <a16:creationId xmlns:a16="http://schemas.microsoft.com/office/drawing/2014/main" id="{0401A467-E614-E04E-98D8-1D061DC996B2}"/>
              </a:ext>
            </a:extLst>
          </p:cNvPr>
          <p:cNvSpPr txBox="1"/>
          <p:nvPr/>
        </p:nvSpPr>
        <p:spPr>
          <a:xfrm>
            <a:off x="1659909" y="1587440"/>
            <a:ext cx="74732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early site</a:t>
            </a:r>
          </a:p>
        </p:txBody>
      </p:sp>
      <p:sp>
        <p:nvSpPr>
          <p:cNvPr id="28" name="TextBox 27">
            <a:extLst>
              <a:ext uri="{FF2B5EF4-FFF2-40B4-BE49-F238E27FC236}">
                <a16:creationId xmlns:a16="http://schemas.microsoft.com/office/drawing/2014/main" id="{293D0AA8-B405-D846-A94D-476FE95BCF5E}"/>
              </a:ext>
            </a:extLst>
          </p:cNvPr>
          <p:cNvSpPr txBox="1"/>
          <p:nvPr/>
        </p:nvSpPr>
        <p:spPr>
          <a:xfrm>
            <a:off x="2407229" y="2449585"/>
            <a:ext cx="66236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late site</a:t>
            </a:r>
          </a:p>
        </p:txBody>
      </p:sp>
      <p:grpSp>
        <p:nvGrpSpPr>
          <p:cNvPr id="9" name="Group 8">
            <a:extLst>
              <a:ext uri="{FF2B5EF4-FFF2-40B4-BE49-F238E27FC236}">
                <a16:creationId xmlns:a16="http://schemas.microsoft.com/office/drawing/2014/main" id="{ADD92955-94D8-6A45-B5FF-F54C9BE465E1}"/>
              </a:ext>
            </a:extLst>
          </p:cNvPr>
          <p:cNvGrpSpPr/>
          <p:nvPr/>
        </p:nvGrpSpPr>
        <p:grpSpPr>
          <a:xfrm>
            <a:off x="5819638" y="2818036"/>
            <a:ext cx="6115372" cy="3731039"/>
            <a:chOff x="6004987" y="3126961"/>
            <a:chExt cx="6115372" cy="3731039"/>
          </a:xfrm>
        </p:grpSpPr>
        <p:pic>
          <p:nvPicPr>
            <p:cNvPr id="6" name="Picture 5">
              <a:extLst>
                <a:ext uri="{FF2B5EF4-FFF2-40B4-BE49-F238E27FC236}">
                  <a16:creationId xmlns:a16="http://schemas.microsoft.com/office/drawing/2014/main" id="{540B050A-1EAA-DB44-9417-1F2627DE5CE4}"/>
                </a:ext>
              </a:extLst>
            </p:cNvPr>
            <p:cNvPicPr>
              <a:picLocks noChangeAspect="1"/>
            </p:cNvPicPr>
            <p:nvPr/>
          </p:nvPicPr>
          <p:blipFill>
            <a:blip r:embed="rId3"/>
            <a:stretch>
              <a:fillRect/>
            </a:stretch>
          </p:blipFill>
          <p:spPr>
            <a:xfrm>
              <a:off x="6004987" y="3126961"/>
              <a:ext cx="6115372" cy="3731039"/>
            </a:xfrm>
            <a:prstGeom prst="rect">
              <a:avLst/>
            </a:prstGeom>
          </p:spPr>
        </p:pic>
        <p:sp>
          <p:nvSpPr>
            <p:cNvPr id="15" name="Rectangle 14">
              <a:extLst>
                <a:ext uri="{FF2B5EF4-FFF2-40B4-BE49-F238E27FC236}">
                  <a16:creationId xmlns:a16="http://schemas.microsoft.com/office/drawing/2014/main" id="{05C8D023-17CC-2040-A64D-F5CB26F3C9D6}"/>
                </a:ext>
              </a:extLst>
            </p:cNvPr>
            <p:cNvSpPr/>
            <p:nvPr/>
          </p:nvSpPr>
          <p:spPr>
            <a:xfrm flipV="1">
              <a:off x="6931967" y="3245598"/>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 name="Group 3">
            <a:extLst>
              <a:ext uri="{FF2B5EF4-FFF2-40B4-BE49-F238E27FC236}">
                <a16:creationId xmlns:a16="http://schemas.microsoft.com/office/drawing/2014/main" id="{740F1F06-A66F-D844-8199-B7B0C33323A5}"/>
              </a:ext>
            </a:extLst>
          </p:cNvPr>
          <p:cNvGrpSpPr/>
          <p:nvPr/>
        </p:nvGrpSpPr>
        <p:grpSpPr>
          <a:xfrm>
            <a:off x="24714" y="2818036"/>
            <a:ext cx="6004986" cy="3731039"/>
            <a:chOff x="0" y="3126961"/>
            <a:chExt cx="6004986" cy="3731039"/>
          </a:xfrm>
        </p:grpSpPr>
        <p:pic>
          <p:nvPicPr>
            <p:cNvPr id="7" name="Picture 6">
              <a:extLst>
                <a:ext uri="{FF2B5EF4-FFF2-40B4-BE49-F238E27FC236}">
                  <a16:creationId xmlns:a16="http://schemas.microsoft.com/office/drawing/2014/main" id="{D3046EE7-29CE-314B-826C-3C23BD85A339}"/>
                </a:ext>
              </a:extLst>
            </p:cNvPr>
            <p:cNvPicPr>
              <a:picLocks noChangeAspect="1"/>
            </p:cNvPicPr>
            <p:nvPr/>
          </p:nvPicPr>
          <p:blipFill>
            <a:blip r:embed="rId4"/>
            <a:stretch>
              <a:fillRect/>
            </a:stretch>
          </p:blipFill>
          <p:spPr>
            <a:xfrm>
              <a:off x="0" y="3126961"/>
              <a:ext cx="6004986" cy="3731039"/>
            </a:xfrm>
            <a:prstGeom prst="rect">
              <a:avLst/>
            </a:prstGeom>
          </p:spPr>
        </p:pic>
        <p:sp>
          <p:nvSpPr>
            <p:cNvPr id="14" name="Diamond 13">
              <a:extLst>
                <a:ext uri="{FF2B5EF4-FFF2-40B4-BE49-F238E27FC236}">
                  <a16:creationId xmlns:a16="http://schemas.microsoft.com/office/drawing/2014/main" id="{AF51753E-235B-9642-B228-F5D2BDEA47F4}"/>
                </a:ext>
              </a:extLst>
            </p:cNvPr>
            <p:cNvSpPr/>
            <p:nvPr/>
          </p:nvSpPr>
          <p:spPr>
            <a:xfrm flipV="1">
              <a:off x="784781" y="3232715"/>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 name="Group 1">
            <a:extLst>
              <a:ext uri="{FF2B5EF4-FFF2-40B4-BE49-F238E27FC236}">
                <a16:creationId xmlns:a16="http://schemas.microsoft.com/office/drawing/2014/main" id="{8F5D14A9-2F91-9E4D-AC40-CE81C1757D70}"/>
              </a:ext>
            </a:extLst>
          </p:cNvPr>
          <p:cNvGrpSpPr/>
          <p:nvPr/>
        </p:nvGrpSpPr>
        <p:grpSpPr>
          <a:xfrm>
            <a:off x="221005" y="996014"/>
            <a:ext cx="3454400" cy="1920878"/>
            <a:chOff x="221005" y="1206083"/>
            <a:chExt cx="3454400" cy="1920878"/>
          </a:xfrm>
        </p:grpSpPr>
        <p:pic>
          <p:nvPicPr>
            <p:cNvPr id="8" name="Picture 7">
              <a:extLst>
                <a:ext uri="{FF2B5EF4-FFF2-40B4-BE49-F238E27FC236}">
                  <a16:creationId xmlns:a16="http://schemas.microsoft.com/office/drawing/2014/main" id="{82A5D6BB-F12E-B447-8AC0-39154F9F8DD0}"/>
                </a:ext>
              </a:extLst>
            </p:cNvPr>
            <p:cNvPicPr>
              <a:picLocks noChangeAspect="1"/>
            </p:cNvPicPr>
            <p:nvPr/>
          </p:nvPicPr>
          <p:blipFill rotWithShape="1">
            <a:blip r:embed="rId5"/>
            <a:srcRect b="10503"/>
            <a:stretch/>
          </p:blipFill>
          <p:spPr>
            <a:xfrm>
              <a:off x="221005" y="1206083"/>
              <a:ext cx="3454400" cy="1920878"/>
            </a:xfrm>
            <a:prstGeom prst="rect">
              <a:avLst/>
            </a:prstGeom>
          </p:spPr>
        </p:pic>
        <p:sp>
          <p:nvSpPr>
            <p:cNvPr id="16" name="Oval 15">
              <a:extLst>
                <a:ext uri="{FF2B5EF4-FFF2-40B4-BE49-F238E27FC236}">
                  <a16:creationId xmlns:a16="http://schemas.microsoft.com/office/drawing/2014/main" id="{E6C95572-309C-A94A-81E7-CF4F0E59626D}"/>
                </a:ext>
              </a:extLst>
            </p:cNvPr>
            <p:cNvSpPr/>
            <p:nvPr/>
          </p:nvSpPr>
          <p:spPr>
            <a:xfrm flipV="1">
              <a:off x="549570" y="1232591"/>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11" name="Group 10">
            <a:extLst>
              <a:ext uri="{FF2B5EF4-FFF2-40B4-BE49-F238E27FC236}">
                <a16:creationId xmlns:a16="http://schemas.microsoft.com/office/drawing/2014/main" id="{ECAE7FF0-1BD4-D240-8173-B4835C07FA06}"/>
              </a:ext>
            </a:extLst>
          </p:cNvPr>
          <p:cNvGrpSpPr/>
          <p:nvPr/>
        </p:nvGrpSpPr>
        <p:grpSpPr>
          <a:xfrm>
            <a:off x="2325699" y="3449348"/>
            <a:ext cx="2255786" cy="2007663"/>
            <a:chOff x="2325699" y="3449348"/>
            <a:chExt cx="2255786" cy="2007663"/>
          </a:xfrm>
        </p:grpSpPr>
        <p:sp>
          <p:nvSpPr>
            <p:cNvPr id="18" name="TextBox 17">
              <a:extLst>
                <a:ext uri="{FF2B5EF4-FFF2-40B4-BE49-F238E27FC236}">
                  <a16:creationId xmlns:a16="http://schemas.microsoft.com/office/drawing/2014/main" id="{27F36710-0C83-444C-BC19-3EBF256746E6}"/>
                </a:ext>
              </a:extLst>
            </p:cNvPr>
            <p:cNvSpPr txBox="1"/>
            <p:nvPr/>
          </p:nvSpPr>
          <p:spPr>
            <a:xfrm>
              <a:off x="2325699" y="3449348"/>
              <a:ext cx="1192955"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stronger</a:t>
              </a:r>
            </a:p>
          </p:txBody>
        </p:sp>
        <p:sp>
          <p:nvSpPr>
            <p:cNvPr id="19" name="TextBox 18">
              <a:extLst>
                <a:ext uri="{FF2B5EF4-FFF2-40B4-BE49-F238E27FC236}">
                  <a16:creationId xmlns:a16="http://schemas.microsoft.com/office/drawing/2014/main" id="{579BCA0E-9535-254B-927E-3E89A4DBCD8A}"/>
                </a:ext>
              </a:extLst>
            </p:cNvPr>
            <p:cNvSpPr txBox="1"/>
            <p:nvPr/>
          </p:nvSpPr>
          <p:spPr>
            <a:xfrm>
              <a:off x="3729970" y="5087679"/>
              <a:ext cx="851515"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weaker</a:t>
              </a:r>
            </a:p>
          </p:txBody>
        </p:sp>
      </p:grpSp>
      <p:grpSp>
        <p:nvGrpSpPr>
          <p:cNvPr id="17" name="Group 16">
            <a:extLst>
              <a:ext uri="{FF2B5EF4-FFF2-40B4-BE49-F238E27FC236}">
                <a16:creationId xmlns:a16="http://schemas.microsoft.com/office/drawing/2014/main" id="{6B36FEA9-CAFF-B148-9538-315C88AA9B36}"/>
              </a:ext>
            </a:extLst>
          </p:cNvPr>
          <p:cNvGrpSpPr/>
          <p:nvPr/>
        </p:nvGrpSpPr>
        <p:grpSpPr>
          <a:xfrm>
            <a:off x="7780136" y="3541681"/>
            <a:ext cx="2596273" cy="1915330"/>
            <a:chOff x="7780136" y="3541681"/>
            <a:chExt cx="2596273" cy="1915330"/>
          </a:xfrm>
        </p:grpSpPr>
        <p:sp>
          <p:nvSpPr>
            <p:cNvPr id="20" name="TextBox 19">
              <a:extLst>
                <a:ext uri="{FF2B5EF4-FFF2-40B4-BE49-F238E27FC236}">
                  <a16:creationId xmlns:a16="http://schemas.microsoft.com/office/drawing/2014/main" id="{E777FEAB-7FAF-2D43-9CC2-298E1F68EA23}"/>
                </a:ext>
              </a:extLst>
            </p:cNvPr>
            <p:cNvSpPr txBox="1"/>
            <p:nvPr/>
          </p:nvSpPr>
          <p:spPr>
            <a:xfrm>
              <a:off x="9183454" y="4995346"/>
              <a:ext cx="1192955"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stronger</a:t>
              </a:r>
            </a:p>
          </p:txBody>
        </p:sp>
        <p:sp>
          <p:nvSpPr>
            <p:cNvPr id="21" name="TextBox 20">
              <a:extLst>
                <a:ext uri="{FF2B5EF4-FFF2-40B4-BE49-F238E27FC236}">
                  <a16:creationId xmlns:a16="http://schemas.microsoft.com/office/drawing/2014/main" id="{009B9FCB-9CE4-6A4E-BFB0-091CBA09CDD1}"/>
                </a:ext>
              </a:extLst>
            </p:cNvPr>
            <p:cNvSpPr txBox="1"/>
            <p:nvPr/>
          </p:nvSpPr>
          <p:spPr>
            <a:xfrm>
              <a:off x="7780136" y="3541681"/>
              <a:ext cx="851515"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weaker</a:t>
              </a:r>
            </a:p>
          </p:txBody>
        </p:sp>
      </p:grpSp>
    </p:spTree>
    <p:extLst>
      <p:ext uri="{BB962C8B-B14F-4D97-AF65-F5344CB8AC3E}">
        <p14:creationId xmlns:p14="http://schemas.microsoft.com/office/powerpoint/2010/main" val="79005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5D82F-CE4E-EB46-B7B3-D0F14994BA60}"/>
              </a:ext>
            </a:extLst>
          </p:cNvPr>
          <p:cNvSpPr>
            <a:spLocks noGrp="1"/>
          </p:cNvSpPr>
          <p:nvPr>
            <p:ph type="title"/>
          </p:nvPr>
        </p:nvSpPr>
        <p:spPr>
          <a:xfrm>
            <a:off x="0" y="18255"/>
            <a:ext cx="12192000" cy="1325563"/>
          </a:xfrm>
        </p:spPr>
        <p:txBody>
          <a:bodyPr>
            <a:noAutofit/>
          </a:bodyPr>
          <a:lstStyle/>
          <a:p>
            <a:pPr algn="ctr"/>
            <a:r>
              <a:rPr lang="en-US" sz="6000" dirty="0"/>
              <a:t>What does it really learn?</a:t>
            </a:r>
          </a:p>
        </p:txBody>
      </p:sp>
      <p:grpSp>
        <p:nvGrpSpPr>
          <p:cNvPr id="6" name="Group 5">
            <a:extLst>
              <a:ext uri="{FF2B5EF4-FFF2-40B4-BE49-F238E27FC236}">
                <a16:creationId xmlns:a16="http://schemas.microsoft.com/office/drawing/2014/main" id="{5C1EA09A-F154-C443-BA4C-127D2F30792A}"/>
              </a:ext>
            </a:extLst>
          </p:cNvPr>
          <p:cNvGrpSpPr/>
          <p:nvPr/>
        </p:nvGrpSpPr>
        <p:grpSpPr>
          <a:xfrm>
            <a:off x="5676957" y="1879756"/>
            <a:ext cx="3184469" cy="3916607"/>
            <a:chOff x="3042671" y="1914262"/>
            <a:chExt cx="3184469" cy="3916607"/>
          </a:xfrm>
        </p:grpSpPr>
        <p:sp>
          <p:nvSpPr>
            <p:cNvPr id="7" name="Shape 3011" descr="Line">
              <a:extLst>
                <a:ext uri="{FF2B5EF4-FFF2-40B4-BE49-F238E27FC236}">
                  <a16:creationId xmlns:a16="http://schemas.microsoft.com/office/drawing/2014/main" id="{9C081177-F82D-2A4A-91A8-750B73C9BEF5}"/>
                </a:ext>
              </a:extLst>
            </p:cNvPr>
            <p:cNvSpPr/>
            <p:nvPr/>
          </p:nvSpPr>
          <p:spPr>
            <a:xfrm flipH="1" flipV="1">
              <a:off x="4319917" y="2769078"/>
              <a:ext cx="634189" cy="63418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 name="Shape 3012" descr="Line">
              <a:extLst>
                <a:ext uri="{FF2B5EF4-FFF2-40B4-BE49-F238E27FC236}">
                  <a16:creationId xmlns:a16="http://schemas.microsoft.com/office/drawing/2014/main" id="{3EC33151-C34D-1740-B79C-F4D9D68F09A6}"/>
                </a:ext>
              </a:extLst>
            </p:cNvPr>
            <p:cNvSpPr/>
            <p:nvPr/>
          </p:nvSpPr>
          <p:spPr>
            <a:xfrm flipH="1" flipV="1">
              <a:off x="4318588" y="268616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3" descr="Line">
              <a:extLst>
                <a:ext uri="{FF2B5EF4-FFF2-40B4-BE49-F238E27FC236}">
                  <a16:creationId xmlns:a16="http://schemas.microsoft.com/office/drawing/2014/main" id="{7BD0935F-CAAE-D64C-8445-F11249017DA6}"/>
                </a:ext>
              </a:extLst>
            </p:cNvPr>
            <p:cNvSpPr/>
            <p:nvPr/>
          </p:nvSpPr>
          <p:spPr>
            <a:xfrm flipH="1" flipV="1">
              <a:off x="4318350" y="3247819"/>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4" descr="Line">
              <a:extLst>
                <a:ext uri="{FF2B5EF4-FFF2-40B4-BE49-F238E27FC236}">
                  <a16:creationId xmlns:a16="http://schemas.microsoft.com/office/drawing/2014/main" id="{45CC6EAF-952E-7243-A79F-D0978B2DBCC9}"/>
                </a:ext>
              </a:extLst>
            </p:cNvPr>
            <p:cNvSpPr/>
            <p:nvPr/>
          </p:nvSpPr>
          <p:spPr>
            <a:xfrm flipH="1" flipV="1">
              <a:off x="4318350" y="383313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5" descr="Line">
              <a:extLst>
                <a:ext uri="{FF2B5EF4-FFF2-40B4-BE49-F238E27FC236}">
                  <a16:creationId xmlns:a16="http://schemas.microsoft.com/office/drawing/2014/main" id="{331D5F35-9470-7E46-B65F-4D07C5A372F2}"/>
                </a:ext>
              </a:extLst>
            </p:cNvPr>
            <p:cNvSpPr/>
            <p:nvPr/>
          </p:nvSpPr>
          <p:spPr>
            <a:xfrm flipH="1" flipV="1">
              <a:off x="4318350" y="4396365"/>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6" descr="Line">
              <a:extLst>
                <a:ext uri="{FF2B5EF4-FFF2-40B4-BE49-F238E27FC236}">
                  <a16:creationId xmlns:a16="http://schemas.microsoft.com/office/drawing/2014/main" id="{A72F9E35-ACB3-9343-A51D-D39C2F6A45FA}"/>
                </a:ext>
              </a:extLst>
            </p:cNvPr>
            <p:cNvSpPr/>
            <p:nvPr/>
          </p:nvSpPr>
          <p:spPr>
            <a:xfrm flipH="1">
              <a:off x="4319958" y="3003940"/>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7" descr="Line">
              <a:extLst>
                <a:ext uri="{FF2B5EF4-FFF2-40B4-BE49-F238E27FC236}">
                  <a16:creationId xmlns:a16="http://schemas.microsoft.com/office/drawing/2014/main" id="{34C3E437-953E-D840-BE3A-15C416291B78}"/>
                </a:ext>
              </a:extLst>
            </p:cNvPr>
            <p:cNvSpPr/>
            <p:nvPr/>
          </p:nvSpPr>
          <p:spPr>
            <a:xfrm flipH="1">
              <a:off x="4319958" y="3593392"/>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8" descr="Line">
              <a:extLst>
                <a:ext uri="{FF2B5EF4-FFF2-40B4-BE49-F238E27FC236}">
                  <a16:creationId xmlns:a16="http://schemas.microsoft.com/office/drawing/2014/main" id="{CF935404-C2C3-9545-A10E-D66FF6CAC58C}"/>
                </a:ext>
              </a:extLst>
            </p:cNvPr>
            <p:cNvSpPr/>
            <p:nvPr/>
          </p:nvSpPr>
          <p:spPr>
            <a:xfrm flipH="1">
              <a:off x="4319958" y="4150909"/>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9" descr="Line">
              <a:extLst>
                <a:ext uri="{FF2B5EF4-FFF2-40B4-BE49-F238E27FC236}">
                  <a16:creationId xmlns:a16="http://schemas.microsoft.com/office/drawing/2014/main" id="{D516A7E1-2093-6E42-BF15-FBC87E273924}"/>
                </a:ext>
              </a:extLst>
            </p:cNvPr>
            <p:cNvSpPr/>
            <p:nvPr/>
          </p:nvSpPr>
          <p:spPr>
            <a:xfrm flipH="1">
              <a:off x="4319958" y="4731057"/>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20" descr="Line">
              <a:extLst>
                <a:ext uri="{FF2B5EF4-FFF2-40B4-BE49-F238E27FC236}">
                  <a16:creationId xmlns:a16="http://schemas.microsoft.com/office/drawing/2014/main" id="{F00BB744-566F-8548-9AB5-20CAFCAE3408}"/>
                </a:ext>
              </a:extLst>
            </p:cNvPr>
            <p:cNvSpPr/>
            <p:nvPr/>
          </p:nvSpPr>
          <p:spPr>
            <a:xfrm flipH="1">
              <a:off x="4285160" y="309115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1" descr="Line">
              <a:extLst>
                <a:ext uri="{FF2B5EF4-FFF2-40B4-BE49-F238E27FC236}">
                  <a16:creationId xmlns:a16="http://schemas.microsoft.com/office/drawing/2014/main" id="{DB34C338-14AC-8F45-9323-D7340C0A2CDC}"/>
                </a:ext>
              </a:extLst>
            </p:cNvPr>
            <p:cNvSpPr/>
            <p:nvPr/>
          </p:nvSpPr>
          <p:spPr>
            <a:xfrm flipH="1">
              <a:off x="4285217" y="422404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2" descr="Line">
              <a:extLst>
                <a:ext uri="{FF2B5EF4-FFF2-40B4-BE49-F238E27FC236}">
                  <a16:creationId xmlns:a16="http://schemas.microsoft.com/office/drawing/2014/main" id="{721A5169-4A84-1548-A475-5A48465D1628}"/>
                </a:ext>
              </a:extLst>
            </p:cNvPr>
            <p:cNvSpPr/>
            <p:nvPr/>
          </p:nvSpPr>
          <p:spPr>
            <a:xfrm flipH="1">
              <a:off x="4285217" y="3680657"/>
              <a:ext cx="703932" cy="57913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3" descr="Line">
              <a:extLst>
                <a:ext uri="{FF2B5EF4-FFF2-40B4-BE49-F238E27FC236}">
                  <a16:creationId xmlns:a16="http://schemas.microsoft.com/office/drawing/2014/main" id="{00A44125-EF22-AE4B-966B-A8CEA36C0EA9}"/>
                </a:ext>
              </a:extLst>
            </p:cNvPr>
            <p:cNvSpPr/>
            <p:nvPr/>
          </p:nvSpPr>
          <p:spPr>
            <a:xfrm flipH="1">
              <a:off x="3431119" y="2663592"/>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4" descr="Line">
              <a:extLst>
                <a:ext uri="{FF2B5EF4-FFF2-40B4-BE49-F238E27FC236}">
                  <a16:creationId xmlns:a16="http://schemas.microsoft.com/office/drawing/2014/main" id="{FBAD0FEE-CF7F-4342-B691-4BE386BF78B6}"/>
                </a:ext>
              </a:extLst>
            </p:cNvPr>
            <p:cNvSpPr/>
            <p:nvPr/>
          </p:nvSpPr>
          <p:spPr>
            <a:xfrm flipH="1">
              <a:off x="3431119" y="3227851"/>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5" descr="Line">
              <a:extLst>
                <a:ext uri="{FF2B5EF4-FFF2-40B4-BE49-F238E27FC236}">
                  <a16:creationId xmlns:a16="http://schemas.microsoft.com/office/drawing/2014/main" id="{323BF1D4-FEF9-BE46-B306-A5306E5A1667}"/>
                </a:ext>
              </a:extLst>
            </p:cNvPr>
            <p:cNvSpPr/>
            <p:nvPr/>
          </p:nvSpPr>
          <p:spPr>
            <a:xfrm flipH="1">
              <a:off x="3431119" y="3792109"/>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6" descr="Line">
              <a:extLst>
                <a:ext uri="{FF2B5EF4-FFF2-40B4-BE49-F238E27FC236}">
                  <a16:creationId xmlns:a16="http://schemas.microsoft.com/office/drawing/2014/main" id="{07277935-435E-C548-9F09-BD0AB8A6733F}"/>
                </a:ext>
              </a:extLst>
            </p:cNvPr>
            <p:cNvSpPr/>
            <p:nvPr/>
          </p:nvSpPr>
          <p:spPr>
            <a:xfrm flipH="1">
              <a:off x="3431119" y="4376397"/>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7" descr="Line">
              <a:extLst>
                <a:ext uri="{FF2B5EF4-FFF2-40B4-BE49-F238E27FC236}">
                  <a16:creationId xmlns:a16="http://schemas.microsoft.com/office/drawing/2014/main" id="{64C038F1-DDCA-1A40-A893-25124C587C0B}"/>
                </a:ext>
              </a:extLst>
            </p:cNvPr>
            <p:cNvSpPr/>
            <p:nvPr/>
          </p:nvSpPr>
          <p:spPr>
            <a:xfrm flipH="1">
              <a:off x="3431119" y="4943905"/>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8" descr="Line">
              <a:extLst>
                <a:ext uri="{FF2B5EF4-FFF2-40B4-BE49-F238E27FC236}">
                  <a16:creationId xmlns:a16="http://schemas.microsoft.com/office/drawing/2014/main" id="{176A3B2D-2000-C042-A83B-E9DADEC8A9B9}"/>
                </a:ext>
              </a:extLst>
            </p:cNvPr>
            <p:cNvSpPr/>
            <p:nvPr/>
          </p:nvSpPr>
          <p:spPr>
            <a:xfrm flipH="1">
              <a:off x="3425545" y="273742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9" descr="Line">
              <a:extLst>
                <a:ext uri="{FF2B5EF4-FFF2-40B4-BE49-F238E27FC236}">
                  <a16:creationId xmlns:a16="http://schemas.microsoft.com/office/drawing/2014/main" id="{7F7A57A1-4255-474C-B71A-DDA55A3E6B2A}"/>
                </a:ext>
              </a:extLst>
            </p:cNvPr>
            <p:cNvSpPr/>
            <p:nvPr/>
          </p:nvSpPr>
          <p:spPr>
            <a:xfrm flipH="1">
              <a:off x="3395591" y="2800392"/>
              <a:ext cx="672149"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30" descr="Line">
              <a:extLst>
                <a:ext uri="{FF2B5EF4-FFF2-40B4-BE49-F238E27FC236}">
                  <a16:creationId xmlns:a16="http://schemas.microsoft.com/office/drawing/2014/main" id="{1E6FCD50-E61E-FE4A-B6FA-3B247735A998}"/>
                </a:ext>
              </a:extLst>
            </p:cNvPr>
            <p:cNvSpPr/>
            <p:nvPr/>
          </p:nvSpPr>
          <p:spPr>
            <a:xfrm flipH="1">
              <a:off x="3425545" y="3315320"/>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1" descr="Line">
              <a:extLst>
                <a:ext uri="{FF2B5EF4-FFF2-40B4-BE49-F238E27FC236}">
                  <a16:creationId xmlns:a16="http://schemas.microsoft.com/office/drawing/2014/main" id="{737256EC-506C-304F-81EB-8A83320D8DFA}"/>
                </a:ext>
              </a:extLst>
            </p:cNvPr>
            <p:cNvSpPr/>
            <p:nvPr/>
          </p:nvSpPr>
          <p:spPr>
            <a:xfrm flipH="1">
              <a:off x="3395591" y="3378287"/>
              <a:ext cx="672149" cy="892003"/>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32" descr="Line">
              <a:extLst>
                <a:ext uri="{FF2B5EF4-FFF2-40B4-BE49-F238E27FC236}">
                  <a16:creationId xmlns:a16="http://schemas.microsoft.com/office/drawing/2014/main" id="{5450061B-F3ED-B64E-A5CB-CEA6013D3E33}"/>
                </a:ext>
              </a:extLst>
            </p:cNvPr>
            <p:cNvSpPr/>
            <p:nvPr/>
          </p:nvSpPr>
          <p:spPr>
            <a:xfrm flipH="1">
              <a:off x="3427112" y="390081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3" descr="Line">
              <a:extLst>
                <a:ext uri="{FF2B5EF4-FFF2-40B4-BE49-F238E27FC236}">
                  <a16:creationId xmlns:a16="http://schemas.microsoft.com/office/drawing/2014/main" id="{85BEE0DB-0DCE-9D49-BAA1-470C6BCCFF4C}"/>
                </a:ext>
              </a:extLst>
            </p:cNvPr>
            <p:cNvSpPr/>
            <p:nvPr/>
          </p:nvSpPr>
          <p:spPr>
            <a:xfrm flipH="1">
              <a:off x="3397158" y="3963783"/>
              <a:ext cx="672150"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4" descr="Circle">
              <a:extLst>
                <a:ext uri="{FF2B5EF4-FFF2-40B4-BE49-F238E27FC236}">
                  <a16:creationId xmlns:a16="http://schemas.microsoft.com/office/drawing/2014/main" id="{51AA2282-B94A-404D-8243-BABC19CB7176}"/>
                </a:ext>
              </a:extLst>
            </p:cNvPr>
            <p:cNvSpPr/>
            <p:nvPr/>
          </p:nvSpPr>
          <p:spPr>
            <a:xfrm flipH="1">
              <a:off x="3950270"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1" name="Shape 3035" descr="Circle">
              <a:extLst>
                <a:ext uri="{FF2B5EF4-FFF2-40B4-BE49-F238E27FC236}">
                  <a16:creationId xmlns:a16="http://schemas.microsoft.com/office/drawing/2014/main" id="{2DEC1D3D-CED1-524B-BDDA-6411D4EBABED}"/>
                </a:ext>
              </a:extLst>
            </p:cNvPr>
            <p:cNvSpPr/>
            <p:nvPr/>
          </p:nvSpPr>
          <p:spPr>
            <a:xfrm flipH="1">
              <a:off x="3950270"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6" descr="Circle">
              <a:extLst>
                <a:ext uri="{FF2B5EF4-FFF2-40B4-BE49-F238E27FC236}">
                  <a16:creationId xmlns:a16="http://schemas.microsoft.com/office/drawing/2014/main" id="{1BEE3BC4-C25A-0F48-876D-729FB9E087F6}"/>
                </a:ext>
              </a:extLst>
            </p:cNvPr>
            <p:cNvSpPr/>
            <p:nvPr/>
          </p:nvSpPr>
          <p:spPr>
            <a:xfrm flipH="1">
              <a:off x="3950270"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3" name="Shape 3037" descr="Circle">
              <a:extLst>
                <a:ext uri="{FF2B5EF4-FFF2-40B4-BE49-F238E27FC236}">
                  <a16:creationId xmlns:a16="http://schemas.microsoft.com/office/drawing/2014/main" id="{C2FF8589-B23D-6349-B4DE-8AECDBF63487}"/>
                </a:ext>
              </a:extLst>
            </p:cNvPr>
            <p:cNvSpPr/>
            <p:nvPr/>
          </p:nvSpPr>
          <p:spPr>
            <a:xfrm flipH="1">
              <a:off x="3950270" y="417826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8" descr="Circle">
              <a:extLst>
                <a:ext uri="{FF2B5EF4-FFF2-40B4-BE49-F238E27FC236}">
                  <a16:creationId xmlns:a16="http://schemas.microsoft.com/office/drawing/2014/main" id="{FFC5FA3D-E270-9D47-B6A8-E007D1D58DBF}"/>
                </a:ext>
              </a:extLst>
            </p:cNvPr>
            <p:cNvSpPr/>
            <p:nvPr/>
          </p:nvSpPr>
          <p:spPr>
            <a:xfrm flipH="1">
              <a:off x="3950270"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9" descr="Line">
              <a:extLst>
                <a:ext uri="{FF2B5EF4-FFF2-40B4-BE49-F238E27FC236}">
                  <a16:creationId xmlns:a16="http://schemas.microsoft.com/office/drawing/2014/main" id="{87227FC4-A28D-9B4C-AD56-5F188E4D7132}"/>
                </a:ext>
              </a:extLst>
            </p:cNvPr>
            <p:cNvSpPr/>
            <p:nvPr/>
          </p:nvSpPr>
          <p:spPr>
            <a:xfrm flipH="1" flipV="1">
              <a:off x="3426546" y="2747564"/>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40" descr="Line">
              <a:extLst>
                <a:ext uri="{FF2B5EF4-FFF2-40B4-BE49-F238E27FC236}">
                  <a16:creationId xmlns:a16="http://schemas.microsoft.com/office/drawing/2014/main" id="{91838739-8DAC-9B40-93FC-A426CA239756}"/>
                </a:ext>
              </a:extLst>
            </p:cNvPr>
            <p:cNvSpPr/>
            <p:nvPr/>
          </p:nvSpPr>
          <p:spPr>
            <a:xfrm flipH="1" flipV="1">
              <a:off x="3401244" y="330550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41" descr="Line">
              <a:extLst>
                <a:ext uri="{FF2B5EF4-FFF2-40B4-BE49-F238E27FC236}">
                  <a16:creationId xmlns:a16="http://schemas.microsoft.com/office/drawing/2014/main" id="{FE1908A2-26B2-AB4A-A976-E378247D7933}"/>
                </a:ext>
              </a:extLst>
            </p:cNvPr>
            <p:cNvSpPr/>
            <p:nvPr/>
          </p:nvSpPr>
          <p:spPr>
            <a:xfrm flipH="1" flipV="1">
              <a:off x="3401244" y="390518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42" descr="Line">
              <a:extLst>
                <a:ext uri="{FF2B5EF4-FFF2-40B4-BE49-F238E27FC236}">
                  <a16:creationId xmlns:a16="http://schemas.microsoft.com/office/drawing/2014/main" id="{55482835-4EC0-0F4B-8965-1BCF4DF645FC}"/>
                </a:ext>
              </a:extLst>
            </p:cNvPr>
            <p:cNvSpPr/>
            <p:nvPr/>
          </p:nvSpPr>
          <p:spPr>
            <a:xfrm flipH="1" flipV="1">
              <a:off x="3401244" y="446722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3" descr="Circle">
              <a:extLst>
                <a:ext uri="{FF2B5EF4-FFF2-40B4-BE49-F238E27FC236}">
                  <a16:creationId xmlns:a16="http://schemas.microsoft.com/office/drawing/2014/main" id="{049DE657-21FD-FB45-84DD-9DDF736BB698}"/>
                </a:ext>
              </a:extLst>
            </p:cNvPr>
            <p:cNvSpPr/>
            <p:nvPr/>
          </p:nvSpPr>
          <p:spPr>
            <a:xfrm flipH="1">
              <a:off x="3055371"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0" name="Shape 3044" descr="Circle">
              <a:extLst>
                <a:ext uri="{FF2B5EF4-FFF2-40B4-BE49-F238E27FC236}">
                  <a16:creationId xmlns:a16="http://schemas.microsoft.com/office/drawing/2014/main" id="{3055FB9E-9A96-D74B-8A97-2C7D70751FBC}"/>
                </a:ext>
              </a:extLst>
            </p:cNvPr>
            <p:cNvSpPr/>
            <p:nvPr/>
          </p:nvSpPr>
          <p:spPr>
            <a:xfrm flipH="1">
              <a:off x="3055371"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5" descr="Circle">
              <a:extLst>
                <a:ext uri="{FF2B5EF4-FFF2-40B4-BE49-F238E27FC236}">
                  <a16:creationId xmlns:a16="http://schemas.microsoft.com/office/drawing/2014/main" id="{B9B81A85-4E1B-7744-B269-1F7ECA3DC879}"/>
                </a:ext>
              </a:extLst>
            </p:cNvPr>
            <p:cNvSpPr/>
            <p:nvPr/>
          </p:nvSpPr>
          <p:spPr>
            <a:xfrm flipH="1">
              <a:off x="3055371"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6" descr="Circle">
              <a:extLst>
                <a:ext uri="{FF2B5EF4-FFF2-40B4-BE49-F238E27FC236}">
                  <a16:creationId xmlns:a16="http://schemas.microsoft.com/office/drawing/2014/main" id="{94E83C31-CE76-3647-8F4C-C0D8A6385CFC}"/>
                </a:ext>
              </a:extLst>
            </p:cNvPr>
            <p:cNvSpPr/>
            <p:nvPr/>
          </p:nvSpPr>
          <p:spPr>
            <a:xfrm flipH="1">
              <a:off x="3055371" y="417826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7" descr="Circle">
              <a:extLst>
                <a:ext uri="{FF2B5EF4-FFF2-40B4-BE49-F238E27FC236}">
                  <a16:creationId xmlns:a16="http://schemas.microsoft.com/office/drawing/2014/main" id="{0BEF9DCA-FAD3-2B41-AA8D-5D13C412BBFB}"/>
                </a:ext>
              </a:extLst>
            </p:cNvPr>
            <p:cNvSpPr/>
            <p:nvPr/>
          </p:nvSpPr>
          <p:spPr>
            <a:xfrm flipH="1">
              <a:off x="3055371"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8" descr="Circle">
              <a:extLst>
                <a:ext uri="{FF2B5EF4-FFF2-40B4-BE49-F238E27FC236}">
                  <a16:creationId xmlns:a16="http://schemas.microsoft.com/office/drawing/2014/main" id="{32BDB8A8-6ED6-BA40-93C3-2151C319B3A8}"/>
                </a:ext>
              </a:extLst>
            </p:cNvPr>
            <p:cNvSpPr/>
            <p:nvPr/>
          </p:nvSpPr>
          <p:spPr>
            <a:xfrm flipH="1">
              <a:off x="3042671" y="191426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9" descr="Circle">
              <a:extLst>
                <a:ext uri="{FF2B5EF4-FFF2-40B4-BE49-F238E27FC236}">
                  <a16:creationId xmlns:a16="http://schemas.microsoft.com/office/drawing/2014/main" id="{1D41E3AE-18C0-904F-A153-5018C6AB12A3}"/>
                </a:ext>
              </a:extLst>
            </p:cNvPr>
            <p:cNvSpPr/>
            <p:nvPr/>
          </p:nvSpPr>
          <p:spPr>
            <a:xfrm flipH="1">
              <a:off x="3042671" y="5454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50" descr="Line">
              <a:extLst>
                <a:ext uri="{FF2B5EF4-FFF2-40B4-BE49-F238E27FC236}">
                  <a16:creationId xmlns:a16="http://schemas.microsoft.com/office/drawing/2014/main" id="{148784E2-D58B-3E4D-B2EE-9E68D3854624}"/>
                </a:ext>
              </a:extLst>
            </p:cNvPr>
            <p:cNvSpPr/>
            <p:nvPr/>
          </p:nvSpPr>
          <p:spPr>
            <a:xfrm flipH="1">
              <a:off x="3356557" y="3970229"/>
              <a:ext cx="696758" cy="150682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7" name="Shape 3051" descr="Line">
              <a:extLst>
                <a:ext uri="{FF2B5EF4-FFF2-40B4-BE49-F238E27FC236}">
                  <a16:creationId xmlns:a16="http://schemas.microsoft.com/office/drawing/2014/main" id="{A24DF937-A114-3C43-A037-1ABC7FE739D6}"/>
                </a:ext>
              </a:extLst>
            </p:cNvPr>
            <p:cNvSpPr/>
            <p:nvPr/>
          </p:nvSpPr>
          <p:spPr>
            <a:xfrm flipH="1">
              <a:off x="3424923" y="5031454"/>
              <a:ext cx="528313" cy="55170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2" descr="Line">
              <a:extLst>
                <a:ext uri="{FF2B5EF4-FFF2-40B4-BE49-F238E27FC236}">
                  <a16:creationId xmlns:a16="http://schemas.microsoft.com/office/drawing/2014/main" id="{21CE6128-E429-994F-9108-F9B9A04B2497}"/>
                </a:ext>
              </a:extLst>
            </p:cNvPr>
            <p:cNvSpPr/>
            <p:nvPr/>
          </p:nvSpPr>
          <p:spPr>
            <a:xfrm flipH="1" flipV="1">
              <a:off x="3424923" y="2176195"/>
              <a:ext cx="552120"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3" descr="Line">
              <a:extLst>
                <a:ext uri="{FF2B5EF4-FFF2-40B4-BE49-F238E27FC236}">
                  <a16:creationId xmlns:a16="http://schemas.microsoft.com/office/drawing/2014/main" id="{035007F7-B5A0-B841-A271-B99B20327246}"/>
                </a:ext>
              </a:extLst>
            </p:cNvPr>
            <p:cNvSpPr/>
            <p:nvPr/>
          </p:nvSpPr>
          <p:spPr>
            <a:xfrm flipH="1" flipV="1">
              <a:off x="3376103" y="2301331"/>
              <a:ext cx="649623" cy="76952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4" descr="Line">
              <a:extLst>
                <a:ext uri="{FF2B5EF4-FFF2-40B4-BE49-F238E27FC236}">
                  <a16:creationId xmlns:a16="http://schemas.microsoft.com/office/drawing/2014/main" id="{71BD42A3-57F5-BE49-AF98-916155F775F0}"/>
                </a:ext>
              </a:extLst>
            </p:cNvPr>
            <p:cNvSpPr/>
            <p:nvPr/>
          </p:nvSpPr>
          <p:spPr>
            <a:xfrm flipH="1" flipV="1">
              <a:off x="5242872" y="3057570"/>
              <a:ext cx="632382" cy="33992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5" descr="Line">
              <a:extLst>
                <a:ext uri="{FF2B5EF4-FFF2-40B4-BE49-F238E27FC236}">
                  <a16:creationId xmlns:a16="http://schemas.microsoft.com/office/drawing/2014/main" id="{1843C312-34C2-A646-9D83-546CFFBA4F89}"/>
                </a:ext>
              </a:extLst>
            </p:cNvPr>
            <p:cNvSpPr/>
            <p:nvPr/>
          </p:nvSpPr>
          <p:spPr>
            <a:xfrm flipH="1">
              <a:off x="5240217" y="3503693"/>
              <a:ext cx="638166"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6" descr="Line">
              <a:extLst>
                <a:ext uri="{FF2B5EF4-FFF2-40B4-BE49-F238E27FC236}">
                  <a16:creationId xmlns:a16="http://schemas.microsoft.com/office/drawing/2014/main" id="{7F4C3B3A-E175-D04A-A44B-95FE7ECCF603}"/>
                </a:ext>
              </a:extLst>
            </p:cNvPr>
            <p:cNvSpPr/>
            <p:nvPr/>
          </p:nvSpPr>
          <p:spPr>
            <a:xfrm flipH="1" flipV="1">
              <a:off x="5240130" y="4082394"/>
              <a:ext cx="638253" cy="661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7" descr="Line">
              <a:extLst>
                <a:ext uri="{FF2B5EF4-FFF2-40B4-BE49-F238E27FC236}">
                  <a16:creationId xmlns:a16="http://schemas.microsoft.com/office/drawing/2014/main" id="{9621D762-E8D3-C941-B422-ABDEF6DF4FAC}"/>
                </a:ext>
              </a:extLst>
            </p:cNvPr>
            <p:cNvSpPr/>
            <p:nvPr/>
          </p:nvSpPr>
          <p:spPr>
            <a:xfrm flipH="1" flipV="1">
              <a:off x="5236720" y="3587922"/>
              <a:ext cx="720473" cy="40770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8" descr="Line">
              <a:extLst>
                <a:ext uri="{FF2B5EF4-FFF2-40B4-BE49-F238E27FC236}">
                  <a16:creationId xmlns:a16="http://schemas.microsoft.com/office/drawing/2014/main" id="{0F882EE5-70D2-C646-A668-DE45C0BDB519}"/>
                </a:ext>
              </a:extLst>
            </p:cNvPr>
            <p:cNvSpPr/>
            <p:nvPr/>
          </p:nvSpPr>
          <p:spPr>
            <a:xfrm flipH="1">
              <a:off x="5207773" y="4218276"/>
              <a:ext cx="702524" cy="3832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9" descr="Line">
              <a:extLst>
                <a:ext uri="{FF2B5EF4-FFF2-40B4-BE49-F238E27FC236}">
                  <a16:creationId xmlns:a16="http://schemas.microsoft.com/office/drawing/2014/main" id="{5D46904A-48ED-BE42-BE2E-27C1BE36FCBE}"/>
                </a:ext>
              </a:extLst>
            </p:cNvPr>
            <p:cNvSpPr/>
            <p:nvPr/>
          </p:nvSpPr>
          <p:spPr>
            <a:xfrm flipH="1">
              <a:off x="5220824" y="3562872"/>
              <a:ext cx="752202" cy="52300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60" descr="Line">
              <a:extLst>
                <a:ext uri="{FF2B5EF4-FFF2-40B4-BE49-F238E27FC236}">
                  <a16:creationId xmlns:a16="http://schemas.microsoft.com/office/drawing/2014/main" id="{0987F3B1-A9B0-5340-B02E-357950BF456A}"/>
                </a:ext>
              </a:extLst>
            </p:cNvPr>
            <p:cNvSpPr/>
            <p:nvPr/>
          </p:nvSpPr>
          <p:spPr>
            <a:xfrm flipH="1" flipV="1">
              <a:off x="5204928" y="3112876"/>
              <a:ext cx="708034" cy="83347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61" descr="Line">
              <a:extLst>
                <a:ext uri="{FF2B5EF4-FFF2-40B4-BE49-F238E27FC236}">
                  <a16:creationId xmlns:a16="http://schemas.microsoft.com/office/drawing/2014/main" id="{29BADE4D-16B3-2648-B282-B5255F90808F}"/>
                </a:ext>
              </a:extLst>
            </p:cNvPr>
            <p:cNvSpPr/>
            <p:nvPr/>
          </p:nvSpPr>
          <p:spPr>
            <a:xfrm flipH="1">
              <a:off x="5208351" y="3626372"/>
              <a:ext cx="701174" cy="96392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62" descr="Circle">
              <a:extLst>
                <a:ext uri="{FF2B5EF4-FFF2-40B4-BE49-F238E27FC236}">
                  <a16:creationId xmlns:a16="http://schemas.microsoft.com/office/drawing/2014/main" id="{43C6BB3C-2262-C345-BE43-4395FE156DD1}"/>
                </a:ext>
              </a:extLst>
            </p:cNvPr>
            <p:cNvSpPr/>
            <p:nvPr/>
          </p:nvSpPr>
          <p:spPr>
            <a:xfrm flipH="1">
              <a:off x="4920221" y="276761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9" name="Shape 3063" descr="Circle">
              <a:extLst>
                <a:ext uri="{FF2B5EF4-FFF2-40B4-BE49-F238E27FC236}">
                  <a16:creationId xmlns:a16="http://schemas.microsoft.com/office/drawing/2014/main" id="{80300430-69B0-2A48-85FA-989CC7346164}"/>
                </a:ext>
              </a:extLst>
            </p:cNvPr>
            <p:cNvSpPr/>
            <p:nvPr/>
          </p:nvSpPr>
          <p:spPr>
            <a:xfrm flipH="1">
              <a:off x="4920221"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64" descr="Circle">
              <a:extLst>
                <a:ext uri="{FF2B5EF4-FFF2-40B4-BE49-F238E27FC236}">
                  <a16:creationId xmlns:a16="http://schemas.microsoft.com/office/drawing/2014/main" id="{D0D027AF-0E4C-0C41-951F-13A491567A65}"/>
                </a:ext>
              </a:extLst>
            </p:cNvPr>
            <p:cNvSpPr/>
            <p:nvPr/>
          </p:nvSpPr>
          <p:spPr>
            <a:xfrm flipH="1">
              <a:off x="4920221" y="389613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65" descr="Circle">
              <a:extLst>
                <a:ext uri="{FF2B5EF4-FFF2-40B4-BE49-F238E27FC236}">
                  <a16:creationId xmlns:a16="http://schemas.microsoft.com/office/drawing/2014/main" id="{B794A867-F3D1-4842-9722-1CAF1FB3DD99}"/>
                </a:ext>
              </a:extLst>
            </p:cNvPr>
            <p:cNvSpPr/>
            <p:nvPr/>
          </p:nvSpPr>
          <p:spPr>
            <a:xfrm flipH="1">
              <a:off x="4920221" y="446039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09" descr="Circle">
              <a:extLst>
                <a:ext uri="{FF2B5EF4-FFF2-40B4-BE49-F238E27FC236}">
                  <a16:creationId xmlns:a16="http://schemas.microsoft.com/office/drawing/2014/main" id="{0A0970C9-253C-9C4B-970E-5D25DA6FA8D2}"/>
                </a:ext>
              </a:extLst>
            </p:cNvPr>
            <p:cNvSpPr/>
            <p:nvPr/>
          </p:nvSpPr>
          <p:spPr>
            <a:xfrm flipH="1">
              <a:off x="5850902"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10" descr="Circle">
              <a:extLst>
                <a:ext uri="{FF2B5EF4-FFF2-40B4-BE49-F238E27FC236}">
                  <a16:creationId xmlns:a16="http://schemas.microsoft.com/office/drawing/2014/main" id="{AAB545D2-4454-CF4A-8310-53787ECE8561}"/>
                </a:ext>
              </a:extLst>
            </p:cNvPr>
            <p:cNvSpPr/>
            <p:nvPr/>
          </p:nvSpPr>
          <p:spPr>
            <a:xfrm flipH="1">
              <a:off x="5850902" y="389613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pic>
        <p:nvPicPr>
          <p:cNvPr id="64" name="Picture 63">
            <a:extLst>
              <a:ext uri="{FF2B5EF4-FFF2-40B4-BE49-F238E27FC236}">
                <a16:creationId xmlns:a16="http://schemas.microsoft.com/office/drawing/2014/main" id="{3CBDB691-9C7D-444C-BA80-E101C8625640}"/>
              </a:ext>
            </a:extLst>
          </p:cNvPr>
          <p:cNvPicPr>
            <a:picLocks noChangeAspect="1"/>
          </p:cNvPicPr>
          <p:nvPr/>
        </p:nvPicPr>
        <p:blipFill>
          <a:blip r:embed="rId3"/>
          <a:srcRect/>
          <a:stretch/>
        </p:blipFill>
        <p:spPr>
          <a:xfrm>
            <a:off x="647483" y="1910902"/>
            <a:ext cx="3657600" cy="3657600"/>
          </a:xfrm>
          <a:prstGeom prst="rect">
            <a:avLst/>
          </a:prstGeom>
        </p:spPr>
      </p:pic>
      <p:sp>
        <p:nvSpPr>
          <p:cNvPr id="67" name="Shape 3066" descr="Random vector">
            <a:extLst>
              <a:ext uri="{FF2B5EF4-FFF2-40B4-BE49-F238E27FC236}">
                <a16:creationId xmlns:a16="http://schemas.microsoft.com/office/drawing/2014/main" id="{1266A135-497C-104D-AC2F-344401619674}"/>
              </a:ext>
            </a:extLst>
          </p:cNvPr>
          <p:cNvSpPr/>
          <p:nvPr/>
        </p:nvSpPr>
        <p:spPr>
          <a:xfrm>
            <a:off x="9291448" y="2434813"/>
            <a:ext cx="2364686"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Prediction vector</a:t>
            </a:r>
            <a:endParaRPr sz="2600" dirty="0">
              <a:latin typeface="Calibri" panose="020F0502020204030204" pitchFamily="34" charset="0"/>
              <a:cs typeface="Calibri" panose="020F0502020204030204" pitchFamily="34" charset="0"/>
            </a:endParaRPr>
          </a:p>
        </p:txBody>
      </p:sp>
      <p:grpSp>
        <p:nvGrpSpPr>
          <p:cNvPr id="68" name="Group 67">
            <a:extLst>
              <a:ext uri="{FF2B5EF4-FFF2-40B4-BE49-F238E27FC236}">
                <a16:creationId xmlns:a16="http://schemas.microsoft.com/office/drawing/2014/main" id="{1B971C19-8A87-394E-8C42-4D5C71C6EA93}"/>
              </a:ext>
            </a:extLst>
          </p:cNvPr>
          <p:cNvGrpSpPr/>
          <p:nvPr/>
        </p:nvGrpSpPr>
        <p:grpSpPr>
          <a:xfrm>
            <a:off x="10396455" y="3064496"/>
            <a:ext cx="154666" cy="1350932"/>
            <a:chOff x="645387" y="4776829"/>
            <a:chExt cx="188843" cy="1350932"/>
          </a:xfrm>
        </p:grpSpPr>
        <p:sp>
          <p:nvSpPr>
            <p:cNvPr id="69" name="Rectangle 68">
              <a:extLst>
                <a:ext uri="{FF2B5EF4-FFF2-40B4-BE49-F238E27FC236}">
                  <a16:creationId xmlns:a16="http://schemas.microsoft.com/office/drawing/2014/main" id="{58E80C54-BFAA-6F48-8B9E-257F855C211E}"/>
                </a:ext>
              </a:extLst>
            </p:cNvPr>
            <p:cNvSpPr/>
            <p:nvPr/>
          </p:nvSpPr>
          <p:spPr>
            <a:xfrm>
              <a:off x="645387" y="4776829"/>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D8307AAE-5A60-4346-B00D-540E4D4A00C1}"/>
                </a:ext>
              </a:extLst>
            </p:cNvPr>
            <p:cNvSpPr/>
            <p:nvPr/>
          </p:nvSpPr>
          <p:spPr>
            <a:xfrm>
              <a:off x="645387" y="4970240"/>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C18896AE-4D19-8C4F-8037-9BE3E017AB07}"/>
                </a:ext>
              </a:extLst>
            </p:cNvPr>
            <p:cNvSpPr/>
            <p:nvPr/>
          </p:nvSpPr>
          <p:spPr>
            <a:xfrm>
              <a:off x="645387" y="5163651"/>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65349779-AAE1-7445-8164-0B74B3DE4614}"/>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864773E5-02DC-5F4D-ADF7-B04583543334}"/>
                </a:ext>
              </a:extLst>
            </p:cNvPr>
            <p:cNvSpPr/>
            <p:nvPr/>
          </p:nvSpPr>
          <p:spPr>
            <a:xfrm>
              <a:off x="645387" y="5550473"/>
              <a:ext cx="188843" cy="190464"/>
            </a:xfrm>
            <a:prstGeom prst="rect">
              <a:avLst/>
            </a:prstGeom>
            <a:solidFill>
              <a:schemeClr val="bg1">
                <a:lumMod val="65000"/>
                <a:lumOff val="3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51B51336-CC84-5C45-BDA2-1CF002A37863}"/>
                </a:ext>
              </a:extLst>
            </p:cNvPr>
            <p:cNvSpPr/>
            <p:nvPr/>
          </p:nvSpPr>
          <p:spPr>
            <a:xfrm>
              <a:off x="645387" y="5743884"/>
              <a:ext cx="188843" cy="190464"/>
            </a:xfrm>
            <a:prstGeom prst="rect">
              <a:avLst/>
            </a:prstGeom>
            <a:solidFill>
              <a:schemeClr val="tx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C21D365-B4A8-A041-8786-B1B2F47D6EA3}"/>
                </a:ext>
              </a:extLst>
            </p:cNvPr>
            <p:cNvSpPr/>
            <p:nvPr/>
          </p:nvSpPr>
          <p:spPr>
            <a:xfrm>
              <a:off x="645387" y="5937297"/>
              <a:ext cx="188843" cy="190464"/>
            </a:xfrm>
            <a:prstGeom prst="rect">
              <a:avLst/>
            </a:prstGeom>
            <a:solidFill>
              <a:schemeClr val="bg1">
                <a:lumMod val="85000"/>
                <a:lumOff val="1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Right Arrow 75">
            <a:extLst>
              <a:ext uri="{FF2B5EF4-FFF2-40B4-BE49-F238E27FC236}">
                <a16:creationId xmlns:a16="http://schemas.microsoft.com/office/drawing/2014/main" id="{94398924-FB2E-BC4E-890C-13E8EC65D74B}"/>
              </a:ext>
            </a:extLst>
          </p:cNvPr>
          <p:cNvSpPr/>
          <p:nvPr/>
        </p:nvSpPr>
        <p:spPr>
          <a:xfrm>
            <a:off x="9530104" y="3537947"/>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D3763281-517F-6447-B6EF-2C7EB6A99593}"/>
              </a:ext>
            </a:extLst>
          </p:cNvPr>
          <p:cNvSpPr txBox="1"/>
          <p:nvPr/>
        </p:nvSpPr>
        <p:spPr>
          <a:xfrm>
            <a:off x="9203830" y="4707431"/>
            <a:ext cx="2411238" cy="523220"/>
          </a:xfrm>
          <a:prstGeom prst="rect">
            <a:avLst/>
          </a:prstGeom>
          <a:noFill/>
        </p:spPr>
        <p:txBody>
          <a:bodyPr wrap="none" rtlCol="0">
            <a:spAutoFit/>
          </a:bodyPr>
          <a:lstStyle/>
          <a:p>
            <a:r>
              <a:rPr lang="en-US" sz="2800" dirty="0"/>
              <a:t>“baseball field”</a:t>
            </a:r>
          </a:p>
        </p:txBody>
      </p:sp>
      <p:sp>
        <p:nvSpPr>
          <p:cNvPr id="89" name="Right Arrow 88">
            <a:extLst>
              <a:ext uri="{FF2B5EF4-FFF2-40B4-BE49-F238E27FC236}">
                <a16:creationId xmlns:a16="http://schemas.microsoft.com/office/drawing/2014/main" id="{262E56D9-B415-F748-A398-F70DB2885814}"/>
              </a:ext>
            </a:extLst>
          </p:cNvPr>
          <p:cNvSpPr/>
          <p:nvPr/>
        </p:nvSpPr>
        <p:spPr>
          <a:xfrm>
            <a:off x="4662008" y="3536904"/>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50D476C1-431B-4446-BC4E-579B8DCADA1A}"/>
              </a:ext>
            </a:extLst>
          </p:cNvPr>
          <p:cNvSpPr txBox="1"/>
          <p:nvPr/>
        </p:nvSpPr>
        <p:spPr>
          <a:xfrm>
            <a:off x="251346" y="5728819"/>
            <a:ext cx="4449873" cy="523220"/>
          </a:xfrm>
          <a:prstGeom prst="rect">
            <a:avLst/>
          </a:prstGeom>
          <a:noFill/>
        </p:spPr>
        <p:txBody>
          <a:bodyPr wrap="none" rtlCol="0">
            <a:spAutoFit/>
          </a:bodyPr>
          <a:lstStyle/>
          <a:p>
            <a:r>
              <a:rPr lang="en-US" sz="2800" dirty="0"/>
              <a:t>Where did the network look?</a:t>
            </a:r>
          </a:p>
        </p:txBody>
      </p:sp>
      <p:sp>
        <p:nvSpPr>
          <p:cNvPr id="79" name="TextBox 78">
            <a:extLst>
              <a:ext uri="{FF2B5EF4-FFF2-40B4-BE49-F238E27FC236}">
                <a16:creationId xmlns:a16="http://schemas.microsoft.com/office/drawing/2014/main" id="{A7F973A8-3BB0-1B4B-947A-7091635C907D}"/>
              </a:ext>
            </a:extLst>
          </p:cNvPr>
          <p:cNvSpPr txBox="1"/>
          <p:nvPr/>
        </p:nvSpPr>
        <p:spPr>
          <a:xfrm>
            <a:off x="297133" y="1289498"/>
            <a:ext cx="5198218" cy="523220"/>
          </a:xfrm>
          <a:prstGeom prst="rect">
            <a:avLst/>
          </a:prstGeom>
          <a:noFill/>
        </p:spPr>
        <p:txBody>
          <a:bodyPr wrap="none" rtlCol="0">
            <a:spAutoFit/>
          </a:bodyPr>
          <a:lstStyle/>
          <a:p>
            <a:r>
              <a:rPr lang="en-US" sz="2800" u="sng" dirty="0"/>
              <a:t>Why</a:t>
            </a:r>
            <a:r>
              <a:rPr lang="en-US" sz="2800" dirty="0"/>
              <a:t> is the network looking there?</a:t>
            </a:r>
          </a:p>
        </p:txBody>
      </p:sp>
      <p:sp>
        <p:nvSpPr>
          <p:cNvPr id="80" name="TextBox 79">
            <a:extLst>
              <a:ext uri="{FF2B5EF4-FFF2-40B4-BE49-F238E27FC236}">
                <a16:creationId xmlns:a16="http://schemas.microsoft.com/office/drawing/2014/main" id="{24AF33E5-1F5E-3547-A746-9F4930ECC7DC}"/>
              </a:ext>
            </a:extLst>
          </p:cNvPr>
          <p:cNvSpPr txBox="1"/>
          <p:nvPr/>
        </p:nvSpPr>
        <p:spPr>
          <a:xfrm>
            <a:off x="7243081" y="6334780"/>
            <a:ext cx="4997715" cy="523220"/>
          </a:xfrm>
          <a:prstGeom prst="rect">
            <a:avLst/>
          </a:prstGeom>
          <a:noFill/>
        </p:spPr>
        <p:txBody>
          <a:bodyPr wrap="none" rtlCol="0">
            <a:spAutoFit/>
          </a:bodyPr>
          <a:lstStyle/>
          <a:p>
            <a:r>
              <a:rPr lang="en-US" sz="2800" dirty="0"/>
              <a:t>Grad-CAM [</a:t>
            </a:r>
            <a:r>
              <a:rPr lang="en-US" sz="2800" dirty="0" err="1"/>
              <a:t>Selvaraju</a:t>
            </a:r>
            <a:r>
              <a:rPr lang="en-US" sz="2800" dirty="0"/>
              <a:t> CVPR 2017]</a:t>
            </a:r>
          </a:p>
        </p:txBody>
      </p:sp>
    </p:spTree>
    <p:extLst>
      <p:ext uri="{BB962C8B-B14F-4D97-AF65-F5344CB8AC3E}">
        <p14:creationId xmlns:p14="http://schemas.microsoft.com/office/powerpoint/2010/main" val="8394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Tracing</a:t>
            </a:r>
          </a:p>
        </p:txBody>
      </p:sp>
      <p:grpSp>
        <p:nvGrpSpPr>
          <p:cNvPr id="3" name="Group 2">
            <a:extLst>
              <a:ext uri="{FF2B5EF4-FFF2-40B4-BE49-F238E27FC236}">
                <a16:creationId xmlns:a16="http://schemas.microsoft.com/office/drawing/2014/main" id="{05D2D9E2-0E56-CD4D-980A-B679F2BA1CFF}"/>
              </a:ext>
            </a:extLst>
          </p:cNvPr>
          <p:cNvGrpSpPr/>
          <p:nvPr/>
        </p:nvGrpSpPr>
        <p:grpSpPr>
          <a:xfrm>
            <a:off x="3779435" y="1497974"/>
            <a:ext cx="8191560" cy="1200329"/>
            <a:chOff x="4187889" y="1498861"/>
            <a:chExt cx="8191560" cy="1200329"/>
          </a:xfrm>
        </p:grpSpPr>
        <p:sp>
          <p:nvSpPr>
            <p:cNvPr id="10" name="TextBox 9">
              <a:extLst>
                <a:ext uri="{FF2B5EF4-FFF2-40B4-BE49-F238E27FC236}">
                  <a16:creationId xmlns:a16="http://schemas.microsoft.com/office/drawing/2014/main" id="{DD813C83-C515-C749-8A1F-3837376480E0}"/>
                </a:ext>
              </a:extLst>
            </p:cNvPr>
            <p:cNvSpPr txBox="1"/>
            <p:nvPr/>
          </p:nvSpPr>
          <p:spPr>
            <a:xfrm>
              <a:off x="4411744" y="1498861"/>
              <a:ext cx="7967705" cy="1200329"/>
            </a:xfrm>
            <a:prstGeom prst="rect">
              <a:avLst/>
            </a:prstGeom>
            <a:noFill/>
          </p:spPr>
          <p:txBody>
            <a:bodyPr wrap="square" rtlCol="0">
              <a:spAutoFit/>
            </a:bodyPr>
            <a:lstStyle/>
            <a:p>
              <a:r>
                <a:rPr lang="en-US" sz="3600" dirty="0"/>
                <a:t>Self-attention moves information down to last token.  (As seen by Anthropic 2021.)</a:t>
              </a:r>
            </a:p>
          </p:txBody>
        </p:sp>
        <p:sp>
          <p:nvSpPr>
            <p:cNvPr id="12" name="Rectangle 11">
              <a:extLst>
                <a:ext uri="{FF2B5EF4-FFF2-40B4-BE49-F238E27FC236}">
                  <a16:creationId xmlns:a16="http://schemas.microsoft.com/office/drawing/2014/main" id="{B683D18B-5829-CA4A-968F-207F0DA4A976}"/>
                </a:ext>
              </a:extLst>
            </p:cNvPr>
            <p:cNvSpPr/>
            <p:nvPr/>
          </p:nvSpPr>
          <p:spPr>
            <a:xfrm flipV="1">
              <a:off x="4187889" y="1721760"/>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5" name="TextBox 4">
            <a:extLst>
              <a:ext uri="{FF2B5EF4-FFF2-40B4-BE49-F238E27FC236}">
                <a16:creationId xmlns:a16="http://schemas.microsoft.com/office/drawing/2014/main" id="{0401A467-E614-E04E-98D8-1D061DC996B2}"/>
              </a:ext>
            </a:extLst>
          </p:cNvPr>
          <p:cNvSpPr txBox="1"/>
          <p:nvPr/>
        </p:nvSpPr>
        <p:spPr>
          <a:xfrm>
            <a:off x="1659909" y="1587440"/>
            <a:ext cx="74732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early site</a:t>
            </a:r>
          </a:p>
        </p:txBody>
      </p:sp>
      <p:sp>
        <p:nvSpPr>
          <p:cNvPr id="28" name="TextBox 27">
            <a:extLst>
              <a:ext uri="{FF2B5EF4-FFF2-40B4-BE49-F238E27FC236}">
                <a16:creationId xmlns:a16="http://schemas.microsoft.com/office/drawing/2014/main" id="{293D0AA8-B405-D846-A94D-476FE95BCF5E}"/>
              </a:ext>
            </a:extLst>
          </p:cNvPr>
          <p:cNvSpPr txBox="1"/>
          <p:nvPr/>
        </p:nvSpPr>
        <p:spPr>
          <a:xfrm>
            <a:off x="2407229" y="2449585"/>
            <a:ext cx="66236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late site</a:t>
            </a:r>
          </a:p>
        </p:txBody>
      </p:sp>
      <p:grpSp>
        <p:nvGrpSpPr>
          <p:cNvPr id="9" name="Group 8">
            <a:extLst>
              <a:ext uri="{FF2B5EF4-FFF2-40B4-BE49-F238E27FC236}">
                <a16:creationId xmlns:a16="http://schemas.microsoft.com/office/drawing/2014/main" id="{ADD92955-94D8-6A45-B5FF-F54C9BE465E1}"/>
              </a:ext>
            </a:extLst>
          </p:cNvPr>
          <p:cNvGrpSpPr/>
          <p:nvPr/>
        </p:nvGrpSpPr>
        <p:grpSpPr>
          <a:xfrm>
            <a:off x="5819638" y="2818036"/>
            <a:ext cx="6115372" cy="3731039"/>
            <a:chOff x="6004987" y="3126961"/>
            <a:chExt cx="6115372" cy="3731039"/>
          </a:xfrm>
        </p:grpSpPr>
        <p:pic>
          <p:nvPicPr>
            <p:cNvPr id="6" name="Picture 5">
              <a:extLst>
                <a:ext uri="{FF2B5EF4-FFF2-40B4-BE49-F238E27FC236}">
                  <a16:creationId xmlns:a16="http://schemas.microsoft.com/office/drawing/2014/main" id="{540B050A-1EAA-DB44-9417-1F2627DE5CE4}"/>
                </a:ext>
              </a:extLst>
            </p:cNvPr>
            <p:cNvPicPr>
              <a:picLocks noChangeAspect="1"/>
            </p:cNvPicPr>
            <p:nvPr/>
          </p:nvPicPr>
          <p:blipFill>
            <a:blip r:embed="rId3"/>
            <a:stretch>
              <a:fillRect/>
            </a:stretch>
          </p:blipFill>
          <p:spPr>
            <a:xfrm>
              <a:off x="6004987" y="3126961"/>
              <a:ext cx="6115372" cy="3731039"/>
            </a:xfrm>
            <a:prstGeom prst="rect">
              <a:avLst/>
            </a:prstGeom>
          </p:spPr>
        </p:pic>
        <p:sp>
          <p:nvSpPr>
            <p:cNvPr id="15" name="Rectangle 14">
              <a:extLst>
                <a:ext uri="{FF2B5EF4-FFF2-40B4-BE49-F238E27FC236}">
                  <a16:creationId xmlns:a16="http://schemas.microsoft.com/office/drawing/2014/main" id="{05C8D023-17CC-2040-A64D-F5CB26F3C9D6}"/>
                </a:ext>
              </a:extLst>
            </p:cNvPr>
            <p:cNvSpPr/>
            <p:nvPr/>
          </p:nvSpPr>
          <p:spPr>
            <a:xfrm flipV="1">
              <a:off x="6931967" y="3245598"/>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 name="Group 3">
            <a:extLst>
              <a:ext uri="{FF2B5EF4-FFF2-40B4-BE49-F238E27FC236}">
                <a16:creationId xmlns:a16="http://schemas.microsoft.com/office/drawing/2014/main" id="{740F1F06-A66F-D844-8199-B7B0C33323A5}"/>
              </a:ext>
            </a:extLst>
          </p:cNvPr>
          <p:cNvGrpSpPr/>
          <p:nvPr/>
        </p:nvGrpSpPr>
        <p:grpSpPr>
          <a:xfrm>
            <a:off x="24714" y="2818036"/>
            <a:ext cx="6004986" cy="3731039"/>
            <a:chOff x="0" y="3126961"/>
            <a:chExt cx="6004986" cy="3731039"/>
          </a:xfrm>
        </p:grpSpPr>
        <p:pic>
          <p:nvPicPr>
            <p:cNvPr id="7" name="Picture 6">
              <a:extLst>
                <a:ext uri="{FF2B5EF4-FFF2-40B4-BE49-F238E27FC236}">
                  <a16:creationId xmlns:a16="http://schemas.microsoft.com/office/drawing/2014/main" id="{D3046EE7-29CE-314B-826C-3C23BD85A339}"/>
                </a:ext>
              </a:extLst>
            </p:cNvPr>
            <p:cNvPicPr>
              <a:picLocks noChangeAspect="1"/>
            </p:cNvPicPr>
            <p:nvPr/>
          </p:nvPicPr>
          <p:blipFill>
            <a:blip r:embed="rId4"/>
            <a:stretch>
              <a:fillRect/>
            </a:stretch>
          </p:blipFill>
          <p:spPr>
            <a:xfrm>
              <a:off x="0" y="3126961"/>
              <a:ext cx="6004986" cy="3731039"/>
            </a:xfrm>
            <a:prstGeom prst="rect">
              <a:avLst/>
            </a:prstGeom>
          </p:spPr>
        </p:pic>
        <p:sp>
          <p:nvSpPr>
            <p:cNvPr id="14" name="Diamond 13">
              <a:extLst>
                <a:ext uri="{FF2B5EF4-FFF2-40B4-BE49-F238E27FC236}">
                  <a16:creationId xmlns:a16="http://schemas.microsoft.com/office/drawing/2014/main" id="{AF51753E-235B-9642-B228-F5D2BDEA47F4}"/>
                </a:ext>
              </a:extLst>
            </p:cNvPr>
            <p:cNvSpPr/>
            <p:nvPr/>
          </p:nvSpPr>
          <p:spPr>
            <a:xfrm flipV="1">
              <a:off x="784781" y="3232715"/>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 name="Group 1">
            <a:extLst>
              <a:ext uri="{FF2B5EF4-FFF2-40B4-BE49-F238E27FC236}">
                <a16:creationId xmlns:a16="http://schemas.microsoft.com/office/drawing/2014/main" id="{8F5D14A9-2F91-9E4D-AC40-CE81C1757D70}"/>
              </a:ext>
            </a:extLst>
          </p:cNvPr>
          <p:cNvGrpSpPr/>
          <p:nvPr/>
        </p:nvGrpSpPr>
        <p:grpSpPr>
          <a:xfrm>
            <a:off x="221005" y="996014"/>
            <a:ext cx="3454400" cy="1920878"/>
            <a:chOff x="221005" y="1206083"/>
            <a:chExt cx="3454400" cy="1920878"/>
          </a:xfrm>
        </p:grpSpPr>
        <p:pic>
          <p:nvPicPr>
            <p:cNvPr id="8" name="Picture 7">
              <a:extLst>
                <a:ext uri="{FF2B5EF4-FFF2-40B4-BE49-F238E27FC236}">
                  <a16:creationId xmlns:a16="http://schemas.microsoft.com/office/drawing/2014/main" id="{82A5D6BB-F12E-B447-8AC0-39154F9F8DD0}"/>
                </a:ext>
              </a:extLst>
            </p:cNvPr>
            <p:cNvPicPr>
              <a:picLocks noChangeAspect="1"/>
            </p:cNvPicPr>
            <p:nvPr/>
          </p:nvPicPr>
          <p:blipFill rotWithShape="1">
            <a:blip r:embed="rId5"/>
            <a:srcRect b="10503"/>
            <a:stretch/>
          </p:blipFill>
          <p:spPr>
            <a:xfrm>
              <a:off x="221005" y="1206083"/>
              <a:ext cx="3454400" cy="1920878"/>
            </a:xfrm>
            <a:prstGeom prst="rect">
              <a:avLst/>
            </a:prstGeom>
          </p:spPr>
        </p:pic>
        <p:sp>
          <p:nvSpPr>
            <p:cNvPr id="16" name="Oval 15">
              <a:extLst>
                <a:ext uri="{FF2B5EF4-FFF2-40B4-BE49-F238E27FC236}">
                  <a16:creationId xmlns:a16="http://schemas.microsoft.com/office/drawing/2014/main" id="{E6C95572-309C-A94A-81E7-CF4F0E59626D}"/>
                </a:ext>
              </a:extLst>
            </p:cNvPr>
            <p:cNvSpPr/>
            <p:nvPr/>
          </p:nvSpPr>
          <p:spPr>
            <a:xfrm flipV="1">
              <a:off x="549570" y="1232591"/>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22" name="TextBox 21">
            <a:extLst>
              <a:ext uri="{FF2B5EF4-FFF2-40B4-BE49-F238E27FC236}">
                <a16:creationId xmlns:a16="http://schemas.microsoft.com/office/drawing/2014/main" id="{6C4B66C6-066D-F342-8C3E-09E3CB31396D}"/>
              </a:ext>
            </a:extLst>
          </p:cNvPr>
          <p:cNvSpPr txBox="1"/>
          <p:nvPr/>
        </p:nvSpPr>
        <p:spPr>
          <a:xfrm>
            <a:off x="6425183" y="6204236"/>
            <a:ext cx="5696111" cy="646331"/>
          </a:xfrm>
          <a:prstGeom prst="rect">
            <a:avLst/>
          </a:prstGeom>
          <a:noFill/>
        </p:spPr>
        <p:txBody>
          <a:bodyPr wrap="none" rtlCol="0">
            <a:spAutoFit/>
          </a:bodyPr>
          <a:lstStyle/>
          <a:p>
            <a:pPr algn="r"/>
            <a:r>
              <a:rPr lang="en-US" sz="3600" dirty="0"/>
              <a:t>consistent with [</a:t>
            </a:r>
            <a:r>
              <a:rPr lang="en-US" sz="3600" dirty="0" err="1"/>
              <a:t>Elhage</a:t>
            </a:r>
            <a:r>
              <a:rPr lang="en-US" sz="3600" dirty="0"/>
              <a:t> 2021]</a:t>
            </a:r>
          </a:p>
        </p:txBody>
      </p:sp>
      <p:sp>
        <p:nvSpPr>
          <p:cNvPr id="23" name="TextBox 22">
            <a:extLst>
              <a:ext uri="{FF2B5EF4-FFF2-40B4-BE49-F238E27FC236}">
                <a16:creationId xmlns:a16="http://schemas.microsoft.com/office/drawing/2014/main" id="{74EAD380-6E6F-C84E-A28C-0226EFD4C011}"/>
              </a:ext>
            </a:extLst>
          </p:cNvPr>
          <p:cNvSpPr txBox="1"/>
          <p:nvPr/>
        </p:nvSpPr>
        <p:spPr>
          <a:xfrm>
            <a:off x="2325699" y="3449348"/>
            <a:ext cx="1192955"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stronger</a:t>
            </a:r>
          </a:p>
        </p:txBody>
      </p:sp>
      <p:sp>
        <p:nvSpPr>
          <p:cNvPr id="24" name="TextBox 23">
            <a:extLst>
              <a:ext uri="{FF2B5EF4-FFF2-40B4-BE49-F238E27FC236}">
                <a16:creationId xmlns:a16="http://schemas.microsoft.com/office/drawing/2014/main" id="{EA59317D-AAC5-2644-9865-E20CA754A04B}"/>
              </a:ext>
            </a:extLst>
          </p:cNvPr>
          <p:cNvSpPr txBox="1"/>
          <p:nvPr/>
        </p:nvSpPr>
        <p:spPr>
          <a:xfrm>
            <a:off x="9183454" y="4995346"/>
            <a:ext cx="1192955"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stronger</a:t>
            </a:r>
          </a:p>
        </p:txBody>
      </p:sp>
      <p:grpSp>
        <p:nvGrpSpPr>
          <p:cNvPr id="17" name="Group 16">
            <a:extLst>
              <a:ext uri="{FF2B5EF4-FFF2-40B4-BE49-F238E27FC236}">
                <a16:creationId xmlns:a16="http://schemas.microsoft.com/office/drawing/2014/main" id="{3D74751C-D418-354A-A4B6-230A6516F1AC}"/>
              </a:ext>
            </a:extLst>
          </p:cNvPr>
          <p:cNvGrpSpPr/>
          <p:nvPr/>
        </p:nvGrpSpPr>
        <p:grpSpPr>
          <a:xfrm>
            <a:off x="6747806" y="4077730"/>
            <a:ext cx="4432082" cy="1495168"/>
            <a:chOff x="6747806" y="4077730"/>
            <a:chExt cx="4432082" cy="1495168"/>
          </a:xfrm>
        </p:grpSpPr>
        <p:cxnSp>
          <p:nvCxnSpPr>
            <p:cNvPr id="18" name="Elbow Connector 17">
              <a:extLst>
                <a:ext uri="{FF2B5EF4-FFF2-40B4-BE49-F238E27FC236}">
                  <a16:creationId xmlns:a16="http://schemas.microsoft.com/office/drawing/2014/main" id="{5A32DB9C-5A5D-0248-A273-8EF40676B1CA}"/>
                </a:ext>
              </a:extLst>
            </p:cNvPr>
            <p:cNvCxnSpPr>
              <a:cxnSpLocks/>
            </p:cNvCxnSpPr>
            <p:nvPr/>
          </p:nvCxnSpPr>
          <p:spPr>
            <a:xfrm>
              <a:off x="7987142" y="4077730"/>
              <a:ext cx="3192746" cy="1495168"/>
            </a:xfrm>
            <a:prstGeom prst="bentConnector3">
              <a:avLst>
                <a:gd name="adj1" fmla="val 50000"/>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D31310-9D6E-F243-BEE5-E8179E3AA0FA}"/>
                </a:ext>
              </a:extLst>
            </p:cNvPr>
            <p:cNvSpPr txBox="1"/>
            <p:nvPr/>
          </p:nvSpPr>
          <p:spPr>
            <a:xfrm>
              <a:off x="6747806" y="4453575"/>
              <a:ext cx="2478671" cy="830997"/>
            </a:xfrm>
            <a:prstGeom prst="rect">
              <a:avLst/>
            </a:prstGeom>
            <a:solidFill>
              <a:schemeClr val="bg1"/>
            </a:solidFill>
            <a:ln w="38100">
              <a:solidFill>
                <a:schemeClr val="tx1"/>
              </a:solidFill>
            </a:ln>
          </p:spPr>
          <p:txBody>
            <a:bodyPr wrap="square" rtlCol="0">
              <a:spAutoFit/>
            </a:bodyPr>
            <a:lstStyle/>
            <a:p>
              <a:pPr algn="ctr"/>
              <a:r>
                <a:rPr lang="en-US" sz="2400" dirty="0"/>
                <a:t>Attention moves information down</a:t>
              </a:r>
            </a:p>
          </p:txBody>
        </p:sp>
      </p:grpSp>
    </p:spTree>
    <p:extLst>
      <p:ext uri="{BB962C8B-B14F-4D97-AF65-F5344CB8AC3E}">
        <p14:creationId xmlns:p14="http://schemas.microsoft.com/office/powerpoint/2010/main" val="340637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Causal Tracing</a:t>
            </a:r>
          </a:p>
        </p:txBody>
      </p:sp>
      <p:sp>
        <p:nvSpPr>
          <p:cNvPr id="10" name="TextBox 9">
            <a:extLst>
              <a:ext uri="{FF2B5EF4-FFF2-40B4-BE49-F238E27FC236}">
                <a16:creationId xmlns:a16="http://schemas.microsoft.com/office/drawing/2014/main" id="{DD813C83-C515-C749-8A1F-3837376480E0}"/>
              </a:ext>
            </a:extLst>
          </p:cNvPr>
          <p:cNvSpPr txBox="1"/>
          <p:nvPr/>
        </p:nvSpPr>
        <p:spPr>
          <a:xfrm>
            <a:off x="2112146" y="1460267"/>
            <a:ext cx="7967705" cy="646331"/>
          </a:xfrm>
          <a:prstGeom prst="rect">
            <a:avLst/>
          </a:prstGeom>
          <a:noFill/>
        </p:spPr>
        <p:txBody>
          <a:bodyPr wrap="square" rtlCol="0">
            <a:spAutoFit/>
          </a:bodyPr>
          <a:lstStyle/>
          <a:p>
            <a:pPr algn="ctr"/>
            <a:r>
              <a:rPr lang="en-US" sz="3600" dirty="0"/>
              <a:t>Average over 1000 factual statements</a:t>
            </a:r>
          </a:p>
        </p:txBody>
      </p:sp>
      <p:grpSp>
        <p:nvGrpSpPr>
          <p:cNvPr id="2" name="Group 1">
            <a:extLst>
              <a:ext uri="{FF2B5EF4-FFF2-40B4-BE49-F238E27FC236}">
                <a16:creationId xmlns:a16="http://schemas.microsoft.com/office/drawing/2014/main" id="{7D1F1E42-F320-F44A-A7D1-B2A2371825FC}"/>
              </a:ext>
            </a:extLst>
          </p:cNvPr>
          <p:cNvGrpSpPr/>
          <p:nvPr/>
        </p:nvGrpSpPr>
        <p:grpSpPr>
          <a:xfrm>
            <a:off x="-44352" y="2422850"/>
            <a:ext cx="12301125" cy="2239936"/>
            <a:chOff x="228603" y="14827529"/>
            <a:chExt cx="25089729" cy="4568638"/>
          </a:xfrm>
        </p:grpSpPr>
        <p:pic>
          <p:nvPicPr>
            <p:cNvPr id="15" name="Picture 14">
              <a:extLst>
                <a:ext uri="{FF2B5EF4-FFF2-40B4-BE49-F238E27FC236}">
                  <a16:creationId xmlns:a16="http://schemas.microsoft.com/office/drawing/2014/main" id="{F9AC7534-5B3D-4D4F-9538-12901DDDD74C}"/>
                </a:ext>
              </a:extLst>
            </p:cNvPr>
            <p:cNvPicPr>
              <a:picLocks noChangeAspect="1"/>
            </p:cNvPicPr>
            <p:nvPr/>
          </p:nvPicPr>
          <p:blipFill>
            <a:blip r:embed="rId3"/>
            <a:stretch>
              <a:fillRect/>
            </a:stretch>
          </p:blipFill>
          <p:spPr>
            <a:xfrm>
              <a:off x="228603" y="14827531"/>
              <a:ext cx="8535414" cy="4568636"/>
            </a:xfrm>
            <a:prstGeom prst="rect">
              <a:avLst/>
            </a:prstGeom>
          </p:spPr>
        </p:pic>
        <p:pic>
          <p:nvPicPr>
            <p:cNvPr id="17" name="Picture 16">
              <a:extLst>
                <a:ext uri="{FF2B5EF4-FFF2-40B4-BE49-F238E27FC236}">
                  <a16:creationId xmlns:a16="http://schemas.microsoft.com/office/drawing/2014/main" id="{C35A0AE6-D495-2241-8730-33CDEDBD8245}"/>
                </a:ext>
              </a:extLst>
            </p:cNvPr>
            <p:cNvPicPr>
              <a:picLocks noChangeAspect="1"/>
            </p:cNvPicPr>
            <p:nvPr/>
          </p:nvPicPr>
          <p:blipFill>
            <a:blip r:embed="rId4"/>
            <a:stretch>
              <a:fillRect/>
            </a:stretch>
          </p:blipFill>
          <p:spPr>
            <a:xfrm>
              <a:off x="8674172" y="14827529"/>
              <a:ext cx="8371271" cy="4568636"/>
            </a:xfrm>
            <a:prstGeom prst="rect">
              <a:avLst/>
            </a:prstGeom>
          </p:spPr>
        </p:pic>
        <p:pic>
          <p:nvPicPr>
            <p:cNvPr id="19" name="Picture 18">
              <a:extLst>
                <a:ext uri="{FF2B5EF4-FFF2-40B4-BE49-F238E27FC236}">
                  <a16:creationId xmlns:a16="http://schemas.microsoft.com/office/drawing/2014/main" id="{12BB4E35-4046-4540-8907-684677F30980}"/>
                </a:ext>
              </a:extLst>
            </p:cNvPr>
            <p:cNvPicPr>
              <a:picLocks noChangeAspect="1"/>
            </p:cNvPicPr>
            <p:nvPr/>
          </p:nvPicPr>
          <p:blipFill>
            <a:blip r:embed="rId5"/>
            <a:stretch>
              <a:fillRect/>
            </a:stretch>
          </p:blipFill>
          <p:spPr>
            <a:xfrm>
              <a:off x="16947061" y="14827529"/>
              <a:ext cx="8371271" cy="4568636"/>
            </a:xfrm>
            <a:prstGeom prst="rect">
              <a:avLst/>
            </a:prstGeom>
          </p:spPr>
        </p:pic>
        <p:sp>
          <p:nvSpPr>
            <p:cNvPr id="22" name="TextBox 21">
              <a:extLst>
                <a:ext uri="{FF2B5EF4-FFF2-40B4-BE49-F238E27FC236}">
                  <a16:creationId xmlns:a16="http://schemas.microsoft.com/office/drawing/2014/main" id="{F6F91508-D402-654A-BFF0-4755512E5419}"/>
                </a:ext>
              </a:extLst>
            </p:cNvPr>
            <p:cNvSpPr txBox="1"/>
            <p:nvPr/>
          </p:nvSpPr>
          <p:spPr>
            <a:xfrm>
              <a:off x="3777425" y="15970995"/>
              <a:ext cx="1551762"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early site</a:t>
              </a:r>
            </a:p>
          </p:txBody>
        </p:sp>
        <p:sp>
          <p:nvSpPr>
            <p:cNvPr id="23" name="TextBox 22">
              <a:extLst>
                <a:ext uri="{FF2B5EF4-FFF2-40B4-BE49-F238E27FC236}">
                  <a16:creationId xmlns:a16="http://schemas.microsoft.com/office/drawing/2014/main" id="{53C377DD-4600-5147-81B5-03AAACE81970}"/>
                </a:ext>
              </a:extLst>
            </p:cNvPr>
            <p:cNvSpPr txBox="1"/>
            <p:nvPr/>
          </p:nvSpPr>
          <p:spPr>
            <a:xfrm>
              <a:off x="6081037" y="17467457"/>
              <a:ext cx="1380276"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late site</a:t>
              </a:r>
            </a:p>
          </p:txBody>
        </p:sp>
        <p:sp>
          <p:nvSpPr>
            <p:cNvPr id="24" name="TextBox 23">
              <a:extLst>
                <a:ext uri="{FF2B5EF4-FFF2-40B4-BE49-F238E27FC236}">
                  <a16:creationId xmlns:a16="http://schemas.microsoft.com/office/drawing/2014/main" id="{46094510-546A-AB4A-8063-25147D3E08CC}"/>
                </a:ext>
              </a:extLst>
            </p:cNvPr>
            <p:cNvSpPr txBox="1"/>
            <p:nvPr/>
          </p:nvSpPr>
          <p:spPr>
            <a:xfrm>
              <a:off x="12228892" y="15961741"/>
              <a:ext cx="1551761"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early site</a:t>
              </a:r>
            </a:p>
          </p:txBody>
        </p:sp>
        <p:sp>
          <p:nvSpPr>
            <p:cNvPr id="25" name="TextBox 24">
              <a:extLst>
                <a:ext uri="{FF2B5EF4-FFF2-40B4-BE49-F238E27FC236}">
                  <a16:creationId xmlns:a16="http://schemas.microsoft.com/office/drawing/2014/main" id="{40EBB461-C870-7A4A-9F69-49D1174851EE}"/>
                </a:ext>
              </a:extLst>
            </p:cNvPr>
            <p:cNvSpPr txBox="1"/>
            <p:nvPr/>
          </p:nvSpPr>
          <p:spPr>
            <a:xfrm>
              <a:off x="14532503" y="17458203"/>
              <a:ext cx="1380277"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late site</a:t>
              </a:r>
            </a:p>
          </p:txBody>
        </p:sp>
        <p:sp>
          <p:nvSpPr>
            <p:cNvPr id="26" name="TextBox 25">
              <a:extLst>
                <a:ext uri="{FF2B5EF4-FFF2-40B4-BE49-F238E27FC236}">
                  <a16:creationId xmlns:a16="http://schemas.microsoft.com/office/drawing/2014/main" id="{F1DDDE15-557B-DC49-8028-F1CAACD8BAAB}"/>
                </a:ext>
              </a:extLst>
            </p:cNvPr>
            <p:cNvSpPr txBox="1"/>
            <p:nvPr/>
          </p:nvSpPr>
          <p:spPr>
            <a:xfrm>
              <a:off x="20519449" y="15961741"/>
              <a:ext cx="1551761"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early site</a:t>
              </a:r>
            </a:p>
          </p:txBody>
        </p:sp>
        <p:sp>
          <p:nvSpPr>
            <p:cNvPr id="27" name="TextBox 26">
              <a:extLst>
                <a:ext uri="{FF2B5EF4-FFF2-40B4-BE49-F238E27FC236}">
                  <a16:creationId xmlns:a16="http://schemas.microsoft.com/office/drawing/2014/main" id="{611AE4C0-4B8E-064D-A3AA-050F8C1C47F5}"/>
                </a:ext>
              </a:extLst>
            </p:cNvPr>
            <p:cNvSpPr txBox="1"/>
            <p:nvPr/>
          </p:nvSpPr>
          <p:spPr>
            <a:xfrm>
              <a:off x="22823059" y="17458203"/>
              <a:ext cx="1380277" cy="585340"/>
            </a:xfrm>
            <a:prstGeom prst="rect">
              <a:avLst/>
            </a:prstGeom>
            <a:noFill/>
          </p:spPr>
          <p:txBody>
            <a:bodyPr wrap="none" rtlCol="0">
              <a:spAutoFit/>
            </a:bodyPr>
            <a:lstStyle/>
            <a:p>
              <a:pPr algn="ctr"/>
              <a:r>
                <a:rPr lang="en-US" sz="1000" dirty="0">
                  <a:latin typeface="Times New Roman" panose="02020603050405020304" pitchFamily="18" charset="0"/>
                  <a:cs typeface="Times New Roman" panose="02020603050405020304" pitchFamily="18" charset="0"/>
                </a:rPr>
                <a:t>late site</a:t>
              </a:r>
            </a:p>
          </p:txBody>
        </p:sp>
      </p:grpSp>
      <p:sp>
        <p:nvSpPr>
          <p:cNvPr id="34" name="TextBox 33">
            <a:extLst>
              <a:ext uri="{FF2B5EF4-FFF2-40B4-BE49-F238E27FC236}">
                <a16:creationId xmlns:a16="http://schemas.microsoft.com/office/drawing/2014/main" id="{E9F895AD-FC1D-EF43-8A5A-A04DDD5799C8}"/>
              </a:ext>
            </a:extLst>
          </p:cNvPr>
          <p:cNvSpPr txBox="1"/>
          <p:nvPr/>
        </p:nvSpPr>
        <p:spPr>
          <a:xfrm>
            <a:off x="6021889" y="4764470"/>
            <a:ext cx="5757980" cy="1754326"/>
          </a:xfrm>
          <a:prstGeom prst="rect">
            <a:avLst/>
          </a:prstGeom>
          <a:noFill/>
        </p:spPr>
        <p:txBody>
          <a:bodyPr wrap="square" rtlCol="0">
            <a:spAutoFit/>
          </a:bodyPr>
          <a:lstStyle/>
          <a:p>
            <a:pPr marL="571500" indent="-571500">
              <a:buFont typeface="Arial" panose="020B0604020202020204" pitchFamily="34" charset="0"/>
              <a:buChar char="•"/>
            </a:pPr>
            <a:r>
              <a:rPr lang="en-US" sz="3600" dirty="0"/>
              <a:t>Two sites</a:t>
            </a:r>
          </a:p>
          <a:p>
            <a:pPr marL="571500" indent="-571500">
              <a:buFont typeface="Arial" panose="020B0604020202020204" pitchFamily="34" charset="0"/>
              <a:buChar char="•"/>
            </a:pPr>
            <a:r>
              <a:rPr lang="en-US" sz="3600" dirty="0"/>
              <a:t>Last subject token</a:t>
            </a:r>
          </a:p>
          <a:p>
            <a:pPr marL="571500" indent="-571500">
              <a:buFont typeface="Arial" panose="020B0604020202020204" pitchFamily="34" charset="0"/>
              <a:buChar char="•"/>
            </a:pPr>
            <a:r>
              <a:rPr lang="en-US" sz="3600" dirty="0" err="1"/>
              <a:t>Midlayer</a:t>
            </a:r>
            <a:r>
              <a:rPr lang="en-US" sz="3600" dirty="0"/>
              <a:t> MLP modules</a:t>
            </a:r>
          </a:p>
        </p:txBody>
      </p:sp>
      <p:sp>
        <p:nvSpPr>
          <p:cNvPr id="35" name="TextBox 34">
            <a:extLst>
              <a:ext uri="{FF2B5EF4-FFF2-40B4-BE49-F238E27FC236}">
                <a16:creationId xmlns:a16="http://schemas.microsoft.com/office/drawing/2014/main" id="{EDF08879-5BB6-C745-8988-9E89B7E44A92}"/>
              </a:ext>
            </a:extLst>
          </p:cNvPr>
          <p:cNvSpPr txBox="1"/>
          <p:nvPr/>
        </p:nvSpPr>
        <p:spPr>
          <a:xfrm>
            <a:off x="2112146" y="4764470"/>
            <a:ext cx="3457802" cy="1200329"/>
          </a:xfrm>
          <a:prstGeom prst="rect">
            <a:avLst/>
          </a:prstGeom>
          <a:noFill/>
        </p:spPr>
        <p:txBody>
          <a:bodyPr wrap="square" rtlCol="0">
            <a:spAutoFit/>
          </a:bodyPr>
          <a:lstStyle/>
          <a:p>
            <a:r>
              <a:rPr lang="en-US" sz="3600" dirty="0"/>
              <a:t>Systematic localized effects:</a:t>
            </a:r>
          </a:p>
        </p:txBody>
      </p:sp>
      <p:sp>
        <p:nvSpPr>
          <p:cNvPr id="16" name="Diamond 15">
            <a:extLst>
              <a:ext uri="{FF2B5EF4-FFF2-40B4-BE49-F238E27FC236}">
                <a16:creationId xmlns:a16="http://schemas.microsoft.com/office/drawing/2014/main" id="{CC4D4B93-01E4-4647-B01E-1FAE3815CF2E}"/>
              </a:ext>
            </a:extLst>
          </p:cNvPr>
          <p:cNvSpPr/>
          <p:nvPr/>
        </p:nvSpPr>
        <p:spPr>
          <a:xfrm flipV="1">
            <a:off x="4694108" y="2348616"/>
            <a:ext cx="322903" cy="32290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 name="Rectangle 17">
            <a:extLst>
              <a:ext uri="{FF2B5EF4-FFF2-40B4-BE49-F238E27FC236}">
                <a16:creationId xmlns:a16="http://schemas.microsoft.com/office/drawing/2014/main" id="{A964CE8B-F24A-1E48-A1DF-C7DF389C0F4F}"/>
              </a:ext>
            </a:extLst>
          </p:cNvPr>
          <p:cNvSpPr/>
          <p:nvPr/>
        </p:nvSpPr>
        <p:spPr>
          <a:xfrm flipV="1">
            <a:off x="8818374" y="2378359"/>
            <a:ext cx="233950" cy="233951"/>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 name="Oval 19">
            <a:extLst>
              <a:ext uri="{FF2B5EF4-FFF2-40B4-BE49-F238E27FC236}">
                <a16:creationId xmlns:a16="http://schemas.microsoft.com/office/drawing/2014/main" id="{5F2894D7-ABAC-7C46-AE08-089EA625CF11}"/>
              </a:ext>
            </a:extLst>
          </p:cNvPr>
          <p:cNvSpPr/>
          <p:nvPr/>
        </p:nvSpPr>
        <p:spPr>
          <a:xfrm flipV="1">
            <a:off x="431583" y="2367375"/>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Tree>
    <p:extLst>
      <p:ext uri="{BB962C8B-B14F-4D97-AF65-F5344CB8AC3E}">
        <p14:creationId xmlns:p14="http://schemas.microsoft.com/office/powerpoint/2010/main" val="4222399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5EEC-C8C0-B9DD-568C-59EC85D943FF}"/>
              </a:ext>
            </a:extLst>
          </p:cNvPr>
          <p:cNvSpPr>
            <a:spLocks noGrp="1"/>
          </p:cNvSpPr>
          <p:nvPr>
            <p:ph type="title"/>
          </p:nvPr>
        </p:nvSpPr>
        <p:spPr>
          <a:xfrm>
            <a:off x="0" y="365125"/>
            <a:ext cx="12192000" cy="1325563"/>
          </a:xfrm>
        </p:spPr>
        <p:txBody>
          <a:bodyPr>
            <a:normAutofit/>
          </a:bodyPr>
          <a:lstStyle/>
          <a:p>
            <a:pPr algn="ctr"/>
            <a:r>
              <a:rPr lang="en-US" sz="6000" dirty="0"/>
              <a:t>Two Principles for Interpretability</a:t>
            </a:r>
          </a:p>
        </p:txBody>
      </p:sp>
      <p:sp>
        <p:nvSpPr>
          <p:cNvPr id="3" name="Content Placeholder 2">
            <a:extLst>
              <a:ext uri="{FF2B5EF4-FFF2-40B4-BE49-F238E27FC236}">
                <a16:creationId xmlns:a16="http://schemas.microsoft.com/office/drawing/2014/main" id="{CBDCF460-EC91-E931-F189-F92A337AEC8A}"/>
              </a:ext>
            </a:extLst>
          </p:cNvPr>
          <p:cNvSpPr>
            <a:spLocks noGrp="1"/>
          </p:cNvSpPr>
          <p:nvPr>
            <p:ph idx="1"/>
          </p:nvPr>
        </p:nvSpPr>
        <p:spPr>
          <a:xfrm>
            <a:off x="838200" y="2491409"/>
            <a:ext cx="10515600" cy="3685554"/>
          </a:xfrm>
        </p:spPr>
        <p:txBody>
          <a:bodyPr>
            <a:normAutofit/>
          </a:bodyPr>
          <a:lstStyle/>
          <a:p>
            <a:pPr marL="514350" indent="-514350" algn="ctr">
              <a:buAutoNum type="arabicPeriod"/>
            </a:pPr>
            <a:r>
              <a:rPr lang="en-US" sz="4000" u="sng" dirty="0"/>
              <a:t>Causal tracing</a:t>
            </a:r>
            <a:r>
              <a:rPr lang="en-US" sz="4000" dirty="0"/>
              <a:t> reveals mechanisms.</a:t>
            </a:r>
          </a:p>
          <a:p>
            <a:pPr marL="514350" indent="-514350" algn="ctr">
              <a:buAutoNum type="arabicPeriod"/>
            </a:pPr>
            <a:endParaRPr lang="en-US" sz="4000" dirty="0"/>
          </a:p>
          <a:p>
            <a:pPr marL="514350" indent="-514350" algn="ctr">
              <a:buAutoNum type="arabicPeriod"/>
            </a:pPr>
            <a:r>
              <a:rPr lang="en-US" sz="4000" dirty="0">
                <a:solidFill>
                  <a:schemeClr val="bg2">
                    <a:lumMod val="75000"/>
                  </a:schemeClr>
                </a:solidFill>
              </a:rPr>
              <a:t>Understanding = an ability to </a:t>
            </a:r>
            <a:r>
              <a:rPr lang="en-US" sz="4000" u="sng" dirty="0">
                <a:solidFill>
                  <a:schemeClr val="bg2">
                    <a:lumMod val="75000"/>
                  </a:schemeClr>
                </a:solidFill>
              </a:rPr>
              <a:t>make changes</a:t>
            </a:r>
            <a:r>
              <a:rPr lang="en-US" sz="4000" dirty="0">
                <a:solidFill>
                  <a:schemeClr val="bg2">
                    <a:lumMod val="75000"/>
                  </a:schemeClr>
                </a:solidFill>
              </a:rPr>
              <a:t>.</a:t>
            </a:r>
          </a:p>
        </p:txBody>
      </p:sp>
      <p:sp>
        <p:nvSpPr>
          <p:cNvPr id="4" name="TextBox 3">
            <a:extLst>
              <a:ext uri="{FF2B5EF4-FFF2-40B4-BE49-F238E27FC236}">
                <a16:creationId xmlns:a16="http://schemas.microsoft.com/office/drawing/2014/main" id="{F05239A2-0DB5-2EA1-3E1F-8170B22E078B}"/>
              </a:ext>
            </a:extLst>
          </p:cNvPr>
          <p:cNvSpPr txBox="1"/>
          <p:nvPr/>
        </p:nvSpPr>
        <p:spPr>
          <a:xfrm>
            <a:off x="1417983" y="2160104"/>
            <a:ext cx="761747" cy="1015663"/>
          </a:xfrm>
          <a:prstGeom prst="rect">
            <a:avLst/>
          </a:prstGeom>
          <a:noFill/>
        </p:spPr>
        <p:txBody>
          <a:bodyPr wrap="none" rtlCol="0">
            <a:spAutoFit/>
          </a:bodyPr>
          <a:lstStyle/>
          <a:p>
            <a:r>
              <a:rPr lang="en-US" sz="6000" b="1" dirty="0">
                <a:solidFill>
                  <a:schemeClr val="accent6">
                    <a:lumMod val="75000"/>
                  </a:schemeClr>
                </a:solidFill>
              </a:rPr>
              <a:t>✓</a:t>
            </a:r>
          </a:p>
        </p:txBody>
      </p:sp>
    </p:spTree>
    <p:extLst>
      <p:ext uri="{BB962C8B-B14F-4D97-AF65-F5344CB8AC3E}">
        <p14:creationId xmlns:p14="http://schemas.microsoft.com/office/powerpoint/2010/main" val="45974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5EEC-C8C0-B9DD-568C-59EC85D943FF}"/>
              </a:ext>
            </a:extLst>
          </p:cNvPr>
          <p:cNvSpPr>
            <a:spLocks noGrp="1"/>
          </p:cNvSpPr>
          <p:nvPr>
            <p:ph type="title"/>
          </p:nvPr>
        </p:nvSpPr>
        <p:spPr>
          <a:xfrm>
            <a:off x="0" y="365125"/>
            <a:ext cx="12192000" cy="1325563"/>
          </a:xfrm>
        </p:spPr>
        <p:txBody>
          <a:bodyPr>
            <a:normAutofit/>
          </a:bodyPr>
          <a:lstStyle/>
          <a:p>
            <a:pPr algn="ctr"/>
            <a:r>
              <a:rPr lang="en-US" sz="6000" dirty="0"/>
              <a:t>Two Principles for Interpretability</a:t>
            </a:r>
          </a:p>
        </p:txBody>
      </p:sp>
      <p:sp>
        <p:nvSpPr>
          <p:cNvPr id="3" name="Content Placeholder 2">
            <a:extLst>
              <a:ext uri="{FF2B5EF4-FFF2-40B4-BE49-F238E27FC236}">
                <a16:creationId xmlns:a16="http://schemas.microsoft.com/office/drawing/2014/main" id="{CBDCF460-EC91-E931-F189-F92A337AEC8A}"/>
              </a:ext>
            </a:extLst>
          </p:cNvPr>
          <p:cNvSpPr>
            <a:spLocks noGrp="1"/>
          </p:cNvSpPr>
          <p:nvPr>
            <p:ph idx="1"/>
          </p:nvPr>
        </p:nvSpPr>
        <p:spPr>
          <a:xfrm>
            <a:off x="838200" y="2491409"/>
            <a:ext cx="10515600" cy="3685554"/>
          </a:xfrm>
        </p:spPr>
        <p:txBody>
          <a:bodyPr>
            <a:normAutofit/>
          </a:bodyPr>
          <a:lstStyle/>
          <a:p>
            <a:pPr marL="514350" indent="-514350" algn="ctr">
              <a:buAutoNum type="arabicPeriod"/>
            </a:pPr>
            <a:r>
              <a:rPr lang="en-US" sz="4000" u="sng" dirty="0">
                <a:solidFill>
                  <a:schemeClr val="bg2">
                    <a:lumMod val="75000"/>
                  </a:schemeClr>
                </a:solidFill>
              </a:rPr>
              <a:t>Causal tracing</a:t>
            </a:r>
            <a:r>
              <a:rPr lang="en-US" sz="4000" dirty="0">
                <a:solidFill>
                  <a:schemeClr val="bg2">
                    <a:lumMod val="75000"/>
                  </a:schemeClr>
                </a:solidFill>
              </a:rPr>
              <a:t> reveals mechanisms.</a:t>
            </a:r>
          </a:p>
          <a:p>
            <a:pPr marL="514350" indent="-514350" algn="ctr">
              <a:buAutoNum type="arabicPeriod"/>
            </a:pPr>
            <a:endParaRPr lang="en-US" sz="4000" dirty="0"/>
          </a:p>
          <a:p>
            <a:pPr marL="514350" indent="-514350" algn="ctr">
              <a:buAutoNum type="arabicPeriod"/>
            </a:pPr>
            <a:r>
              <a:rPr lang="en-US" sz="4000" dirty="0"/>
              <a:t>Understanding = an ability to </a:t>
            </a:r>
            <a:r>
              <a:rPr lang="en-US" sz="4000" u="sng" dirty="0"/>
              <a:t>make changes</a:t>
            </a:r>
            <a:r>
              <a:rPr lang="en-US" sz="4000" dirty="0"/>
              <a:t>.</a:t>
            </a:r>
          </a:p>
        </p:txBody>
      </p:sp>
      <p:sp>
        <p:nvSpPr>
          <p:cNvPr id="4" name="TextBox 3">
            <a:extLst>
              <a:ext uri="{FF2B5EF4-FFF2-40B4-BE49-F238E27FC236}">
                <a16:creationId xmlns:a16="http://schemas.microsoft.com/office/drawing/2014/main" id="{F05239A2-0DB5-2EA1-3E1F-8170B22E078B}"/>
              </a:ext>
            </a:extLst>
          </p:cNvPr>
          <p:cNvSpPr txBox="1"/>
          <p:nvPr/>
        </p:nvSpPr>
        <p:spPr>
          <a:xfrm>
            <a:off x="1417983" y="2160104"/>
            <a:ext cx="761747" cy="1015663"/>
          </a:xfrm>
          <a:prstGeom prst="rect">
            <a:avLst/>
          </a:prstGeom>
          <a:noFill/>
        </p:spPr>
        <p:txBody>
          <a:bodyPr wrap="none" rtlCol="0">
            <a:spAutoFit/>
          </a:bodyPr>
          <a:lstStyle/>
          <a:p>
            <a:r>
              <a:rPr lang="en-US" sz="6000" b="1" dirty="0">
                <a:solidFill>
                  <a:schemeClr val="bg2">
                    <a:lumMod val="75000"/>
                  </a:schemeClr>
                </a:solidFill>
              </a:rPr>
              <a:t>✓</a:t>
            </a:r>
          </a:p>
        </p:txBody>
      </p:sp>
      <p:sp>
        <p:nvSpPr>
          <p:cNvPr id="5" name="TextBox 4">
            <a:extLst>
              <a:ext uri="{FF2B5EF4-FFF2-40B4-BE49-F238E27FC236}">
                <a16:creationId xmlns:a16="http://schemas.microsoft.com/office/drawing/2014/main" id="{D2F91703-B5EF-3184-1449-71762E7BF16B}"/>
              </a:ext>
            </a:extLst>
          </p:cNvPr>
          <p:cNvSpPr txBox="1"/>
          <p:nvPr/>
        </p:nvSpPr>
        <p:spPr>
          <a:xfrm>
            <a:off x="457326" y="3637721"/>
            <a:ext cx="881973" cy="1015663"/>
          </a:xfrm>
          <a:prstGeom prst="rect">
            <a:avLst/>
          </a:prstGeom>
          <a:noFill/>
        </p:spPr>
        <p:txBody>
          <a:bodyPr wrap="none" rtlCol="0">
            <a:spAutoFit/>
          </a:bodyPr>
          <a:lstStyle/>
          <a:p>
            <a:r>
              <a:rPr lang="en-US" sz="6000" b="1" dirty="0">
                <a:solidFill>
                  <a:schemeClr val="accent6">
                    <a:lumMod val="75000"/>
                  </a:schemeClr>
                </a:solidFill>
              </a:rPr>
              <a:t>→</a:t>
            </a:r>
          </a:p>
        </p:txBody>
      </p:sp>
    </p:spTree>
    <p:extLst>
      <p:ext uri="{BB962C8B-B14F-4D97-AF65-F5344CB8AC3E}">
        <p14:creationId xmlns:p14="http://schemas.microsoft.com/office/powerpoint/2010/main" val="522400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4546768-6878-0D47-A16B-B88DD11CDD05}"/>
              </a:ext>
            </a:extLst>
          </p:cNvPr>
          <p:cNvSpPr txBox="1">
            <a:spLocks/>
          </p:cNvSpPr>
          <p:nvPr/>
        </p:nvSpPr>
        <p:spPr>
          <a:xfrm>
            <a:off x="1" y="2617035"/>
            <a:ext cx="12191999"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u="sng" dirty="0"/>
              <a:t>Changing</a:t>
            </a:r>
            <a:r>
              <a:rPr lang="en-US" dirty="0"/>
              <a:t> Knowledge</a:t>
            </a:r>
          </a:p>
        </p:txBody>
      </p:sp>
    </p:spTree>
    <p:extLst>
      <p:ext uri="{BB962C8B-B14F-4D97-AF65-F5344CB8AC3E}">
        <p14:creationId xmlns:p14="http://schemas.microsoft.com/office/powerpoint/2010/main" val="3977860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9EFB-6B32-2649-A30B-664163F8A71F}"/>
              </a:ext>
            </a:extLst>
          </p:cNvPr>
          <p:cNvSpPr>
            <a:spLocks noGrp="1"/>
          </p:cNvSpPr>
          <p:nvPr>
            <p:ph type="title"/>
          </p:nvPr>
        </p:nvSpPr>
        <p:spPr>
          <a:xfrm>
            <a:off x="0" y="18255"/>
            <a:ext cx="12192000" cy="1325563"/>
          </a:xfrm>
        </p:spPr>
        <p:txBody>
          <a:bodyPr anchor="b" anchorCtr="0">
            <a:normAutofit/>
          </a:bodyPr>
          <a:lstStyle/>
          <a:p>
            <a:pPr algn="ctr"/>
            <a:r>
              <a:rPr lang="en-US" sz="6000" dirty="0"/>
              <a:t>Associative Memory View of a Layer</a:t>
            </a:r>
          </a:p>
        </p:txBody>
      </p:sp>
      <p:grpSp>
        <p:nvGrpSpPr>
          <p:cNvPr id="12" name="Group 11">
            <a:extLst>
              <a:ext uri="{FF2B5EF4-FFF2-40B4-BE49-F238E27FC236}">
                <a16:creationId xmlns:a16="http://schemas.microsoft.com/office/drawing/2014/main" id="{5B23624D-6CC7-DE4F-9955-EAD2783FBA1C}"/>
              </a:ext>
            </a:extLst>
          </p:cNvPr>
          <p:cNvGrpSpPr/>
          <p:nvPr/>
        </p:nvGrpSpPr>
        <p:grpSpPr>
          <a:xfrm>
            <a:off x="3738857" y="4254229"/>
            <a:ext cx="3981180" cy="1949597"/>
            <a:chOff x="3738857" y="4254229"/>
            <a:chExt cx="3981180" cy="1949597"/>
          </a:xfrm>
        </p:grpSpPr>
        <p:grpSp>
          <p:nvGrpSpPr>
            <p:cNvPr id="6" name="Group 5">
              <a:extLst>
                <a:ext uri="{FF2B5EF4-FFF2-40B4-BE49-F238E27FC236}">
                  <a16:creationId xmlns:a16="http://schemas.microsoft.com/office/drawing/2014/main" id="{BE2351B8-CF0C-0145-A056-3CAD57F7BEF9}"/>
                </a:ext>
              </a:extLst>
            </p:cNvPr>
            <p:cNvGrpSpPr/>
            <p:nvPr/>
          </p:nvGrpSpPr>
          <p:grpSpPr>
            <a:xfrm>
              <a:off x="5245565" y="4254229"/>
              <a:ext cx="1006696" cy="1949597"/>
              <a:chOff x="5245565" y="4254229"/>
              <a:chExt cx="1006696" cy="1949597"/>
            </a:xfrm>
          </p:grpSpPr>
          <p:sp>
            <p:nvSpPr>
              <p:cNvPr id="90" name="TextBox 89">
                <a:extLst>
                  <a:ext uri="{FF2B5EF4-FFF2-40B4-BE49-F238E27FC236}">
                    <a16:creationId xmlns:a16="http://schemas.microsoft.com/office/drawing/2014/main" id="{F09D855D-5F99-3143-A8F5-5795D7F2EA0D}"/>
                  </a:ext>
                </a:extLst>
              </p:cNvPr>
              <p:cNvSpPr txBox="1"/>
              <p:nvPr/>
            </p:nvSpPr>
            <p:spPr>
              <a:xfrm>
                <a:off x="5245565" y="4254229"/>
                <a:ext cx="862737" cy="276999"/>
              </a:xfrm>
              <a:prstGeom prst="rect">
                <a:avLst/>
              </a:prstGeom>
              <a:solidFill>
                <a:schemeClr val="bg1">
                  <a:alpha val="50000"/>
                </a:schemeClr>
              </a:solidFill>
            </p:spPr>
            <p:txBody>
              <a:bodyPr wrap="none" rtlCol="0">
                <a:spAutoFit/>
              </a:bodyPr>
              <a:lstStyle/>
              <a:p>
                <a:pPr algn="ctr"/>
                <a:r>
                  <a:rPr lang="en-US" sz="1200" dirty="0">
                    <a:latin typeface="LM Roman 10" pitchFamily="2" charset="77"/>
                    <a:cs typeface="Times New Roman" panose="02020603050405020304" pitchFamily="18" charset="0"/>
                  </a:rPr>
                  <a:t>Input dim</a:t>
                </a:r>
              </a:p>
            </p:txBody>
          </p:sp>
          <p:sp>
            <p:nvSpPr>
              <p:cNvPr id="91" name="TextBox 90">
                <a:extLst>
                  <a:ext uri="{FF2B5EF4-FFF2-40B4-BE49-F238E27FC236}">
                    <a16:creationId xmlns:a16="http://schemas.microsoft.com/office/drawing/2014/main" id="{96E47743-D7BB-5A41-A49F-1CD9634FA76A}"/>
                  </a:ext>
                </a:extLst>
              </p:cNvPr>
              <p:cNvSpPr txBox="1"/>
              <p:nvPr/>
            </p:nvSpPr>
            <p:spPr>
              <a:xfrm rot="16200000">
                <a:off x="5620678" y="5088643"/>
                <a:ext cx="986167" cy="276999"/>
              </a:xfrm>
              <a:prstGeom prst="rect">
                <a:avLst/>
              </a:prstGeom>
              <a:solidFill>
                <a:schemeClr val="bg1">
                  <a:alpha val="50000"/>
                </a:schemeClr>
              </a:solidFill>
            </p:spPr>
            <p:txBody>
              <a:bodyPr wrap="none" rtlCol="0">
                <a:spAutoFit/>
              </a:bodyPr>
              <a:lstStyle/>
              <a:p>
                <a:r>
                  <a:rPr lang="en-US" sz="1200" dirty="0">
                    <a:latin typeface="LM Roman 10" pitchFamily="2" charset="77"/>
                    <a:cs typeface="Times New Roman" panose="02020603050405020304" pitchFamily="18" charset="0"/>
                  </a:rPr>
                  <a:t>Output dim</a:t>
                </a:r>
              </a:p>
            </p:txBody>
          </p:sp>
          <p:sp>
            <p:nvSpPr>
              <p:cNvPr id="94" name="TextBox 93">
                <a:extLst>
                  <a:ext uri="{FF2B5EF4-FFF2-40B4-BE49-F238E27FC236}">
                    <a16:creationId xmlns:a16="http://schemas.microsoft.com/office/drawing/2014/main" id="{93B954E1-3FC3-D04B-97ED-7C078136F686}"/>
                  </a:ext>
                </a:extLst>
              </p:cNvPr>
              <p:cNvSpPr txBox="1"/>
              <p:nvPr/>
            </p:nvSpPr>
            <p:spPr>
              <a:xfrm>
                <a:off x="5308082" y="5926827"/>
                <a:ext cx="737702"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Weights</a:t>
                </a:r>
                <a:endParaRPr lang="en-US" sz="1200" baseline="30000" dirty="0">
                  <a:latin typeface="LM Roman 10" pitchFamily="2" charset="77"/>
                  <a:cs typeface="Times New Roman" panose="02020603050405020304" pitchFamily="18" charset="0"/>
                </a:endParaRPr>
              </a:p>
            </p:txBody>
          </p:sp>
        </p:grpSp>
        <p:sp>
          <p:nvSpPr>
            <p:cNvPr id="672" name="Rectangle 671">
              <a:extLst>
                <a:ext uri="{FF2B5EF4-FFF2-40B4-BE49-F238E27FC236}">
                  <a16:creationId xmlns:a16="http://schemas.microsoft.com/office/drawing/2014/main" id="{8AD024D2-8A16-AA4D-B3F5-A97C072BF26B}"/>
                </a:ext>
              </a:extLst>
            </p:cNvPr>
            <p:cNvSpPr/>
            <p:nvPr/>
          </p:nvSpPr>
          <p:spPr>
            <a:xfrm>
              <a:off x="5334322" y="4558231"/>
              <a:ext cx="677680" cy="1353669"/>
            </a:xfrm>
            <a:prstGeom prst="rect">
              <a:avLst/>
            </a:prstGeom>
            <a:ln w="635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i="1" dirty="0">
                  <a:latin typeface="Times New Roman" panose="02020603050405020304" pitchFamily="18" charset="0"/>
                  <a:cs typeface="Times New Roman" panose="02020603050405020304" pitchFamily="18" charset="0"/>
                </a:rPr>
                <a:t>W</a:t>
              </a:r>
              <a:endParaRPr lang="en-US" sz="3600" i="1" baseline="-25000"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E0911CA3-1E06-564B-BCB3-74A6AE2EF2DC}"/>
                </a:ext>
              </a:extLst>
            </p:cNvPr>
            <p:cNvSpPr txBox="1"/>
            <p:nvPr/>
          </p:nvSpPr>
          <p:spPr>
            <a:xfrm>
              <a:off x="7323775" y="4903861"/>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v</a:t>
              </a:r>
              <a:endParaRPr lang="en-US" sz="3600" spc="-100" baseline="50000" dirty="0">
                <a:latin typeface="LM Roman 10" pitchFamily="2" charset="77"/>
                <a:cs typeface="Times New Roman" panose="02020603050405020304" pitchFamily="18" charset="0"/>
              </a:endParaRPr>
            </a:p>
          </p:txBody>
        </p:sp>
        <p:cxnSp>
          <p:nvCxnSpPr>
            <p:cNvPr id="93" name="Straight Arrow Connector 92">
              <a:extLst>
                <a:ext uri="{FF2B5EF4-FFF2-40B4-BE49-F238E27FC236}">
                  <a16:creationId xmlns:a16="http://schemas.microsoft.com/office/drawing/2014/main" id="{F7C6647D-11D6-704B-B358-CE5FABEFCF46}"/>
                </a:ext>
              </a:extLst>
            </p:cNvPr>
            <p:cNvCxnSpPr>
              <a:cxnSpLocks/>
              <a:stCxn id="91" idx="2"/>
            </p:cNvCxnSpPr>
            <p:nvPr/>
          </p:nvCxnSpPr>
          <p:spPr>
            <a:xfrm>
              <a:off x="6252261" y="5227142"/>
              <a:ext cx="642640" cy="792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ube 77">
              <a:extLst>
                <a:ext uri="{FF2B5EF4-FFF2-40B4-BE49-F238E27FC236}">
                  <a16:creationId xmlns:a16="http://schemas.microsoft.com/office/drawing/2014/main" id="{20C94E92-5CCB-C345-B40B-39B0AFEF7501}"/>
                </a:ext>
              </a:extLst>
            </p:cNvPr>
            <p:cNvSpPr/>
            <p:nvPr/>
          </p:nvSpPr>
          <p:spPr>
            <a:xfrm>
              <a:off x="4288025" y="4453718"/>
              <a:ext cx="268743" cy="1612458"/>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89" name="TextBox 88">
              <a:extLst>
                <a:ext uri="{FF2B5EF4-FFF2-40B4-BE49-F238E27FC236}">
                  <a16:creationId xmlns:a16="http://schemas.microsoft.com/office/drawing/2014/main" id="{E0CC13A0-D875-FC42-A512-A40EE0196EAB}"/>
                </a:ext>
              </a:extLst>
            </p:cNvPr>
            <p:cNvSpPr txBox="1"/>
            <p:nvPr/>
          </p:nvSpPr>
          <p:spPr>
            <a:xfrm>
              <a:off x="3738857" y="4903862"/>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k</a:t>
              </a:r>
              <a:endParaRPr lang="en-US" sz="3600" baseline="50000" dirty="0">
                <a:latin typeface="LM Roman 10" pitchFamily="2" charset="77"/>
                <a:cs typeface="Times New Roman" panose="02020603050405020304" pitchFamily="18" charset="0"/>
              </a:endParaRPr>
            </a:p>
          </p:txBody>
        </p:sp>
        <p:cxnSp>
          <p:nvCxnSpPr>
            <p:cNvPr id="683" name="Straight Arrow Connector 682">
              <a:extLst>
                <a:ext uri="{FF2B5EF4-FFF2-40B4-BE49-F238E27FC236}">
                  <a16:creationId xmlns:a16="http://schemas.microsoft.com/office/drawing/2014/main" id="{1073D393-3A8B-8B4D-AB94-B0BD327E2BB6}"/>
                </a:ext>
              </a:extLst>
            </p:cNvPr>
            <p:cNvCxnSpPr>
              <a:cxnSpLocks/>
            </p:cNvCxnSpPr>
            <p:nvPr/>
          </p:nvCxnSpPr>
          <p:spPr>
            <a:xfrm flipV="1">
              <a:off x="4615681" y="5236037"/>
              <a:ext cx="655775" cy="70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4" name="TextBox 683">
              <a:extLst>
                <a:ext uri="{FF2B5EF4-FFF2-40B4-BE49-F238E27FC236}">
                  <a16:creationId xmlns:a16="http://schemas.microsoft.com/office/drawing/2014/main" id="{50C41A79-4D06-C34F-90B5-553E7EDC4F96}"/>
                </a:ext>
              </a:extLst>
            </p:cNvPr>
            <p:cNvSpPr txBox="1"/>
            <p:nvPr/>
          </p:nvSpPr>
          <p:spPr>
            <a:xfrm>
              <a:off x="4581351" y="5550193"/>
              <a:ext cx="753731"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multiply</a:t>
              </a:r>
              <a:endParaRPr lang="en-US" sz="1200" baseline="30000" dirty="0">
                <a:latin typeface="LM Roman 10" pitchFamily="2" charset="77"/>
                <a:cs typeface="Times New Roman" panose="02020603050405020304" pitchFamily="18" charset="0"/>
              </a:endParaRPr>
            </a:p>
          </p:txBody>
        </p:sp>
        <p:sp>
          <p:nvSpPr>
            <p:cNvPr id="110" name="Cube 109">
              <a:extLst>
                <a:ext uri="{FF2B5EF4-FFF2-40B4-BE49-F238E27FC236}">
                  <a16:creationId xmlns:a16="http://schemas.microsoft.com/office/drawing/2014/main" id="{156D3C91-BCBE-A543-BB3E-82C702FC17C6}"/>
                </a:ext>
              </a:extLst>
            </p:cNvPr>
            <p:cNvSpPr/>
            <p:nvPr/>
          </p:nvSpPr>
          <p:spPr>
            <a:xfrm>
              <a:off x="6961327" y="4632259"/>
              <a:ext cx="285653" cy="1236687"/>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sp>
        <p:nvSpPr>
          <p:cNvPr id="10" name="Rectangle 9">
            <a:extLst>
              <a:ext uri="{FF2B5EF4-FFF2-40B4-BE49-F238E27FC236}">
                <a16:creationId xmlns:a16="http://schemas.microsoft.com/office/drawing/2014/main" id="{F036BC97-3D18-EA4F-B40F-13CC95BA5BD1}"/>
              </a:ext>
            </a:extLst>
          </p:cNvPr>
          <p:cNvSpPr/>
          <p:nvPr/>
        </p:nvSpPr>
        <p:spPr>
          <a:xfrm>
            <a:off x="536594" y="2024819"/>
            <a:ext cx="11431334" cy="1015663"/>
          </a:xfrm>
          <a:prstGeom prst="rect">
            <a:avLst/>
          </a:prstGeom>
        </p:spPr>
        <p:txBody>
          <a:bodyPr wrap="none">
            <a:spAutoFit/>
          </a:bodyPr>
          <a:lstStyle/>
          <a:p>
            <a:r>
              <a:rPr lang="en-US" sz="6000" dirty="0">
                <a:latin typeface="LM Roman 10" pitchFamily="2" charset="77"/>
                <a:cs typeface="Times New Roman" panose="02020603050405020304" pitchFamily="18" charset="0"/>
              </a:rPr>
              <a:t>{</a:t>
            </a:r>
            <a:r>
              <a:rPr lang="en-US" sz="6000" i="1" dirty="0">
                <a:latin typeface="LM Roman 10" pitchFamily="2" charset="77"/>
                <a:cs typeface="Times New Roman" panose="02020603050405020304" pitchFamily="18" charset="0"/>
              </a:rPr>
              <a:t>k</a:t>
            </a:r>
            <a:r>
              <a:rPr lang="en-US" sz="6000" baseline="-25000" dirty="0">
                <a:latin typeface="LM Roman 10" pitchFamily="2" charset="77"/>
                <a:cs typeface="Times New Roman" panose="02020603050405020304" pitchFamily="18" charset="0"/>
              </a:rPr>
              <a:t>1</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a:latin typeface="LM Roman 10" pitchFamily="2" charset="77"/>
                <a:cs typeface="Times New Roman" panose="02020603050405020304" pitchFamily="18" charset="0"/>
                <a:sym typeface="Wingdings" pitchFamily="2" charset="2"/>
              </a:rPr>
              <a:t>v</a:t>
            </a:r>
            <a:r>
              <a:rPr lang="en-US" sz="6000" baseline="-25000" dirty="0">
                <a:latin typeface="LM Roman 10" pitchFamily="2" charset="77"/>
                <a:cs typeface="Times New Roman" panose="02020603050405020304" pitchFamily="18" charset="0"/>
                <a:sym typeface="Wingdings" pitchFamily="2" charset="2"/>
              </a:rPr>
              <a:t>1</a:t>
            </a:r>
            <a:r>
              <a:rPr lang="en-US" sz="6000" dirty="0">
                <a:latin typeface="LM Roman 10" pitchFamily="2" charset="77"/>
                <a:cs typeface="Times New Roman" panose="02020603050405020304" pitchFamily="18" charset="0"/>
              </a:rPr>
              <a:t>,</a:t>
            </a:r>
            <a:r>
              <a:rPr lang="en-US" sz="6000" i="1" dirty="0">
                <a:latin typeface="LM Roman 10" pitchFamily="2" charset="77"/>
                <a:cs typeface="Times New Roman" panose="02020603050405020304" pitchFamily="18" charset="0"/>
              </a:rPr>
              <a:t> k</a:t>
            </a:r>
            <a:r>
              <a:rPr lang="en-US" sz="6000" baseline="-25000" dirty="0">
                <a:latin typeface="LM Roman 10" pitchFamily="2" charset="77"/>
                <a:cs typeface="Times New Roman" panose="02020603050405020304" pitchFamily="18" charset="0"/>
              </a:rPr>
              <a:t>2</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a:latin typeface="LM Roman 10" pitchFamily="2" charset="77"/>
                <a:cs typeface="Times New Roman" panose="02020603050405020304" pitchFamily="18" charset="0"/>
                <a:sym typeface="Wingdings" pitchFamily="2" charset="2"/>
              </a:rPr>
              <a:t>v</a:t>
            </a:r>
            <a:r>
              <a:rPr lang="en-US" sz="6000" baseline="-25000" dirty="0">
                <a:latin typeface="LM Roman 10" pitchFamily="2" charset="77"/>
                <a:cs typeface="Times New Roman" panose="02020603050405020304" pitchFamily="18" charset="0"/>
                <a:sym typeface="Wingdings" pitchFamily="2" charset="2"/>
              </a:rPr>
              <a:t>2</a:t>
            </a:r>
            <a:r>
              <a:rPr lang="en-US" sz="6000" dirty="0">
                <a:latin typeface="LM Roman 10" pitchFamily="2" charset="77"/>
                <a:cs typeface="Times New Roman" panose="02020603050405020304" pitchFamily="18" charset="0"/>
              </a:rPr>
              <a:t>,</a:t>
            </a:r>
            <a:r>
              <a:rPr lang="en-US" sz="6000" i="1" dirty="0">
                <a:latin typeface="LM Roman 10" pitchFamily="2" charset="77"/>
                <a:cs typeface="Times New Roman" panose="02020603050405020304" pitchFamily="18" charset="0"/>
              </a:rPr>
              <a:t> k</a:t>
            </a:r>
            <a:r>
              <a:rPr lang="en-US" sz="6000" baseline="-25000" dirty="0">
                <a:latin typeface="LM Roman 10" pitchFamily="2" charset="77"/>
                <a:cs typeface="Times New Roman" panose="02020603050405020304" pitchFamily="18" charset="0"/>
              </a:rPr>
              <a:t>3</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a:latin typeface="LM Roman 10" pitchFamily="2" charset="77"/>
                <a:cs typeface="Times New Roman" panose="02020603050405020304" pitchFamily="18" charset="0"/>
                <a:sym typeface="Wingdings" pitchFamily="2" charset="2"/>
              </a:rPr>
              <a:t>v</a:t>
            </a:r>
            <a:r>
              <a:rPr lang="en-US" sz="6000" baseline="-25000" dirty="0">
                <a:latin typeface="LM Roman 10" pitchFamily="2" charset="77"/>
                <a:cs typeface="Times New Roman" panose="02020603050405020304" pitchFamily="18" charset="0"/>
                <a:sym typeface="Wingdings" pitchFamily="2" charset="2"/>
              </a:rPr>
              <a:t>3</a:t>
            </a:r>
            <a:r>
              <a:rPr lang="en-US" sz="6000" dirty="0">
                <a:latin typeface="LM Roman 10" pitchFamily="2" charset="77"/>
                <a:cs typeface="Times New Roman" panose="02020603050405020304" pitchFamily="18" charset="0"/>
              </a:rPr>
              <a:t>, ..., </a:t>
            </a:r>
            <a:r>
              <a:rPr lang="en-US" sz="6000" i="1" dirty="0" err="1">
                <a:latin typeface="LM Roman 10" pitchFamily="2" charset="77"/>
                <a:cs typeface="Times New Roman" panose="02020603050405020304" pitchFamily="18" charset="0"/>
              </a:rPr>
              <a:t>k</a:t>
            </a:r>
            <a:r>
              <a:rPr lang="en-US" sz="6000" baseline="-25000" dirty="0" err="1">
                <a:latin typeface="LM Roman 10" pitchFamily="2" charset="77"/>
                <a:cs typeface="Times New Roman" panose="02020603050405020304" pitchFamily="18" charset="0"/>
              </a:rPr>
              <a:t>N</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err="1">
                <a:latin typeface="LM Roman 10" pitchFamily="2" charset="77"/>
                <a:cs typeface="Times New Roman" panose="02020603050405020304" pitchFamily="18" charset="0"/>
                <a:sym typeface="Wingdings" pitchFamily="2" charset="2"/>
              </a:rPr>
              <a:t>v</a:t>
            </a:r>
            <a:r>
              <a:rPr lang="en-US" sz="6000" baseline="-25000" dirty="0" err="1">
                <a:latin typeface="LM Roman 10" pitchFamily="2" charset="77"/>
                <a:cs typeface="Times New Roman" panose="02020603050405020304" pitchFamily="18" charset="0"/>
                <a:sym typeface="Wingdings" pitchFamily="2" charset="2"/>
              </a:rPr>
              <a:t>N</a:t>
            </a:r>
            <a:r>
              <a:rPr lang="en-US" sz="6000" dirty="0">
                <a:latin typeface="LM Roman 10" pitchFamily="2" charset="77"/>
                <a:cs typeface="Times New Roman" panose="02020603050405020304" pitchFamily="18" charset="0"/>
              </a:rPr>
              <a:t>}</a:t>
            </a:r>
            <a:endParaRPr lang="en-US" sz="6000" baseline="-25000" dirty="0">
              <a:latin typeface="LM Roman 10" pitchFamily="2" charset="77"/>
              <a:cs typeface="Times New Roman" panose="02020603050405020304" pitchFamily="18" charset="0"/>
            </a:endParaRPr>
          </a:p>
        </p:txBody>
      </p:sp>
      <p:sp>
        <p:nvSpPr>
          <p:cNvPr id="11" name="TextBox 10">
            <a:extLst>
              <a:ext uri="{FF2B5EF4-FFF2-40B4-BE49-F238E27FC236}">
                <a16:creationId xmlns:a16="http://schemas.microsoft.com/office/drawing/2014/main" id="{BA89D51E-0DC2-9D46-9978-BDCD149777AA}"/>
              </a:ext>
            </a:extLst>
          </p:cNvPr>
          <p:cNvSpPr txBox="1"/>
          <p:nvPr/>
        </p:nvSpPr>
        <p:spPr>
          <a:xfrm>
            <a:off x="3355688" y="1292692"/>
            <a:ext cx="5505225" cy="646331"/>
          </a:xfrm>
          <a:prstGeom prst="rect">
            <a:avLst/>
          </a:prstGeom>
          <a:noFill/>
        </p:spPr>
        <p:txBody>
          <a:bodyPr wrap="none" rtlCol="0">
            <a:spAutoFit/>
          </a:bodyPr>
          <a:lstStyle/>
          <a:p>
            <a:pPr algn="ctr"/>
            <a:r>
              <a:rPr lang="en-US" sz="3600" dirty="0"/>
              <a:t>A layer can act as a memory.</a:t>
            </a:r>
          </a:p>
        </p:txBody>
      </p:sp>
      <p:sp>
        <p:nvSpPr>
          <p:cNvPr id="111" name="Rectangle 110">
            <a:extLst>
              <a:ext uri="{FF2B5EF4-FFF2-40B4-BE49-F238E27FC236}">
                <a16:creationId xmlns:a16="http://schemas.microsoft.com/office/drawing/2014/main" id="{516E882E-6AA5-8D42-86FC-12C41EEE07E5}"/>
              </a:ext>
            </a:extLst>
          </p:cNvPr>
          <p:cNvSpPr/>
          <p:nvPr/>
        </p:nvSpPr>
        <p:spPr>
          <a:xfrm>
            <a:off x="740206" y="3207197"/>
            <a:ext cx="10711587" cy="923330"/>
          </a:xfrm>
          <a:prstGeom prst="rect">
            <a:avLst/>
          </a:prstGeom>
        </p:spPr>
        <p:txBody>
          <a:bodyPr wrap="none">
            <a:spAutoFit/>
          </a:bodyPr>
          <a:lstStyle/>
          <a:p>
            <a:pPr algn="ctr"/>
            <a:r>
              <a:rPr lang="en-US" sz="5400" dirty="0">
                <a:latin typeface="LM Roman 10" pitchFamily="2" charset="77"/>
                <a:cs typeface="Times New Roman" panose="02020603050405020304" pitchFamily="18" charset="0"/>
              </a:rPr>
              <a:t>We can find </a:t>
            </a:r>
            <a:r>
              <a:rPr lang="en-US" sz="5400" i="1" dirty="0">
                <a:latin typeface="LM Roman 10" pitchFamily="2" charset="77"/>
                <a:cs typeface="Times New Roman" panose="02020603050405020304" pitchFamily="18" charset="0"/>
              </a:rPr>
              <a:t>W</a:t>
            </a:r>
            <a:r>
              <a:rPr lang="en-US" sz="5400" dirty="0">
                <a:latin typeface="LM Roman 10" pitchFamily="2" charset="77"/>
                <a:cs typeface="Times New Roman" panose="02020603050405020304" pitchFamily="18" charset="0"/>
              </a:rPr>
              <a:t> so that ∀</a:t>
            </a:r>
            <a:r>
              <a:rPr lang="en-US" sz="5400" dirty="0" err="1">
                <a:latin typeface="LM Roman 10" pitchFamily="2" charset="77"/>
                <a:cs typeface="Times New Roman" panose="02020603050405020304" pitchFamily="18" charset="0"/>
              </a:rPr>
              <a:t>i</a:t>
            </a:r>
            <a:r>
              <a:rPr lang="en-US" sz="5400" dirty="0">
                <a:latin typeface="LM Roman 10" pitchFamily="2" charset="77"/>
                <a:cs typeface="Times New Roman" panose="02020603050405020304" pitchFamily="18" charset="0"/>
              </a:rPr>
              <a:t>, </a:t>
            </a:r>
            <a:r>
              <a:rPr lang="en-US" sz="5400" i="1" dirty="0">
                <a:latin typeface="LM Roman 10" pitchFamily="2" charset="77"/>
                <a:cs typeface="Times New Roman" panose="02020603050405020304" pitchFamily="18" charset="0"/>
                <a:sym typeface="Wingdings" pitchFamily="2" charset="2"/>
              </a:rPr>
              <a:t>v</a:t>
            </a:r>
            <a:r>
              <a:rPr lang="en-US" sz="5400" baseline="-25000" dirty="0">
                <a:latin typeface="LM Roman 10" pitchFamily="2" charset="77"/>
                <a:cs typeface="Times New Roman" panose="02020603050405020304" pitchFamily="18" charset="0"/>
                <a:sym typeface="Wingdings" pitchFamily="2" charset="2"/>
              </a:rPr>
              <a:t>i </a:t>
            </a:r>
            <a:r>
              <a:rPr lang="en-US" sz="5400" dirty="0">
                <a:latin typeface="LM Roman 10" pitchFamily="2" charset="77"/>
                <a:cs typeface="Times New Roman" panose="02020603050405020304" pitchFamily="18" charset="0"/>
              </a:rPr>
              <a:t>≈</a:t>
            </a:r>
            <a:r>
              <a:rPr lang="en-US" sz="5400" i="1" dirty="0" err="1">
                <a:latin typeface="LM Roman 10" pitchFamily="2" charset="77"/>
                <a:cs typeface="Times New Roman" panose="02020603050405020304" pitchFamily="18" charset="0"/>
              </a:rPr>
              <a:t>Wk</a:t>
            </a:r>
            <a:r>
              <a:rPr lang="en-US" sz="5400" baseline="-25000" dirty="0" err="1">
                <a:latin typeface="LM Roman 10" pitchFamily="2" charset="77"/>
                <a:cs typeface="Times New Roman" panose="02020603050405020304" pitchFamily="18" charset="0"/>
              </a:rPr>
              <a:t>i</a:t>
            </a:r>
            <a:endParaRPr lang="en-US" sz="5400" baseline="-25000" dirty="0">
              <a:latin typeface="LM Roman 10" pitchFamily="2" charset="77"/>
              <a:cs typeface="Times New Roman" panose="02020603050405020304" pitchFamily="18" charset="0"/>
            </a:endParaRPr>
          </a:p>
        </p:txBody>
      </p:sp>
      <p:sp>
        <p:nvSpPr>
          <p:cNvPr id="19" name="TextBox 18">
            <a:extLst>
              <a:ext uri="{FF2B5EF4-FFF2-40B4-BE49-F238E27FC236}">
                <a16:creationId xmlns:a16="http://schemas.microsoft.com/office/drawing/2014/main" id="{A0025BD8-686A-2F4A-8886-A04B942FCDF3}"/>
              </a:ext>
            </a:extLst>
          </p:cNvPr>
          <p:cNvSpPr txBox="1"/>
          <p:nvPr/>
        </p:nvSpPr>
        <p:spPr>
          <a:xfrm>
            <a:off x="5879071" y="6204236"/>
            <a:ext cx="6242223" cy="646331"/>
          </a:xfrm>
          <a:prstGeom prst="rect">
            <a:avLst/>
          </a:prstGeom>
          <a:noFill/>
        </p:spPr>
        <p:txBody>
          <a:bodyPr wrap="none" rtlCol="0">
            <a:spAutoFit/>
          </a:bodyPr>
          <a:lstStyle/>
          <a:p>
            <a:pPr algn="r"/>
            <a:r>
              <a:rPr lang="en-US" sz="3600" dirty="0"/>
              <a:t>[</a:t>
            </a:r>
            <a:r>
              <a:rPr lang="en-US" sz="3600" dirty="0" err="1"/>
              <a:t>Kohonen</a:t>
            </a:r>
            <a:r>
              <a:rPr lang="en-US" sz="3600" dirty="0"/>
              <a:t> 1972, Anderson 1972]</a:t>
            </a:r>
          </a:p>
        </p:txBody>
      </p:sp>
      <p:sp>
        <p:nvSpPr>
          <p:cNvPr id="3" name="Slide Number Placeholder 2">
            <a:extLst>
              <a:ext uri="{FF2B5EF4-FFF2-40B4-BE49-F238E27FC236}">
                <a16:creationId xmlns:a16="http://schemas.microsoft.com/office/drawing/2014/main" id="{118E69F9-5071-334C-8BC4-B1684D542B4A}"/>
              </a:ext>
            </a:extLst>
          </p:cNvPr>
          <p:cNvSpPr>
            <a:spLocks noGrp="1"/>
          </p:cNvSpPr>
          <p:nvPr>
            <p:ph type="sldNum" sz="quarter" idx="12"/>
          </p:nvPr>
        </p:nvSpPr>
        <p:spPr/>
        <p:txBody>
          <a:bodyPr/>
          <a:lstStyle/>
          <a:p>
            <a:fld id="{1C5BAF6F-9C19-C542-80D4-E4BC724303C8}" type="slidenum">
              <a:rPr lang="en-US" smtClean="0"/>
              <a:t>65</a:t>
            </a:fld>
            <a:endParaRPr lang="en-US"/>
          </a:p>
        </p:txBody>
      </p:sp>
    </p:spTree>
    <p:custDataLst>
      <p:tags r:id="rId1"/>
    </p:custDataLst>
    <p:extLst>
      <p:ext uri="{BB962C8B-B14F-4D97-AF65-F5344CB8AC3E}">
        <p14:creationId xmlns:p14="http://schemas.microsoft.com/office/powerpoint/2010/main" val="185785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B0C8EE-79A2-CB4C-8EEC-898D1B3FC39D}"/>
              </a:ext>
            </a:extLst>
          </p:cNvPr>
          <p:cNvGrpSpPr/>
          <p:nvPr/>
        </p:nvGrpSpPr>
        <p:grpSpPr>
          <a:xfrm>
            <a:off x="3738857" y="4254229"/>
            <a:ext cx="3981180" cy="1949597"/>
            <a:chOff x="3738857" y="4254229"/>
            <a:chExt cx="3981180" cy="1949597"/>
          </a:xfrm>
        </p:grpSpPr>
        <p:grpSp>
          <p:nvGrpSpPr>
            <p:cNvPr id="6" name="Group 5">
              <a:extLst>
                <a:ext uri="{FF2B5EF4-FFF2-40B4-BE49-F238E27FC236}">
                  <a16:creationId xmlns:a16="http://schemas.microsoft.com/office/drawing/2014/main" id="{BE2351B8-CF0C-0145-A056-3CAD57F7BEF9}"/>
                </a:ext>
              </a:extLst>
            </p:cNvPr>
            <p:cNvGrpSpPr/>
            <p:nvPr/>
          </p:nvGrpSpPr>
          <p:grpSpPr>
            <a:xfrm>
              <a:off x="5245565" y="4254229"/>
              <a:ext cx="1006696" cy="1949597"/>
              <a:chOff x="5245565" y="4254229"/>
              <a:chExt cx="1006696" cy="1949597"/>
            </a:xfrm>
          </p:grpSpPr>
          <p:sp>
            <p:nvSpPr>
              <p:cNvPr id="90" name="TextBox 89">
                <a:extLst>
                  <a:ext uri="{FF2B5EF4-FFF2-40B4-BE49-F238E27FC236}">
                    <a16:creationId xmlns:a16="http://schemas.microsoft.com/office/drawing/2014/main" id="{F09D855D-5F99-3143-A8F5-5795D7F2EA0D}"/>
                  </a:ext>
                </a:extLst>
              </p:cNvPr>
              <p:cNvSpPr txBox="1"/>
              <p:nvPr/>
            </p:nvSpPr>
            <p:spPr>
              <a:xfrm>
                <a:off x="5245565" y="4254229"/>
                <a:ext cx="862737" cy="276999"/>
              </a:xfrm>
              <a:prstGeom prst="rect">
                <a:avLst/>
              </a:prstGeom>
              <a:solidFill>
                <a:schemeClr val="bg1">
                  <a:alpha val="50000"/>
                </a:schemeClr>
              </a:solidFill>
            </p:spPr>
            <p:txBody>
              <a:bodyPr wrap="none" rtlCol="0">
                <a:spAutoFit/>
              </a:bodyPr>
              <a:lstStyle/>
              <a:p>
                <a:pPr algn="ctr"/>
                <a:r>
                  <a:rPr lang="en-US" sz="1200" dirty="0">
                    <a:latin typeface="LM Roman 10" pitchFamily="2" charset="77"/>
                    <a:cs typeface="Times New Roman" panose="02020603050405020304" pitchFamily="18" charset="0"/>
                  </a:rPr>
                  <a:t>Input dim</a:t>
                </a:r>
              </a:p>
            </p:txBody>
          </p:sp>
          <p:sp>
            <p:nvSpPr>
              <p:cNvPr id="91" name="TextBox 90">
                <a:extLst>
                  <a:ext uri="{FF2B5EF4-FFF2-40B4-BE49-F238E27FC236}">
                    <a16:creationId xmlns:a16="http://schemas.microsoft.com/office/drawing/2014/main" id="{96E47743-D7BB-5A41-A49F-1CD9634FA76A}"/>
                  </a:ext>
                </a:extLst>
              </p:cNvPr>
              <p:cNvSpPr txBox="1"/>
              <p:nvPr/>
            </p:nvSpPr>
            <p:spPr>
              <a:xfrm rot="16200000">
                <a:off x="5620678" y="5088643"/>
                <a:ext cx="986167" cy="276999"/>
              </a:xfrm>
              <a:prstGeom prst="rect">
                <a:avLst/>
              </a:prstGeom>
              <a:solidFill>
                <a:schemeClr val="bg1">
                  <a:alpha val="50000"/>
                </a:schemeClr>
              </a:solidFill>
            </p:spPr>
            <p:txBody>
              <a:bodyPr wrap="none" rtlCol="0">
                <a:spAutoFit/>
              </a:bodyPr>
              <a:lstStyle/>
              <a:p>
                <a:r>
                  <a:rPr lang="en-US" sz="1200" dirty="0">
                    <a:latin typeface="LM Roman 10" pitchFamily="2" charset="77"/>
                    <a:cs typeface="Times New Roman" panose="02020603050405020304" pitchFamily="18" charset="0"/>
                  </a:rPr>
                  <a:t>Output dim</a:t>
                </a:r>
              </a:p>
            </p:txBody>
          </p:sp>
          <p:sp>
            <p:nvSpPr>
              <p:cNvPr id="94" name="TextBox 93">
                <a:extLst>
                  <a:ext uri="{FF2B5EF4-FFF2-40B4-BE49-F238E27FC236}">
                    <a16:creationId xmlns:a16="http://schemas.microsoft.com/office/drawing/2014/main" id="{93B954E1-3FC3-D04B-97ED-7C078136F686}"/>
                  </a:ext>
                </a:extLst>
              </p:cNvPr>
              <p:cNvSpPr txBox="1"/>
              <p:nvPr/>
            </p:nvSpPr>
            <p:spPr>
              <a:xfrm>
                <a:off x="5308082" y="5926827"/>
                <a:ext cx="737702"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Weights</a:t>
                </a:r>
                <a:endParaRPr lang="en-US" sz="1200" baseline="30000" dirty="0">
                  <a:latin typeface="LM Roman 10" pitchFamily="2" charset="77"/>
                  <a:cs typeface="Times New Roman" panose="02020603050405020304" pitchFamily="18" charset="0"/>
                </a:endParaRPr>
              </a:p>
            </p:txBody>
          </p:sp>
        </p:grpSp>
        <p:sp>
          <p:nvSpPr>
            <p:cNvPr id="672" name="Rectangle 671">
              <a:extLst>
                <a:ext uri="{FF2B5EF4-FFF2-40B4-BE49-F238E27FC236}">
                  <a16:creationId xmlns:a16="http://schemas.microsoft.com/office/drawing/2014/main" id="{8AD024D2-8A16-AA4D-B3F5-A97C072BF26B}"/>
                </a:ext>
              </a:extLst>
            </p:cNvPr>
            <p:cNvSpPr/>
            <p:nvPr/>
          </p:nvSpPr>
          <p:spPr>
            <a:xfrm>
              <a:off x="5334322" y="4558231"/>
              <a:ext cx="677680" cy="1353669"/>
            </a:xfrm>
            <a:prstGeom prst="rect">
              <a:avLst/>
            </a:prstGeom>
            <a:ln w="635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i="1" dirty="0">
                  <a:latin typeface="Times New Roman" panose="02020603050405020304" pitchFamily="18" charset="0"/>
                  <a:cs typeface="Times New Roman" panose="02020603050405020304" pitchFamily="18" charset="0"/>
                </a:rPr>
                <a:t>W</a:t>
              </a:r>
              <a:r>
                <a:rPr lang="en-US" sz="3600" i="1" baseline="-25000" dirty="0">
                  <a:latin typeface="Times New Roman" panose="02020603050405020304" pitchFamily="18" charset="0"/>
                  <a:cs typeface="Times New Roman" panose="02020603050405020304" pitchFamily="18" charset="0"/>
                </a:rPr>
                <a:t>0</a:t>
              </a:r>
            </a:p>
          </p:txBody>
        </p:sp>
        <p:sp>
          <p:nvSpPr>
            <p:cNvPr id="92" name="TextBox 91">
              <a:extLst>
                <a:ext uri="{FF2B5EF4-FFF2-40B4-BE49-F238E27FC236}">
                  <a16:creationId xmlns:a16="http://schemas.microsoft.com/office/drawing/2014/main" id="{E0911CA3-1E06-564B-BCB3-74A6AE2EF2DC}"/>
                </a:ext>
              </a:extLst>
            </p:cNvPr>
            <p:cNvSpPr txBox="1"/>
            <p:nvPr/>
          </p:nvSpPr>
          <p:spPr>
            <a:xfrm>
              <a:off x="7323775" y="4903861"/>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v</a:t>
              </a:r>
              <a:endParaRPr lang="en-US" sz="3600" spc="-100" baseline="50000" dirty="0">
                <a:latin typeface="LM Roman 10" pitchFamily="2" charset="77"/>
                <a:cs typeface="Times New Roman" panose="02020603050405020304" pitchFamily="18" charset="0"/>
              </a:endParaRPr>
            </a:p>
          </p:txBody>
        </p:sp>
        <p:cxnSp>
          <p:nvCxnSpPr>
            <p:cNvPr id="93" name="Straight Arrow Connector 92">
              <a:extLst>
                <a:ext uri="{FF2B5EF4-FFF2-40B4-BE49-F238E27FC236}">
                  <a16:creationId xmlns:a16="http://schemas.microsoft.com/office/drawing/2014/main" id="{F7C6647D-11D6-704B-B358-CE5FABEFCF46}"/>
                </a:ext>
              </a:extLst>
            </p:cNvPr>
            <p:cNvCxnSpPr>
              <a:cxnSpLocks/>
              <a:stCxn id="91" idx="2"/>
            </p:cNvCxnSpPr>
            <p:nvPr/>
          </p:nvCxnSpPr>
          <p:spPr>
            <a:xfrm>
              <a:off x="6252261" y="5227142"/>
              <a:ext cx="642640" cy="792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ube 77">
              <a:extLst>
                <a:ext uri="{FF2B5EF4-FFF2-40B4-BE49-F238E27FC236}">
                  <a16:creationId xmlns:a16="http://schemas.microsoft.com/office/drawing/2014/main" id="{20C94E92-5CCB-C345-B40B-39B0AFEF7501}"/>
                </a:ext>
              </a:extLst>
            </p:cNvPr>
            <p:cNvSpPr/>
            <p:nvPr/>
          </p:nvSpPr>
          <p:spPr>
            <a:xfrm>
              <a:off x="4288025" y="4453718"/>
              <a:ext cx="268743" cy="1612458"/>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89" name="TextBox 88">
              <a:extLst>
                <a:ext uri="{FF2B5EF4-FFF2-40B4-BE49-F238E27FC236}">
                  <a16:creationId xmlns:a16="http://schemas.microsoft.com/office/drawing/2014/main" id="{E0CC13A0-D875-FC42-A512-A40EE0196EAB}"/>
                </a:ext>
              </a:extLst>
            </p:cNvPr>
            <p:cNvSpPr txBox="1"/>
            <p:nvPr/>
          </p:nvSpPr>
          <p:spPr>
            <a:xfrm>
              <a:off x="3738857" y="4903862"/>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k</a:t>
              </a:r>
              <a:endParaRPr lang="en-US" sz="3600" baseline="50000" dirty="0">
                <a:latin typeface="LM Roman 10" pitchFamily="2" charset="77"/>
                <a:cs typeface="Times New Roman" panose="02020603050405020304" pitchFamily="18" charset="0"/>
              </a:endParaRPr>
            </a:p>
          </p:txBody>
        </p:sp>
        <p:cxnSp>
          <p:nvCxnSpPr>
            <p:cNvPr id="683" name="Straight Arrow Connector 682">
              <a:extLst>
                <a:ext uri="{FF2B5EF4-FFF2-40B4-BE49-F238E27FC236}">
                  <a16:creationId xmlns:a16="http://schemas.microsoft.com/office/drawing/2014/main" id="{1073D393-3A8B-8B4D-AB94-B0BD327E2BB6}"/>
                </a:ext>
              </a:extLst>
            </p:cNvPr>
            <p:cNvCxnSpPr>
              <a:cxnSpLocks/>
            </p:cNvCxnSpPr>
            <p:nvPr/>
          </p:nvCxnSpPr>
          <p:spPr>
            <a:xfrm flipV="1">
              <a:off x="4615681" y="5236037"/>
              <a:ext cx="655775" cy="70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4" name="TextBox 683">
              <a:extLst>
                <a:ext uri="{FF2B5EF4-FFF2-40B4-BE49-F238E27FC236}">
                  <a16:creationId xmlns:a16="http://schemas.microsoft.com/office/drawing/2014/main" id="{50C41A79-4D06-C34F-90B5-553E7EDC4F96}"/>
                </a:ext>
              </a:extLst>
            </p:cNvPr>
            <p:cNvSpPr txBox="1"/>
            <p:nvPr/>
          </p:nvSpPr>
          <p:spPr>
            <a:xfrm>
              <a:off x="4581351" y="5550193"/>
              <a:ext cx="753731"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multiply</a:t>
              </a:r>
              <a:endParaRPr lang="en-US" sz="1200" baseline="30000" dirty="0">
                <a:latin typeface="LM Roman 10" pitchFamily="2" charset="77"/>
                <a:cs typeface="Times New Roman" panose="02020603050405020304" pitchFamily="18" charset="0"/>
              </a:endParaRPr>
            </a:p>
          </p:txBody>
        </p:sp>
        <p:sp>
          <p:nvSpPr>
            <p:cNvPr id="110" name="Cube 109">
              <a:extLst>
                <a:ext uri="{FF2B5EF4-FFF2-40B4-BE49-F238E27FC236}">
                  <a16:creationId xmlns:a16="http://schemas.microsoft.com/office/drawing/2014/main" id="{156D3C91-BCBE-A543-BB3E-82C702FC17C6}"/>
                </a:ext>
              </a:extLst>
            </p:cNvPr>
            <p:cNvSpPr/>
            <p:nvPr/>
          </p:nvSpPr>
          <p:spPr>
            <a:xfrm>
              <a:off x="6961327" y="4632259"/>
              <a:ext cx="285653" cy="1236687"/>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grpSp>
        <p:nvGrpSpPr>
          <p:cNvPr id="23" name="Group 22">
            <a:extLst>
              <a:ext uri="{FF2B5EF4-FFF2-40B4-BE49-F238E27FC236}">
                <a16:creationId xmlns:a16="http://schemas.microsoft.com/office/drawing/2014/main" id="{D152AEBD-036A-CA4E-BE64-F00448D2C418}"/>
              </a:ext>
            </a:extLst>
          </p:cNvPr>
          <p:cNvGrpSpPr/>
          <p:nvPr/>
        </p:nvGrpSpPr>
        <p:grpSpPr>
          <a:xfrm>
            <a:off x="3738857" y="4249102"/>
            <a:ext cx="4138275" cy="1949597"/>
            <a:chOff x="3738857" y="4254229"/>
            <a:chExt cx="4138275" cy="1949597"/>
          </a:xfrm>
        </p:grpSpPr>
        <p:grpSp>
          <p:nvGrpSpPr>
            <p:cNvPr id="24" name="Group 23">
              <a:extLst>
                <a:ext uri="{FF2B5EF4-FFF2-40B4-BE49-F238E27FC236}">
                  <a16:creationId xmlns:a16="http://schemas.microsoft.com/office/drawing/2014/main" id="{F22C275F-E17A-EC44-A2B7-898AF97A2FD3}"/>
                </a:ext>
              </a:extLst>
            </p:cNvPr>
            <p:cNvGrpSpPr/>
            <p:nvPr/>
          </p:nvGrpSpPr>
          <p:grpSpPr>
            <a:xfrm>
              <a:off x="5245565" y="4254229"/>
              <a:ext cx="1006696" cy="1949597"/>
              <a:chOff x="5245565" y="4254229"/>
              <a:chExt cx="1006696" cy="1949597"/>
            </a:xfrm>
          </p:grpSpPr>
          <p:sp>
            <p:nvSpPr>
              <p:cNvPr id="33" name="TextBox 32">
                <a:extLst>
                  <a:ext uri="{FF2B5EF4-FFF2-40B4-BE49-F238E27FC236}">
                    <a16:creationId xmlns:a16="http://schemas.microsoft.com/office/drawing/2014/main" id="{2B4A061E-A44B-0F48-920E-8D12E703A06D}"/>
                  </a:ext>
                </a:extLst>
              </p:cNvPr>
              <p:cNvSpPr txBox="1"/>
              <p:nvPr/>
            </p:nvSpPr>
            <p:spPr>
              <a:xfrm>
                <a:off x="5245565" y="4254229"/>
                <a:ext cx="862737" cy="276999"/>
              </a:xfrm>
              <a:prstGeom prst="rect">
                <a:avLst/>
              </a:prstGeom>
              <a:solidFill>
                <a:schemeClr val="bg1">
                  <a:alpha val="50000"/>
                </a:schemeClr>
              </a:solidFill>
            </p:spPr>
            <p:txBody>
              <a:bodyPr wrap="none" rtlCol="0">
                <a:spAutoFit/>
              </a:bodyPr>
              <a:lstStyle/>
              <a:p>
                <a:pPr algn="ctr"/>
                <a:r>
                  <a:rPr lang="en-US" sz="1200" dirty="0">
                    <a:latin typeface="LM Roman 10" pitchFamily="2" charset="77"/>
                    <a:cs typeface="Times New Roman" panose="02020603050405020304" pitchFamily="18" charset="0"/>
                  </a:rPr>
                  <a:t>Input dim</a:t>
                </a:r>
              </a:p>
            </p:txBody>
          </p:sp>
          <p:sp>
            <p:nvSpPr>
              <p:cNvPr id="34" name="TextBox 33">
                <a:extLst>
                  <a:ext uri="{FF2B5EF4-FFF2-40B4-BE49-F238E27FC236}">
                    <a16:creationId xmlns:a16="http://schemas.microsoft.com/office/drawing/2014/main" id="{1BA1755E-1DDA-C54C-BB40-CCC4487B8F95}"/>
                  </a:ext>
                </a:extLst>
              </p:cNvPr>
              <p:cNvSpPr txBox="1"/>
              <p:nvPr/>
            </p:nvSpPr>
            <p:spPr>
              <a:xfrm rot="16200000">
                <a:off x="5620678" y="5088643"/>
                <a:ext cx="986167" cy="276999"/>
              </a:xfrm>
              <a:prstGeom prst="rect">
                <a:avLst/>
              </a:prstGeom>
              <a:solidFill>
                <a:schemeClr val="bg1">
                  <a:alpha val="50000"/>
                </a:schemeClr>
              </a:solidFill>
            </p:spPr>
            <p:txBody>
              <a:bodyPr wrap="none" rtlCol="0">
                <a:spAutoFit/>
              </a:bodyPr>
              <a:lstStyle/>
              <a:p>
                <a:r>
                  <a:rPr lang="en-US" sz="1200" dirty="0">
                    <a:latin typeface="LM Roman 10" pitchFamily="2" charset="77"/>
                    <a:cs typeface="Times New Roman" panose="02020603050405020304" pitchFamily="18" charset="0"/>
                  </a:rPr>
                  <a:t>Output dim</a:t>
                </a:r>
              </a:p>
            </p:txBody>
          </p:sp>
          <p:sp>
            <p:nvSpPr>
              <p:cNvPr id="35" name="TextBox 34">
                <a:extLst>
                  <a:ext uri="{FF2B5EF4-FFF2-40B4-BE49-F238E27FC236}">
                    <a16:creationId xmlns:a16="http://schemas.microsoft.com/office/drawing/2014/main" id="{FAC9077A-DD83-2044-846B-09BC759885B1}"/>
                  </a:ext>
                </a:extLst>
              </p:cNvPr>
              <p:cNvSpPr txBox="1"/>
              <p:nvPr/>
            </p:nvSpPr>
            <p:spPr>
              <a:xfrm>
                <a:off x="5308082" y="5926827"/>
                <a:ext cx="737702"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Weights</a:t>
                </a:r>
                <a:endParaRPr lang="en-US" sz="1200" baseline="30000" dirty="0">
                  <a:latin typeface="LM Roman 10" pitchFamily="2" charset="77"/>
                  <a:cs typeface="Times New Roman" panose="02020603050405020304" pitchFamily="18" charset="0"/>
                </a:endParaRPr>
              </a:p>
            </p:txBody>
          </p:sp>
        </p:grpSp>
        <p:sp>
          <p:nvSpPr>
            <p:cNvPr id="25" name="Rectangle 24">
              <a:extLst>
                <a:ext uri="{FF2B5EF4-FFF2-40B4-BE49-F238E27FC236}">
                  <a16:creationId xmlns:a16="http://schemas.microsoft.com/office/drawing/2014/main" id="{B7AB8C76-D784-9943-A261-2A78E9F92B2C}"/>
                </a:ext>
              </a:extLst>
            </p:cNvPr>
            <p:cNvSpPr/>
            <p:nvPr/>
          </p:nvSpPr>
          <p:spPr>
            <a:xfrm>
              <a:off x="5334322" y="4558231"/>
              <a:ext cx="677680" cy="1353669"/>
            </a:xfrm>
            <a:prstGeom prst="rect">
              <a:avLst/>
            </a:prstGeom>
            <a:solidFill>
              <a:schemeClr val="accent6">
                <a:lumMod val="40000"/>
                <a:lumOff val="60000"/>
              </a:schemeClr>
            </a:solidFill>
            <a:ln w="635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i="1" dirty="0">
                  <a:solidFill>
                    <a:schemeClr val="tx1"/>
                  </a:solidFill>
                  <a:latin typeface="Times New Roman" panose="02020603050405020304" pitchFamily="18" charset="0"/>
                  <a:cs typeface="Times New Roman" panose="02020603050405020304" pitchFamily="18" charset="0"/>
                </a:rPr>
                <a:t>W</a:t>
              </a:r>
              <a:r>
                <a:rPr lang="en-US" sz="3600" i="1" baseline="-25000" dirty="0">
                  <a:solidFill>
                    <a:schemeClr val="tx1"/>
                  </a:solidFill>
                  <a:latin typeface="Times New Roman" panose="02020603050405020304" pitchFamily="18" charset="0"/>
                  <a:cs typeface="Times New Roman" panose="02020603050405020304" pitchFamily="18" charset="0"/>
                </a:rPr>
                <a:t>1</a:t>
              </a:r>
            </a:p>
          </p:txBody>
        </p:sp>
        <p:sp>
          <p:nvSpPr>
            <p:cNvPr id="26" name="TextBox 25">
              <a:extLst>
                <a:ext uri="{FF2B5EF4-FFF2-40B4-BE49-F238E27FC236}">
                  <a16:creationId xmlns:a16="http://schemas.microsoft.com/office/drawing/2014/main" id="{D83604FA-110C-8140-B7B6-219BD2742427}"/>
                </a:ext>
              </a:extLst>
            </p:cNvPr>
            <p:cNvSpPr txBox="1"/>
            <p:nvPr/>
          </p:nvSpPr>
          <p:spPr>
            <a:xfrm>
              <a:off x="7323775" y="4903861"/>
              <a:ext cx="553357"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v</a:t>
              </a:r>
              <a:r>
                <a:rPr lang="en-US" sz="3600" i="1" baseline="-50000" dirty="0">
                  <a:latin typeface="LM Roman 10" pitchFamily="2" charset="77"/>
                  <a:cs typeface="Times New Roman" panose="02020603050405020304" pitchFamily="18" charset="0"/>
                </a:rPr>
                <a:t>*</a:t>
              </a:r>
              <a:endParaRPr lang="en-US" sz="3600" spc="-100" baseline="-50000" dirty="0">
                <a:latin typeface="LM Roman 10" pitchFamily="2" charset="77"/>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EE1859A7-5A55-9640-AF35-57203FE73697}"/>
                </a:ext>
              </a:extLst>
            </p:cNvPr>
            <p:cNvCxnSpPr>
              <a:cxnSpLocks/>
              <a:stCxn id="34" idx="2"/>
            </p:cNvCxnSpPr>
            <p:nvPr/>
          </p:nvCxnSpPr>
          <p:spPr>
            <a:xfrm>
              <a:off x="6252261" y="5227142"/>
              <a:ext cx="642640" cy="792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ube 27">
              <a:extLst>
                <a:ext uri="{FF2B5EF4-FFF2-40B4-BE49-F238E27FC236}">
                  <a16:creationId xmlns:a16="http://schemas.microsoft.com/office/drawing/2014/main" id="{BA2319C3-E713-B448-B53D-3EBF0611D4D5}"/>
                </a:ext>
              </a:extLst>
            </p:cNvPr>
            <p:cNvSpPr/>
            <p:nvPr/>
          </p:nvSpPr>
          <p:spPr>
            <a:xfrm>
              <a:off x="4288025" y="4453718"/>
              <a:ext cx="268743" cy="1612458"/>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29" name="TextBox 28">
              <a:extLst>
                <a:ext uri="{FF2B5EF4-FFF2-40B4-BE49-F238E27FC236}">
                  <a16:creationId xmlns:a16="http://schemas.microsoft.com/office/drawing/2014/main" id="{92DAF4AB-5CB2-8847-A7CC-49CCB878AF95}"/>
                </a:ext>
              </a:extLst>
            </p:cNvPr>
            <p:cNvSpPr txBox="1"/>
            <p:nvPr/>
          </p:nvSpPr>
          <p:spPr>
            <a:xfrm>
              <a:off x="3738857" y="4903862"/>
              <a:ext cx="553357"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k</a:t>
              </a:r>
              <a:r>
                <a:rPr lang="en-US" sz="3600" i="1" baseline="-50000" dirty="0">
                  <a:latin typeface="LM Roman 10" pitchFamily="2" charset="77"/>
                  <a:cs typeface="Times New Roman" panose="02020603050405020304" pitchFamily="18" charset="0"/>
                </a:rPr>
                <a:t>*</a:t>
              </a:r>
              <a:endParaRPr lang="en-US" sz="3600" baseline="-50000" dirty="0">
                <a:latin typeface="LM Roman 10" pitchFamily="2" charset="77"/>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75EBFB29-1BB0-1F44-B170-6892A5FA9B1C}"/>
                </a:ext>
              </a:extLst>
            </p:cNvPr>
            <p:cNvCxnSpPr>
              <a:cxnSpLocks/>
            </p:cNvCxnSpPr>
            <p:nvPr/>
          </p:nvCxnSpPr>
          <p:spPr>
            <a:xfrm flipV="1">
              <a:off x="4615681" y="5236037"/>
              <a:ext cx="655775" cy="70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06EC99B-91FF-7848-9766-F3FABD783BAD}"/>
                </a:ext>
              </a:extLst>
            </p:cNvPr>
            <p:cNvSpPr txBox="1"/>
            <p:nvPr/>
          </p:nvSpPr>
          <p:spPr>
            <a:xfrm>
              <a:off x="4581351" y="5550193"/>
              <a:ext cx="753731"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multiply</a:t>
              </a:r>
              <a:endParaRPr lang="en-US" sz="1200" baseline="30000" dirty="0">
                <a:latin typeface="LM Roman 10" pitchFamily="2" charset="77"/>
                <a:cs typeface="Times New Roman" panose="02020603050405020304" pitchFamily="18" charset="0"/>
              </a:endParaRPr>
            </a:p>
          </p:txBody>
        </p:sp>
        <p:sp>
          <p:nvSpPr>
            <p:cNvPr id="32" name="Cube 31">
              <a:extLst>
                <a:ext uri="{FF2B5EF4-FFF2-40B4-BE49-F238E27FC236}">
                  <a16:creationId xmlns:a16="http://schemas.microsoft.com/office/drawing/2014/main" id="{57C50C70-729C-F74A-AB0F-B20D531A5F96}"/>
                </a:ext>
              </a:extLst>
            </p:cNvPr>
            <p:cNvSpPr/>
            <p:nvPr/>
          </p:nvSpPr>
          <p:spPr>
            <a:xfrm>
              <a:off x="6961327" y="4632259"/>
              <a:ext cx="285653" cy="1236687"/>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sp>
        <p:nvSpPr>
          <p:cNvPr id="11" name="TextBox 10">
            <a:extLst>
              <a:ext uri="{FF2B5EF4-FFF2-40B4-BE49-F238E27FC236}">
                <a16:creationId xmlns:a16="http://schemas.microsoft.com/office/drawing/2014/main" id="{BA89D51E-0DC2-9D46-9978-BDCD149777AA}"/>
              </a:ext>
            </a:extLst>
          </p:cNvPr>
          <p:cNvSpPr txBox="1"/>
          <p:nvPr/>
        </p:nvSpPr>
        <p:spPr>
          <a:xfrm>
            <a:off x="2046469" y="1292692"/>
            <a:ext cx="8123699" cy="1200329"/>
          </a:xfrm>
          <a:prstGeom prst="rect">
            <a:avLst/>
          </a:prstGeom>
          <a:noFill/>
        </p:spPr>
        <p:txBody>
          <a:bodyPr wrap="none" rtlCol="0">
            <a:spAutoFit/>
          </a:bodyPr>
          <a:lstStyle/>
          <a:p>
            <a:pPr algn="ctr"/>
            <a:r>
              <a:rPr lang="en-US" sz="3600" dirty="0"/>
              <a:t>A layer can act as a memory.</a:t>
            </a:r>
            <a:br>
              <a:rPr lang="en-US" sz="3600" dirty="0"/>
            </a:br>
            <a:r>
              <a:rPr lang="en-US" sz="3600" dirty="0"/>
              <a:t>Capacity based on the number of columns.</a:t>
            </a:r>
          </a:p>
        </p:txBody>
      </p:sp>
      <p:grpSp>
        <p:nvGrpSpPr>
          <p:cNvPr id="3" name="Group 2">
            <a:extLst>
              <a:ext uri="{FF2B5EF4-FFF2-40B4-BE49-F238E27FC236}">
                <a16:creationId xmlns:a16="http://schemas.microsoft.com/office/drawing/2014/main" id="{6D965A00-51D8-4042-A264-93AAE2847D33}"/>
              </a:ext>
            </a:extLst>
          </p:cNvPr>
          <p:cNvGrpSpPr/>
          <p:nvPr/>
        </p:nvGrpSpPr>
        <p:grpSpPr>
          <a:xfrm>
            <a:off x="2046469" y="2871259"/>
            <a:ext cx="7294882" cy="1185864"/>
            <a:chOff x="4135118" y="4543424"/>
            <a:chExt cx="7294882" cy="1185864"/>
          </a:xfrm>
        </p:grpSpPr>
        <p:pic>
          <p:nvPicPr>
            <p:cNvPr id="20" name="Picture 19">
              <a:extLst>
                <a:ext uri="{FF2B5EF4-FFF2-40B4-BE49-F238E27FC236}">
                  <a16:creationId xmlns:a16="http://schemas.microsoft.com/office/drawing/2014/main" id="{4A7ACC22-FAD3-984F-8021-006403EF59CB}"/>
                </a:ext>
              </a:extLst>
            </p:cNvPr>
            <p:cNvPicPr>
              <a:picLocks noChangeAspect="1"/>
            </p:cNvPicPr>
            <p:nvPr/>
          </p:nvPicPr>
          <p:blipFill rotWithShape="1">
            <a:blip r:embed="rId4"/>
            <a:srcRect l="16920" t="47036"/>
            <a:stretch/>
          </p:blipFill>
          <p:spPr>
            <a:xfrm>
              <a:off x="4135118" y="4543424"/>
              <a:ext cx="7153657" cy="1049329"/>
            </a:xfrm>
            <a:prstGeom prst="rect">
              <a:avLst/>
            </a:prstGeom>
          </p:spPr>
        </p:pic>
        <p:sp>
          <p:nvSpPr>
            <p:cNvPr id="21" name="Rectangle 20">
              <a:extLst>
                <a:ext uri="{FF2B5EF4-FFF2-40B4-BE49-F238E27FC236}">
                  <a16:creationId xmlns:a16="http://schemas.microsoft.com/office/drawing/2014/main" id="{B21D3EED-91B2-B640-9B40-977DD3AC0930}"/>
                </a:ext>
              </a:extLst>
            </p:cNvPr>
            <p:cNvSpPr/>
            <p:nvPr/>
          </p:nvSpPr>
          <p:spPr>
            <a:xfrm>
              <a:off x="8447163" y="4543425"/>
              <a:ext cx="2982837" cy="11858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45614A24-E082-AE47-82D0-86FEB3583C57}"/>
              </a:ext>
            </a:extLst>
          </p:cNvPr>
          <p:cNvSpPr>
            <a:spLocks noGrp="1"/>
          </p:cNvSpPr>
          <p:nvPr>
            <p:ph type="sldNum" sz="quarter" idx="12"/>
          </p:nvPr>
        </p:nvSpPr>
        <p:spPr/>
        <p:txBody>
          <a:bodyPr/>
          <a:lstStyle/>
          <a:p>
            <a:fld id="{1C5BAF6F-9C19-C542-80D4-E4BC724303C8}" type="slidenum">
              <a:rPr lang="en-US" smtClean="0"/>
              <a:t>66</a:t>
            </a:fld>
            <a:endParaRPr lang="en-US"/>
          </a:p>
        </p:txBody>
      </p:sp>
      <p:sp>
        <p:nvSpPr>
          <p:cNvPr id="36" name="Title 1">
            <a:extLst>
              <a:ext uri="{FF2B5EF4-FFF2-40B4-BE49-F238E27FC236}">
                <a16:creationId xmlns:a16="http://schemas.microsoft.com/office/drawing/2014/main" id="{DD21EB72-686C-7544-A36D-9F9F4FF1C174}"/>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
        <p:nvSpPr>
          <p:cNvPr id="37" name="TextBox 36">
            <a:extLst>
              <a:ext uri="{FF2B5EF4-FFF2-40B4-BE49-F238E27FC236}">
                <a16:creationId xmlns:a16="http://schemas.microsoft.com/office/drawing/2014/main" id="{DFB0C44A-050F-F54E-9A73-BE2498AC6435}"/>
              </a:ext>
            </a:extLst>
          </p:cNvPr>
          <p:cNvSpPr txBox="1"/>
          <p:nvPr/>
        </p:nvSpPr>
        <p:spPr>
          <a:xfrm>
            <a:off x="9899211" y="6204236"/>
            <a:ext cx="2222083" cy="646331"/>
          </a:xfrm>
          <a:prstGeom prst="rect">
            <a:avLst/>
          </a:prstGeom>
          <a:noFill/>
        </p:spPr>
        <p:txBody>
          <a:bodyPr wrap="none" rtlCol="0">
            <a:spAutoFit/>
          </a:bodyPr>
          <a:lstStyle/>
          <a:p>
            <a:pPr algn="r"/>
            <a:r>
              <a:rPr lang="en-US" sz="3600" dirty="0"/>
              <a:t>[Bau 2020]</a:t>
            </a:r>
          </a:p>
        </p:txBody>
      </p:sp>
    </p:spTree>
    <p:custDataLst>
      <p:tags r:id="rId1"/>
    </p:custDataLst>
    <p:extLst>
      <p:ext uri="{BB962C8B-B14F-4D97-AF65-F5344CB8AC3E}">
        <p14:creationId xmlns:p14="http://schemas.microsoft.com/office/powerpoint/2010/main" val="294933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5703 0.20324 L 0.00091 -0.00162 " pathEditMode="relative" rAng="0" ptsTypes="AA">
                                      <p:cBhvr>
                                        <p:cTn id="6" dur="500" fill="hold"/>
                                        <p:tgtEl>
                                          <p:spTgt spid="3"/>
                                        </p:tgtEl>
                                        <p:attrNameLst>
                                          <p:attrName>ppt_x</p:attrName>
                                          <p:attrName>ppt_y</p:attrName>
                                        </p:attrNameLst>
                                      </p:cBhvr>
                                      <p:rCtr x="-7813" y="-10255"/>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19FF1E-E5DC-474C-BDB9-47926A7C45C7}"/>
              </a:ext>
            </a:extLst>
          </p:cNvPr>
          <p:cNvGrpSpPr/>
          <p:nvPr/>
        </p:nvGrpSpPr>
        <p:grpSpPr>
          <a:xfrm>
            <a:off x="122549" y="1325563"/>
            <a:ext cx="11992762" cy="5324230"/>
            <a:chOff x="122549" y="1325563"/>
            <a:chExt cx="11992762" cy="5324230"/>
          </a:xfrm>
        </p:grpSpPr>
        <p:cxnSp>
          <p:nvCxnSpPr>
            <p:cNvPr id="878" name="Elbow Connector 877">
              <a:extLst>
                <a:ext uri="{FF2B5EF4-FFF2-40B4-BE49-F238E27FC236}">
                  <a16:creationId xmlns:a16="http://schemas.microsoft.com/office/drawing/2014/main" id="{FC89F406-BC6E-0D40-9F01-AB2A2ECCB9F3}"/>
                </a:ext>
              </a:extLst>
            </p:cNvPr>
            <p:cNvCxnSpPr>
              <a:cxnSpLocks/>
              <a:stCxn id="496" idx="6"/>
              <a:endCxn id="854" idx="2"/>
            </p:cNvCxnSpPr>
            <p:nvPr/>
          </p:nvCxnSpPr>
          <p:spPr>
            <a:xfrm>
              <a:off x="2168943" y="2239399"/>
              <a:ext cx="8214035" cy="3945127"/>
            </a:xfrm>
            <a:prstGeom prst="bentConnector3">
              <a:avLst>
                <a:gd name="adj1" fmla="val 60444"/>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3" name="Elbow Connector 392">
              <a:extLst>
                <a:ext uri="{FF2B5EF4-FFF2-40B4-BE49-F238E27FC236}">
                  <a16:creationId xmlns:a16="http://schemas.microsoft.com/office/drawing/2014/main" id="{7F8C177A-6789-BF4B-80BD-9A553C477E33}"/>
                </a:ext>
              </a:extLst>
            </p:cNvPr>
            <p:cNvCxnSpPr>
              <a:cxnSpLocks/>
              <a:stCxn id="411" idx="0"/>
              <a:endCxn id="394" idx="1"/>
            </p:cNvCxnSpPr>
            <p:nvPr/>
          </p:nvCxnSpPr>
          <p:spPr>
            <a:xfrm rot="16200000" flipH="1">
              <a:off x="3785177" y="1657682"/>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D10A02ED-2F48-8344-BEAB-425709ABF7AD}"/>
                </a:ext>
              </a:extLst>
            </p:cNvPr>
            <p:cNvSpPr/>
            <p:nvPr/>
          </p:nvSpPr>
          <p:spPr>
            <a:xfrm flipV="1">
              <a:off x="399309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5" name="Elbow Connector 394">
              <a:extLst>
                <a:ext uri="{FF2B5EF4-FFF2-40B4-BE49-F238E27FC236}">
                  <a16:creationId xmlns:a16="http://schemas.microsoft.com/office/drawing/2014/main" id="{DF409FC5-C333-534E-9CE5-1FA0AC04A96A}"/>
                </a:ext>
              </a:extLst>
            </p:cNvPr>
            <p:cNvCxnSpPr>
              <a:cxnSpLocks/>
              <a:stCxn id="394" idx="3"/>
            </p:cNvCxnSpPr>
            <p:nvPr/>
          </p:nvCxnSpPr>
          <p:spPr>
            <a:xfrm flipV="1">
              <a:off x="425628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7" name="Diamond 396">
              <a:extLst>
                <a:ext uri="{FF2B5EF4-FFF2-40B4-BE49-F238E27FC236}">
                  <a16:creationId xmlns:a16="http://schemas.microsoft.com/office/drawing/2014/main" id="{2225CEDD-2797-D549-B5EF-C405969CF276}"/>
                </a:ext>
              </a:extLst>
            </p:cNvPr>
            <p:cNvSpPr/>
            <p:nvPr/>
          </p:nvSpPr>
          <p:spPr>
            <a:xfrm flipV="1">
              <a:off x="4658399"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8" name="Elbow Connector 397">
              <a:extLst>
                <a:ext uri="{FF2B5EF4-FFF2-40B4-BE49-F238E27FC236}">
                  <a16:creationId xmlns:a16="http://schemas.microsoft.com/office/drawing/2014/main" id="{C5821BA8-0916-1C4F-8DEB-72B162EEA52B}"/>
                </a:ext>
              </a:extLst>
            </p:cNvPr>
            <p:cNvCxnSpPr>
              <a:cxnSpLocks/>
              <a:stCxn id="397" idx="3"/>
            </p:cNvCxnSpPr>
            <p:nvPr/>
          </p:nvCxnSpPr>
          <p:spPr>
            <a:xfrm flipV="1">
              <a:off x="502166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9" name="Elbow Connector 398">
              <a:extLst>
                <a:ext uri="{FF2B5EF4-FFF2-40B4-BE49-F238E27FC236}">
                  <a16:creationId xmlns:a16="http://schemas.microsoft.com/office/drawing/2014/main" id="{59A61C87-C833-4E40-9966-A9F77DED745C}"/>
                </a:ext>
              </a:extLst>
            </p:cNvPr>
            <p:cNvCxnSpPr>
              <a:cxnSpLocks/>
              <a:endCxn id="397" idx="1"/>
            </p:cNvCxnSpPr>
            <p:nvPr/>
          </p:nvCxnSpPr>
          <p:spPr>
            <a:xfrm rot="16200000" flipH="1">
              <a:off x="4430918"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571FB2E-B3B5-E144-8BD1-AC5DEE1C70FE}"/>
                </a:ext>
              </a:extLst>
            </p:cNvPr>
            <p:cNvCxnSpPr>
              <a:cxnSpLocks/>
              <a:endCxn id="401" idx="2"/>
            </p:cNvCxnSpPr>
            <p:nvPr/>
          </p:nvCxnSpPr>
          <p:spPr>
            <a:xfrm>
              <a:off x="386771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1E658D5F-F93A-FE47-B32B-C111E5F29778}"/>
                </a:ext>
              </a:extLst>
            </p:cNvPr>
            <p:cNvSpPr/>
            <p:nvPr/>
          </p:nvSpPr>
          <p:spPr>
            <a:xfrm flipV="1">
              <a:off x="5284105"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3" name="Elbow Connector 402">
              <a:extLst>
                <a:ext uri="{FF2B5EF4-FFF2-40B4-BE49-F238E27FC236}">
                  <a16:creationId xmlns:a16="http://schemas.microsoft.com/office/drawing/2014/main" id="{98BE3D0D-C1B8-7047-9652-F6FB692A9E9A}"/>
                </a:ext>
              </a:extLst>
            </p:cNvPr>
            <p:cNvCxnSpPr>
              <a:cxnSpLocks/>
              <a:stCxn id="445" idx="0"/>
              <a:endCxn id="404" idx="1"/>
            </p:cNvCxnSpPr>
            <p:nvPr/>
          </p:nvCxnSpPr>
          <p:spPr>
            <a:xfrm rot="16200000" flipH="1">
              <a:off x="2089820" y="1661096"/>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4" name="Rectangle 403">
              <a:extLst>
                <a:ext uri="{FF2B5EF4-FFF2-40B4-BE49-F238E27FC236}">
                  <a16:creationId xmlns:a16="http://schemas.microsoft.com/office/drawing/2014/main" id="{491B1B64-42FC-7C4D-9DE9-DF65E346E483}"/>
                </a:ext>
              </a:extLst>
            </p:cNvPr>
            <p:cNvSpPr/>
            <p:nvPr/>
          </p:nvSpPr>
          <p:spPr>
            <a:xfrm flipV="1">
              <a:off x="2294325" y="17340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5" name="Elbow Connector 404">
              <a:extLst>
                <a:ext uri="{FF2B5EF4-FFF2-40B4-BE49-F238E27FC236}">
                  <a16:creationId xmlns:a16="http://schemas.microsoft.com/office/drawing/2014/main" id="{E3518B90-4886-DB4A-819A-10ACE729A192}"/>
                </a:ext>
              </a:extLst>
            </p:cNvPr>
            <p:cNvCxnSpPr>
              <a:cxnSpLocks/>
              <a:stCxn id="404" idx="3"/>
            </p:cNvCxnSpPr>
            <p:nvPr/>
          </p:nvCxnSpPr>
          <p:spPr>
            <a:xfrm flipV="1">
              <a:off x="2557520" y="15819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7" name="Diamond 406">
              <a:extLst>
                <a:ext uri="{FF2B5EF4-FFF2-40B4-BE49-F238E27FC236}">
                  <a16:creationId xmlns:a16="http://schemas.microsoft.com/office/drawing/2014/main" id="{B51559DB-8487-DB4A-A25D-FED4C3CF223E}"/>
                </a:ext>
              </a:extLst>
            </p:cNvPr>
            <p:cNvSpPr/>
            <p:nvPr/>
          </p:nvSpPr>
          <p:spPr>
            <a:xfrm flipV="1">
              <a:off x="2959628" y="1683969"/>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8" name="Elbow Connector 407">
              <a:extLst>
                <a:ext uri="{FF2B5EF4-FFF2-40B4-BE49-F238E27FC236}">
                  <a16:creationId xmlns:a16="http://schemas.microsoft.com/office/drawing/2014/main" id="{E9AA2E44-39F0-6544-8382-3BD52F688F4E}"/>
                </a:ext>
              </a:extLst>
            </p:cNvPr>
            <p:cNvCxnSpPr>
              <a:cxnSpLocks/>
              <a:stCxn id="407" idx="3"/>
            </p:cNvCxnSpPr>
            <p:nvPr/>
          </p:nvCxnSpPr>
          <p:spPr>
            <a:xfrm flipV="1">
              <a:off x="3322894" y="15819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Elbow Connector 408">
              <a:extLst>
                <a:ext uri="{FF2B5EF4-FFF2-40B4-BE49-F238E27FC236}">
                  <a16:creationId xmlns:a16="http://schemas.microsoft.com/office/drawing/2014/main" id="{219BD851-1593-934C-82F8-6ACAE243147D}"/>
                </a:ext>
              </a:extLst>
            </p:cNvPr>
            <p:cNvCxnSpPr>
              <a:cxnSpLocks/>
              <a:endCxn id="407" idx="1"/>
            </p:cNvCxnSpPr>
            <p:nvPr/>
          </p:nvCxnSpPr>
          <p:spPr>
            <a:xfrm rot="16200000" flipH="1">
              <a:off x="2732147" y="16381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B9F12AC-2A46-A743-B06E-EBEB2F07A82F}"/>
                </a:ext>
              </a:extLst>
            </p:cNvPr>
            <p:cNvCxnSpPr>
              <a:cxnSpLocks/>
              <a:stCxn id="445" idx="6"/>
              <a:endCxn id="411" idx="2"/>
            </p:cNvCxnSpPr>
            <p:nvPr/>
          </p:nvCxnSpPr>
          <p:spPr>
            <a:xfrm>
              <a:off x="2168943" y="1581973"/>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1" name="Oval 410">
              <a:extLst>
                <a:ext uri="{FF2B5EF4-FFF2-40B4-BE49-F238E27FC236}">
                  <a16:creationId xmlns:a16="http://schemas.microsoft.com/office/drawing/2014/main" id="{224997BF-0566-5043-B45B-1AFF61FA7690}"/>
                </a:ext>
              </a:extLst>
            </p:cNvPr>
            <p:cNvSpPr/>
            <p:nvPr/>
          </p:nvSpPr>
          <p:spPr>
            <a:xfrm flipV="1">
              <a:off x="3585334" y="14441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1" name="Diamond 440">
              <a:extLst>
                <a:ext uri="{FF2B5EF4-FFF2-40B4-BE49-F238E27FC236}">
                  <a16:creationId xmlns:a16="http://schemas.microsoft.com/office/drawing/2014/main" id="{5ECF96EA-BB0D-CA4A-8DB7-956D4205D9D6}"/>
                </a:ext>
              </a:extLst>
            </p:cNvPr>
            <p:cNvSpPr/>
            <p:nvPr/>
          </p:nvSpPr>
          <p:spPr>
            <a:xfrm flipV="1">
              <a:off x="9757560"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2" name="Elbow Connector 441">
              <a:extLst>
                <a:ext uri="{FF2B5EF4-FFF2-40B4-BE49-F238E27FC236}">
                  <a16:creationId xmlns:a16="http://schemas.microsoft.com/office/drawing/2014/main" id="{E5D28257-4695-B249-B35E-659F305A3A18}"/>
                </a:ext>
              </a:extLst>
            </p:cNvPr>
            <p:cNvCxnSpPr>
              <a:cxnSpLocks/>
              <a:stCxn id="441" idx="3"/>
            </p:cNvCxnSpPr>
            <p:nvPr/>
          </p:nvCxnSpPr>
          <p:spPr>
            <a:xfrm flipV="1">
              <a:off x="10120826"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Elbow Connector 442">
              <a:extLst>
                <a:ext uri="{FF2B5EF4-FFF2-40B4-BE49-F238E27FC236}">
                  <a16:creationId xmlns:a16="http://schemas.microsoft.com/office/drawing/2014/main" id="{FD72471E-64B4-3448-A072-48612DACA9F4}"/>
                </a:ext>
              </a:extLst>
            </p:cNvPr>
            <p:cNvCxnSpPr>
              <a:cxnSpLocks/>
              <a:endCxn id="441" idx="1"/>
            </p:cNvCxnSpPr>
            <p:nvPr/>
          </p:nvCxnSpPr>
          <p:spPr>
            <a:xfrm rot="16200000" flipH="1">
              <a:off x="9530079"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E2161C31-6959-0C48-B504-655216F9DD24}"/>
                </a:ext>
              </a:extLst>
            </p:cNvPr>
            <p:cNvCxnSpPr>
              <a:cxnSpLocks/>
              <a:endCxn id="415" idx="2"/>
            </p:cNvCxnSpPr>
            <p:nvPr/>
          </p:nvCxnSpPr>
          <p:spPr>
            <a:xfrm>
              <a:off x="8966877"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5" name="Oval 414">
              <a:extLst>
                <a:ext uri="{FF2B5EF4-FFF2-40B4-BE49-F238E27FC236}">
                  <a16:creationId xmlns:a16="http://schemas.microsoft.com/office/drawing/2014/main" id="{A6C2B56F-DDA3-5B4E-9E97-19D29EC16664}"/>
                </a:ext>
              </a:extLst>
            </p:cNvPr>
            <p:cNvSpPr/>
            <p:nvPr/>
          </p:nvSpPr>
          <p:spPr>
            <a:xfrm flipV="1">
              <a:off x="1038326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8" name="Elbow Connector 437">
              <a:extLst>
                <a:ext uri="{FF2B5EF4-FFF2-40B4-BE49-F238E27FC236}">
                  <a16:creationId xmlns:a16="http://schemas.microsoft.com/office/drawing/2014/main" id="{89940EFA-29CC-8F4F-A277-FC8AA7DFDE31}"/>
                </a:ext>
              </a:extLst>
            </p:cNvPr>
            <p:cNvCxnSpPr>
              <a:cxnSpLocks/>
              <a:stCxn id="401" idx="0"/>
              <a:endCxn id="439" idx="1"/>
            </p:cNvCxnSpPr>
            <p:nvPr/>
          </p:nvCxnSpPr>
          <p:spPr>
            <a:xfrm rot="16200000" flipH="1">
              <a:off x="5485372" y="1656258"/>
              <a:ext cx="145852" cy="27283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9" name="Rectangle 438">
              <a:extLst>
                <a:ext uri="{FF2B5EF4-FFF2-40B4-BE49-F238E27FC236}">
                  <a16:creationId xmlns:a16="http://schemas.microsoft.com/office/drawing/2014/main" id="{D92089E9-9E8B-F546-BCEF-F56A173EABAC}"/>
                </a:ext>
              </a:extLst>
            </p:cNvPr>
            <p:cNvSpPr/>
            <p:nvPr/>
          </p:nvSpPr>
          <p:spPr>
            <a:xfrm flipV="1">
              <a:off x="569471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0" name="Elbow Connector 439">
              <a:extLst>
                <a:ext uri="{FF2B5EF4-FFF2-40B4-BE49-F238E27FC236}">
                  <a16:creationId xmlns:a16="http://schemas.microsoft.com/office/drawing/2014/main" id="{2C30624F-D02E-774D-8C12-060E5F53485C}"/>
                </a:ext>
              </a:extLst>
            </p:cNvPr>
            <p:cNvCxnSpPr>
              <a:cxnSpLocks/>
              <a:stCxn id="439" idx="3"/>
            </p:cNvCxnSpPr>
            <p:nvPr/>
          </p:nvCxnSpPr>
          <p:spPr>
            <a:xfrm flipV="1">
              <a:off x="595790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Elbow Connector 435">
              <a:extLst>
                <a:ext uri="{FF2B5EF4-FFF2-40B4-BE49-F238E27FC236}">
                  <a16:creationId xmlns:a16="http://schemas.microsoft.com/office/drawing/2014/main" id="{9C564B50-1FAA-FA47-BEB2-E02311712BB8}"/>
                </a:ext>
              </a:extLst>
            </p:cNvPr>
            <p:cNvCxnSpPr>
              <a:cxnSpLocks/>
              <a:stCxn id="435" idx="3"/>
            </p:cNvCxnSpPr>
            <p:nvPr/>
          </p:nvCxnSpPr>
          <p:spPr>
            <a:xfrm flipV="1">
              <a:off x="672328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Elbow Connector 436">
              <a:extLst>
                <a:ext uri="{FF2B5EF4-FFF2-40B4-BE49-F238E27FC236}">
                  <a16:creationId xmlns:a16="http://schemas.microsoft.com/office/drawing/2014/main" id="{ED302EE7-9E39-E748-9B39-92902A4765EB}"/>
                </a:ext>
              </a:extLst>
            </p:cNvPr>
            <p:cNvCxnSpPr>
              <a:cxnSpLocks/>
              <a:endCxn id="435" idx="1"/>
            </p:cNvCxnSpPr>
            <p:nvPr/>
          </p:nvCxnSpPr>
          <p:spPr>
            <a:xfrm rot="16200000" flipH="1">
              <a:off x="6132537"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9AFAED5-B480-AB4A-BE15-B2EAE4A54FB1}"/>
                </a:ext>
              </a:extLst>
            </p:cNvPr>
            <p:cNvCxnSpPr>
              <a:cxnSpLocks/>
              <a:endCxn id="419" idx="2"/>
            </p:cNvCxnSpPr>
            <p:nvPr/>
          </p:nvCxnSpPr>
          <p:spPr>
            <a:xfrm>
              <a:off x="556933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9" name="Oval 418">
              <a:extLst>
                <a:ext uri="{FF2B5EF4-FFF2-40B4-BE49-F238E27FC236}">
                  <a16:creationId xmlns:a16="http://schemas.microsoft.com/office/drawing/2014/main" id="{824FEC62-0650-DD44-82CC-091DDACEB26A}"/>
                </a:ext>
              </a:extLst>
            </p:cNvPr>
            <p:cNvSpPr/>
            <p:nvPr/>
          </p:nvSpPr>
          <p:spPr>
            <a:xfrm flipV="1">
              <a:off x="6985726"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2" name="Elbow Connector 431">
              <a:extLst>
                <a:ext uri="{FF2B5EF4-FFF2-40B4-BE49-F238E27FC236}">
                  <a16:creationId xmlns:a16="http://schemas.microsoft.com/office/drawing/2014/main" id="{A6B21595-E6BF-AC45-8215-7F8155A178E3}"/>
                </a:ext>
              </a:extLst>
            </p:cNvPr>
            <p:cNvCxnSpPr>
              <a:cxnSpLocks/>
              <a:stCxn id="419" idx="0"/>
              <a:endCxn id="433" idx="1"/>
            </p:cNvCxnSpPr>
            <p:nvPr/>
          </p:nvCxnSpPr>
          <p:spPr>
            <a:xfrm rot="16200000" flipH="1">
              <a:off x="7185568" y="1657682"/>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Rectangle 432">
              <a:extLst>
                <a:ext uri="{FF2B5EF4-FFF2-40B4-BE49-F238E27FC236}">
                  <a16:creationId xmlns:a16="http://schemas.microsoft.com/office/drawing/2014/main" id="{03C6BA7B-58F3-3645-AF05-1C032E978472}"/>
                </a:ext>
              </a:extLst>
            </p:cNvPr>
            <p:cNvSpPr/>
            <p:nvPr/>
          </p:nvSpPr>
          <p:spPr>
            <a:xfrm flipV="1">
              <a:off x="739348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4" name="Elbow Connector 433">
              <a:extLst>
                <a:ext uri="{FF2B5EF4-FFF2-40B4-BE49-F238E27FC236}">
                  <a16:creationId xmlns:a16="http://schemas.microsoft.com/office/drawing/2014/main" id="{53DEA955-4F48-524D-8667-B8576CA779F9}"/>
                </a:ext>
              </a:extLst>
            </p:cNvPr>
            <p:cNvCxnSpPr>
              <a:cxnSpLocks/>
              <a:stCxn id="433" idx="3"/>
            </p:cNvCxnSpPr>
            <p:nvPr/>
          </p:nvCxnSpPr>
          <p:spPr>
            <a:xfrm flipV="1">
              <a:off x="765668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127DA5E5-D66A-D648-964A-2FE6B081E2F9}"/>
                </a:ext>
              </a:extLst>
            </p:cNvPr>
            <p:cNvCxnSpPr>
              <a:cxnSpLocks/>
            </p:cNvCxnSpPr>
            <p:nvPr/>
          </p:nvCxnSpPr>
          <p:spPr>
            <a:xfrm>
              <a:off x="7268107" y="15819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Elbow Connector 428">
              <a:extLst>
                <a:ext uri="{FF2B5EF4-FFF2-40B4-BE49-F238E27FC236}">
                  <a16:creationId xmlns:a16="http://schemas.microsoft.com/office/drawing/2014/main" id="{D60288A2-38E3-3943-B847-71D068CB776E}"/>
                </a:ext>
              </a:extLst>
            </p:cNvPr>
            <p:cNvCxnSpPr>
              <a:cxnSpLocks/>
              <a:stCxn id="423" idx="0"/>
              <a:endCxn id="430" idx="1"/>
            </p:cNvCxnSpPr>
            <p:nvPr/>
          </p:nvCxnSpPr>
          <p:spPr>
            <a:xfrm rot="16200000" flipH="1">
              <a:off x="8884339" y="1657683"/>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0" name="Rectangle 429">
              <a:extLst>
                <a:ext uri="{FF2B5EF4-FFF2-40B4-BE49-F238E27FC236}">
                  <a16:creationId xmlns:a16="http://schemas.microsoft.com/office/drawing/2014/main" id="{F8FAD658-4505-5D44-AB36-71DEBE6F3858}"/>
                </a:ext>
              </a:extLst>
            </p:cNvPr>
            <p:cNvSpPr/>
            <p:nvPr/>
          </p:nvSpPr>
          <p:spPr>
            <a:xfrm flipV="1">
              <a:off x="909225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1" name="Elbow Connector 430">
              <a:extLst>
                <a:ext uri="{FF2B5EF4-FFF2-40B4-BE49-F238E27FC236}">
                  <a16:creationId xmlns:a16="http://schemas.microsoft.com/office/drawing/2014/main" id="{19802C58-ABDB-8348-9E3F-0074FDC7C728}"/>
                </a:ext>
              </a:extLst>
            </p:cNvPr>
            <p:cNvCxnSpPr>
              <a:cxnSpLocks/>
              <a:stCxn id="430" idx="3"/>
            </p:cNvCxnSpPr>
            <p:nvPr/>
          </p:nvCxnSpPr>
          <p:spPr>
            <a:xfrm flipV="1">
              <a:off x="935545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Oval 422">
              <a:extLst>
                <a:ext uri="{FF2B5EF4-FFF2-40B4-BE49-F238E27FC236}">
                  <a16:creationId xmlns:a16="http://schemas.microsoft.com/office/drawing/2014/main" id="{C6929F0A-D2E2-CD49-B484-24656AB6A55B}"/>
                </a:ext>
              </a:extLst>
            </p:cNvPr>
            <p:cNvSpPr/>
            <p:nvPr/>
          </p:nvSpPr>
          <p:spPr>
            <a:xfrm flipV="1">
              <a:off x="868449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25" name="Straight Connector 424">
              <a:extLst>
                <a:ext uri="{FF2B5EF4-FFF2-40B4-BE49-F238E27FC236}">
                  <a16:creationId xmlns:a16="http://schemas.microsoft.com/office/drawing/2014/main" id="{943AD127-B43D-8447-99B6-973EA8069D10}"/>
                </a:ext>
              </a:extLst>
            </p:cNvPr>
            <p:cNvCxnSpPr>
              <a:cxnSpLocks/>
            </p:cNvCxnSpPr>
            <p:nvPr/>
          </p:nvCxnSpPr>
          <p:spPr>
            <a:xfrm>
              <a:off x="8526772" y="15819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FAA325A-8F8C-644E-B8DC-886076140CAA}"/>
                </a:ext>
              </a:extLst>
            </p:cNvPr>
            <p:cNvSpPr/>
            <p:nvPr/>
          </p:nvSpPr>
          <p:spPr>
            <a:xfrm>
              <a:off x="805625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7" name="Oval 426">
              <a:extLst>
                <a:ext uri="{FF2B5EF4-FFF2-40B4-BE49-F238E27FC236}">
                  <a16:creationId xmlns:a16="http://schemas.microsoft.com/office/drawing/2014/main" id="{2180CF6A-D01C-9143-A4BB-DFC530CED8BA}"/>
                </a:ext>
              </a:extLst>
            </p:cNvPr>
            <p:cNvSpPr/>
            <p:nvPr/>
          </p:nvSpPr>
          <p:spPr>
            <a:xfrm>
              <a:off x="821592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8" name="Oval 427">
              <a:extLst>
                <a:ext uri="{FF2B5EF4-FFF2-40B4-BE49-F238E27FC236}">
                  <a16:creationId xmlns:a16="http://schemas.microsoft.com/office/drawing/2014/main" id="{6B268A4F-B61C-C846-ABE5-9A12DC738DB2}"/>
                </a:ext>
              </a:extLst>
            </p:cNvPr>
            <p:cNvSpPr/>
            <p:nvPr/>
          </p:nvSpPr>
          <p:spPr>
            <a:xfrm>
              <a:off x="8373580"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5" name="Oval 444">
              <a:extLst>
                <a:ext uri="{FF2B5EF4-FFF2-40B4-BE49-F238E27FC236}">
                  <a16:creationId xmlns:a16="http://schemas.microsoft.com/office/drawing/2014/main" id="{951F79B1-FDC1-0B40-948D-560869A4995F}"/>
                </a:ext>
              </a:extLst>
            </p:cNvPr>
            <p:cNvSpPr/>
            <p:nvPr/>
          </p:nvSpPr>
          <p:spPr>
            <a:xfrm flipV="1">
              <a:off x="1893392"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6" name="Google Shape;399;p3">
              <a:extLst>
                <a:ext uri="{FF2B5EF4-FFF2-40B4-BE49-F238E27FC236}">
                  <a16:creationId xmlns:a16="http://schemas.microsoft.com/office/drawing/2014/main" id="{F2F6F566-4D20-0F40-B4F1-E3224D8FE34C}"/>
                </a:ext>
              </a:extLst>
            </p:cNvPr>
            <p:cNvSpPr/>
            <p:nvPr/>
          </p:nvSpPr>
          <p:spPr>
            <a:xfrm rot="16200000">
              <a:off x="1311652" y="142796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7" name="Straight Connector 446">
              <a:extLst>
                <a:ext uri="{FF2B5EF4-FFF2-40B4-BE49-F238E27FC236}">
                  <a16:creationId xmlns:a16="http://schemas.microsoft.com/office/drawing/2014/main" id="{039F4F62-E2A5-CC47-B7F8-281EE17C08E2}"/>
                </a:ext>
              </a:extLst>
            </p:cNvPr>
            <p:cNvCxnSpPr>
              <a:cxnSpLocks/>
              <a:stCxn id="446" idx="2"/>
              <a:endCxn id="445" idx="2"/>
            </p:cNvCxnSpPr>
            <p:nvPr/>
          </p:nvCxnSpPr>
          <p:spPr>
            <a:xfrm>
              <a:off x="1623148" y="158197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8" name="TextBox 447">
              <a:extLst>
                <a:ext uri="{FF2B5EF4-FFF2-40B4-BE49-F238E27FC236}">
                  <a16:creationId xmlns:a16="http://schemas.microsoft.com/office/drawing/2014/main" id="{DFD8F840-F6EF-A449-AABA-79745B5A44DA}"/>
                </a:ext>
              </a:extLst>
            </p:cNvPr>
            <p:cNvSpPr txBox="1"/>
            <p:nvPr/>
          </p:nvSpPr>
          <p:spPr>
            <a:xfrm>
              <a:off x="315677" y="1325563"/>
              <a:ext cx="87799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Eiffel</a:t>
              </a:r>
            </a:p>
          </p:txBody>
        </p:sp>
        <p:sp>
          <p:nvSpPr>
            <p:cNvPr id="513" name="Diamond 512">
              <a:extLst>
                <a:ext uri="{FF2B5EF4-FFF2-40B4-BE49-F238E27FC236}">
                  <a16:creationId xmlns:a16="http://schemas.microsoft.com/office/drawing/2014/main" id="{5D120DD2-411A-284F-BAEF-227D5741021D}"/>
                </a:ext>
              </a:extLst>
            </p:cNvPr>
            <p:cNvSpPr/>
            <p:nvPr/>
          </p:nvSpPr>
          <p:spPr>
            <a:xfrm flipV="1">
              <a:off x="9754710"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4" name="Elbow Connector 513">
              <a:extLst>
                <a:ext uri="{FF2B5EF4-FFF2-40B4-BE49-F238E27FC236}">
                  <a16:creationId xmlns:a16="http://schemas.microsoft.com/office/drawing/2014/main" id="{59233BF3-36D0-B146-9A41-21899D7C9D90}"/>
                </a:ext>
              </a:extLst>
            </p:cNvPr>
            <p:cNvCxnSpPr>
              <a:cxnSpLocks/>
              <a:stCxn id="513" idx="3"/>
            </p:cNvCxnSpPr>
            <p:nvPr/>
          </p:nvCxnSpPr>
          <p:spPr>
            <a:xfrm flipV="1">
              <a:off x="10117976"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Elbow Connector 514">
              <a:extLst>
                <a:ext uri="{FF2B5EF4-FFF2-40B4-BE49-F238E27FC236}">
                  <a16:creationId xmlns:a16="http://schemas.microsoft.com/office/drawing/2014/main" id="{B1EF5E5E-B7C8-C44A-ADFE-C139DCC4FA10}"/>
                </a:ext>
              </a:extLst>
            </p:cNvPr>
            <p:cNvCxnSpPr>
              <a:cxnSpLocks/>
              <a:endCxn id="513" idx="1"/>
            </p:cNvCxnSpPr>
            <p:nvPr/>
          </p:nvCxnSpPr>
          <p:spPr>
            <a:xfrm rot="16200000" flipH="1">
              <a:off x="9527229"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0F21352A-07C3-B241-A474-CAA505E88D8C}"/>
                </a:ext>
              </a:extLst>
            </p:cNvPr>
            <p:cNvCxnSpPr>
              <a:cxnSpLocks/>
              <a:endCxn id="452" idx="2"/>
            </p:cNvCxnSpPr>
            <p:nvPr/>
          </p:nvCxnSpPr>
          <p:spPr>
            <a:xfrm>
              <a:off x="8964027"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A04ADAE0-6AE3-B14B-B40C-ECD493687F1D}"/>
                </a:ext>
              </a:extLst>
            </p:cNvPr>
            <p:cNvSpPr/>
            <p:nvPr/>
          </p:nvSpPr>
          <p:spPr>
            <a:xfrm flipV="1">
              <a:off x="1038041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0" name="Diamond 509">
              <a:extLst>
                <a:ext uri="{FF2B5EF4-FFF2-40B4-BE49-F238E27FC236}">
                  <a16:creationId xmlns:a16="http://schemas.microsoft.com/office/drawing/2014/main" id="{5F97D667-16B0-0C4F-89DB-8CD34A65C282}"/>
                </a:ext>
              </a:extLst>
            </p:cNvPr>
            <p:cNvSpPr/>
            <p:nvPr/>
          </p:nvSpPr>
          <p:spPr>
            <a:xfrm flipV="1">
              <a:off x="6357168"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1" name="Elbow Connector 510">
              <a:extLst>
                <a:ext uri="{FF2B5EF4-FFF2-40B4-BE49-F238E27FC236}">
                  <a16:creationId xmlns:a16="http://schemas.microsoft.com/office/drawing/2014/main" id="{F8EEB260-3F88-6043-BFFB-53E122AD9734}"/>
                </a:ext>
              </a:extLst>
            </p:cNvPr>
            <p:cNvCxnSpPr>
              <a:cxnSpLocks/>
              <a:stCxn id="510" idx="3"/>
            </p:cNvCxnSpPr>
            <p:nvPr/>
          </p:nvCxnSpPr>
          <p:spPr>
            <a:xfrm flipV="1">
              <a:off x="6720435"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Elbow Connector 511">
              <a:extLst>
                <a:ext uri="{FF2B5EF4-FFF2-40B4-BE49-F238E27FC236}">
                  <a16:creationId xmlns:a16="http://schemas.microsoft.com/office/drawing/2014/main" id="{8C183785-B9B9-1E4F-AC12-730A9B24AA4E}"/>
                </a:ext>
              </a:extLst>
            </p:cNvPr>
            <p:cNvCxnSpPr>
              <a:cxnSpLocks/>
              <a:endCxn id="510" idx="1"/>
            </p:cNvCxnSpPr>
            <p:nvPr/>
          </p:nvCxnSpPr>
          <p:spPr>
            <a:xfrm rot="16200000" flipH="1">
              <a:off x="612968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6F0E26E-C3A0-7245-8E01-F3C0366C3C66}"/>
                </a:ext>
              </a:extLst>
            </p:cNvPr>
            <p:cNvCxnSpPr>
              <a:cxnSpLocks/>
              <a:endCxn id="455" idx="2"/>
            </p:cNvCxnSpPr>
            <p:nvPr/>
          </p:nvCxnSpPr>
          <p:spPr>
            <a:xfrm>
              <a:off x="556648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5" name="Oval 454">
              <a:extLst>
                <a:ext uri="{FF2B5EF4-FFF2-40B4-BE49-F238E27FC236}">
                  <a16:creationId xmlns:a16="http://schemas.microsoft.com/office/drawing/2014/main" id="{687418F1-1246-FF49-B329-782956DA5911}"/>
                </a:ext>
              </a:extLst>
            </p:cNvPr>
            <p:cNvSpPr/>
            <p:nvPr/>
          </p:nvSpPr>
          <p:spPr>
            <a:xfrm flipV="1">
              <a:off x="6982876"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8" name="Elbow Connector 507">
              <a:extLst>
                <a:ext uri="{FF2B5EF4-FFF2-40B4-BE49-F238E27FC236}">
                  <a16:creationId xmlns:a16="http://schemas.microsoft.com/office/drawing/2014/main" id="{188AC87E-775C-EE4F-82CA-AD6793E65512}"/>
                </a:ext>
              </a:extLst>
            </p:cNvPr>
            <p:cNvCxnSpPr>
              <a:cxnSpLocks/>
              <a:stCxn id="507" idx="3"/>
            </p:cNvCxnSpPr>
            <p:nvPr/>
          </p:nvCxnSpPr>
          <p:spPr>
            <a:xfrm flipV="1">
              <a:off x="5021664"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Elbow Connector 508">
              <a:extLst>
                <a:ext uri="{FF2B5EF4-FFF2-40B4-BE49-F238E27FC236}">
                  <a16:creationId xmlns:a16="http://schemas.microsoft.com/office/drawing/2014/main" id="{D6BDACB4-84A4-4549-8EAB-99F1954CB939}"/>
                </a:ext>
              </a:extLst>
            </p:cNvPr>
            <p:cNvCxnSpPr>
              <a:cxnSpLocks/>
              <a:endCxn id="507" idx="1"/>
            </p:cNvCxnSpPr>
            <p:nvPr/>
          </p:nvCxnSpPr>
          <p:spPr>
            <a:xfrm rot="16200000" flipH="1">
              <a:off x="443091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6EB277B-4730-3E4E-8344-B3C1FD77398A}"/>
                </a:ext>
              </a:extLst>
            </p:cNvPr>
            <p:cNvCxnSpPr>
              <a:cxnSpLocks/>
              <a:endCxn id="458" idx="2"/>
            </p:cNvCxnSpPr>
            <p:nvPr/>
          </p:nvCxnSpPr>
          <p:spPr>
            <a:xfrm>
              <a:off x="386771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2F9A4F80-D885-AE45-A7B8-B4A1A0D0B593}"/>
                </a:ext>
              </a:extLst>
            </p:cNvPr>
            <p:cNvSpPr/>
            <p:nvPr/>
          </p:nvSpPr>
          <p:spPr>
            <a:xfrm flipV="1">
              <a:off x="5284105"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4" name="Diamond 503">
              <a:extLst>
                <a:ext uri="{FF2B5EF4-FFF2-40B4-BE49-F238E27FC236}">
                  <a16:creationId xmlns:a16="http://schemas.microsoft.com/office/drawing/2014/main" id="{C63CBCE3-A5EE-014E-B5D2-33BD60DC7E4D}"/>
                </a:ext>
              </a:extLst>
            </p:cNvPr>
            <p:cNvSpPr/>
            <p:nvPr/>
          </p:nvSpPr>
          <p:spPr>
            <a:xfrm flipV="1">
              <a:off x="2959627" y="2341396"/>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5" name="Elbow Connector 504">
              <a:extLst>
                <a:ext uri="{FF2B5EF4-FFF2-40B4-BE49-F238E27FC236}">
                  <a16:creationId xmlns:a16="http://schemas.microsoft.com/office/drawing/2014/main" id="{77090B38-A435-BF4A-9331-27FCD5EDB070}"/>
                </a:ext>
              </a:extLst>
            </p:cNvPr>
            <p:cNvCxnSpPr>
              <a:cxnSpLocks/>
              <a:stCxn id="504" idx="3"/>
            </p:cNvCxnSpPr>
            <p:nvPr/>
          </p:nvCxnSpPr>
          <p:spPr>
            <a:xfrm flipV="1">
              <a:off x="3322893" y="223940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a:extLst>
                <a:ext uri="{FF2B5EF4-FFF2-40B4-BE49-F238E27FC236}">
                  <a16:creationId xmlns:a16="http://schemas.microsoft.com/office/drawing/2014/main" id="{78F584C6-F587-E145-B5F8-C4FBAF7ECD86}"/>
                </a:ext>
              </a:extLst>
            </p:cNvPr>
            <p:cNvCxnSpPr>
              <a:cxnSpLocks/>
              <a:endCxn id="504" idx="1"/>
            </p:cNvCxnSpPr>
            <p:nvPr/>
          </p:nvCxnSpPr>
          <p:spPr>
            <a:xfrm rot="16200000" flipH="1">
              <a:off x="2732146" y="229554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88D41582-C4EB-9648-B6C1-DB267F876258}"/>
                </a:ext>
              </a:extLst>
            </p:cNvPr>
            <p:cNvCxnSpPr>
              <a:cxnSpLocks/>
              <a:stCxn id="496" idx="6"/>
              <a:endCxn id="461" idx="2"/>
            </p:cNvCxnSpPr>
            <p:nvPr/>
          </p:nvCxnSpPr>
          <p:spPr>
            <a:xfrm>
              <a:off x="2168943" y="223939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4D944ADF-83EB-3745-9437-94AEDEC94AF0}"/>
                </a:ext>
              </a:extLst>
            </p:cNvPr>
            <p:cNvSpPr/>
            <p:nvPr/>
          </p:nvSpPr>
          <p:spPr>
            <a:xfrm flipV="1">
              <a:off x="3585334" y="21016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62" name="Straight Connector 461">
              <a:extLst>
                <a:ext uri="{FF2B5EF4-FFF2-40B4-BE49-F238E27FC236}">
                  <a16:creationId xmlns:a16="http://schemas.microsoft.com/office/drawing/2014/main" id="{51566DB7-AB33-D34B-B923-08397B9C1690}"/>
                </a:ext>
              </a:extLst>
            </p:cNvPr>
            <p:cNvCxnSpPr>
              <a:cxnSpLocks/>
            </p:cNvCxnSpPr>
            <p:nvPr/>
          </p:nvCxnSpPr>
          <p:spPr>
            <a:xfrm>
              <a:off x="7265257" y="223939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3" name="Oval 462">
              <a:extLst>
                <a:ext uri="{FF2B5EF4-FFF2-40B4-BE49-F238E27FC236}">
                  <a16:creationId xmlns:a16="http://schemas.microsoft.com/office/drawing/2014/main" id="{C23FCE6E-3D9D-0340-9FAB-307DC18846CF}"/>
                </a:ext>
              </a:extLst>
            </p:cNvPr>
            <p:cNvSpPr/>
            <p:nvPr/>
          </p:nvSpPr>
          <p:spPr>
            <a:xfrm flipV="1">
              <a:off x="868164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0" name="Straight Connector 499">
              <a:extLst>
                <a:ext uri="{FF2B5EF4-FFF2-40B4-BE49-F238E27FC236}">
                  <a16:creationId xmlns:a16="http://schemas.microsoft.com/office/drawing/2014/main" id="{408CD1A8-4811-9643-B490-EB8556B94096}"/>
                </a:ext>
              </a:extLst>
            </p:cNvPr>
            <p:cNvCxnSpPr>
              <a:cxnSpLocks/>
            </p:cNvCxnSpPr>
            <p:nvPr/>
          </p:nvCxnSpPr>
          <p:spPr>
            <a:xfrm>
              <a:off x="8523922" y="223939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530F9609-7587-9E48-B902-577C93C1BEFE}"/>
                </a:ext>
              </a:extLst>
            </p:cNvPr>
            <p:cNvSpPr/>
            <p:nvPr/>
          </p:nvSpPr>
          <p:spPr>
            <a:xfrm>
              <a:off x="805340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02" name="Oval 501">
              <a:extLst>
                <a:ext uri="{FF2B5EF4-FFF2-40B4-BE49-F238E27FC236}">
                  <a16:creationId xmlns:a16="http://schemas.microsoft.com/office/drawing/2014/main" id="{D7C2DFE8-935A-024B-9F29-C51221733284}"/>
                </a:ext>
              </a:extLst>
            </p:cNvPr>
            <p:cNvSpPr/>
            <p:nvPr/>
          </p:nvSpPr>
          <p:spPr>
            <a:xfrm>
              <a:off x="821307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3" name="Oval 502">
              <a:extLst>
                <a:ext uri="{FF2B5EF4-FFF2-40B4-BE49-F238E27FC236}">
                  <a16:creationId xmlns:a16="http://schemas.microsoft.com/office/drawing/2014/main" id="{5BE53A89-7ACD-1F48-AB9D-14C74E857E88}"/>
                </a:ext>
              </a:extLst>
            </p:cNvPr>
            <p:cNvSpPr/>
            <p:nvPr/>
          </p:nvSpPr>
          <p:spPr>
            <a:xfrm>
              <a:off x="8370730"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6" name="Oval 495">
              <a:extLst>
                <a:ext uri="{FF2B5EF4-FFF2-40B4-BE49-F238E27FC236}">
                  <a16:creationId xmlns:a16="http://schemas.microsoft.com/office/drawing/2014/main" id="{F149BBB9-0222-C94B-A1D0-EBEC43F75F56}"/>
                </a:ext>
              </a:extLst>
            </p:cNvPr>
            <p:cNvSpPr/>
            <p:nvPr/>
          </p:nvSpPr>
          <p:spPr>
            <a:xfrm flipV="1">
              <a:off x="1893391"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7" name="Google Shape;399;p3">
              <a:extLst>
                <a:ext uri="{FF2B5EF4-FFF2-40B4-BE49-F238E27FC236}">
                  <a16:creationId xmlns:a16="http://schemas.microsoft.com/office/drawing/2014/main" id="{74DC8F6A-E941-374E-B9A3-295E3A4D281D}"/>
                </a:ext>
              </a:extLst>
            </p:cNvPr>
            <p:cNvSpPr/>
            <p:nvPr/>
          </p:nvSpPr>
          <p:spPr>
            <a:xfrm rot="16200000">
              <a:off x="1311651" y="2085390"/>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98" name="Straight Connector 497">
              <a:extLst>
                <a:ext uri="{FF2B5EF4-FFF2-40B4-BE49-F238E27FC236}">
                  <a16:creationId xmlns:a16="http://schemas.microsoft.com/office/drawing/2014/main" id="{104B7708-AFE5-9440-9FE5-E6A71DB3895D}"/>
                </a:ext>
              </a:extLst>
            </p:cNvPr>
            <p:cNvCxnSpPr>
              <a:cxnSpLocks/>
              <a:stCxn id="497" idx="2"/>
            </p:cNvCxnSpPr>
            <p:nvPr/>
          </p:nvCxnSpPr>
          <p:spPr>
            <a:xfrm>
              <a:off x="1623147" y="2239399"/>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9" name="TextBox 498">
              <a:extLst>
                <a:ext uri="{FF2B5EF4-FFF2-40B4-BE49-F238E27FC236}">
                  <a16:creationId xmlns:a16="http://schemas.microsoft.com/office/drawing/2014/main" id="{C8AFC8C2-CD51-074B-B042-207EE761D335}"/>
                </a:ext>
              </a:extLst>
            </p:cNvPr>
            <p:cNvSpPr txBox="1"/>
            <p:nvPr/>
          </p:nvSpPr>
          <p:spPr>
            <a:xfrm>
              <a:off x="227385" y="2019429"/>
              <a:ext cx="96629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Tower</a:t>
              </a:r>
            </a:p>
          </p:txBody>
        </p:sp>
        <p:cxnSp>
          <p:nvCxnSpPr>
            <p:cNvPr id="491" name="Elbow Connector 490">
              <a:extLst>
                <a:ext uri="{FF2B5EF4-FFF2-40B4-BE49-F238E27FC236}">
                  <a16:creationId xmlns:a16="http://schemas.microsoft.com/office/drawing/2014/main" id="{279CCB39-E9D0-7F49-8E78-A5335C0E8A48}"/>
                </a:ext>
              </a:extLst>
            </p:cNvPr>
            <p:cNvCxnSpPr>
              <a:cxnSpLocks/>
              <a:stCxn id="463" idx="0"/>
              <a:endCxn id="493" idx="1"/>
            </p:cNvCxnSpPr>
            <p:nvPr/>
          </p:nvCxnSpPr>
          <p:spPr>
            <a:xfrm rot="16200000" flipH="1">
              <a:off x="8881489"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1D9B8164-E7C7-5E49-A3FB-A93D25459929}"/>
                </a:ext>
              </a:extLst>
            </p:cNvPr>
            <p:cNvCxnSpPr>
              <a:cxnSpLocks/>
              <a:stCxn id="423" idx="0"/>
              <a:endCxn id="495" idx="2"/>
            </p:cNvCxnSpPr>
            <p:nvPr/>
          </p:nvCxnSpPr>
          <p:spPr>
            <a:xfrm flipH="1">
              <a:off x="8819953" y="1719749"/>
              <a:ext cx="2320"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3" name="Rectangle 492">
              <a:extLst>
                <a:ext uri="{FF2B5EF4-FFF2-40B4-BE49-F238E27FC236}">
                  <a16:creationId xmlns:a16="http://schemas.microsoft.com/office/drawing/2014/main" id="{F6F846C1-FC9A-BE4E-BE9D-96FF7FEEB133}"/>
                </a:ext>
              </a:extLst>
            </p:cNvPr>
            <p:cNvSpPr/>
            <p:nvPr/>
          </p:nvSpPr>
          <p:spPr>
            <a:xfrm flipV="1">
              <a:off x="908940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94" name="Elbow Connector 493">
              <a:extLst>
                <a:ext uri="{FF2B5EF4-FFF2-40B4-BE49-F238E27FC236}">
                  <a16:creationId xmlns:a16="http://schemas.microsoft.com/office/drawing/2014/main" id="{D659A5BA-6763-2949-B5CE-CDAF737F36C1}"/>
                </a:ext>
              </a:extLst>
            </p:cNvPr>
            <p:cNvCxnSpPr>
              <a:cxnSpLocks/>
              <a:stCxn id="493" idx="3"/>
            </p:cNvCxnSpPr>
            <p:nvPr/>
          </p:nvCxnSpPr>
          <p:spPr>
            <a:xfrm flipV="1">
              <a:off x="935260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5" name="Arc 494">
              <a:extLst>
                <a:ext uri="{FF2B5EF4-FFF2-40B4-BE49-F238E27FC236}">
                  <a16:creationId xmlns:a16="http://schemas.microsoft.com/office/drawing/2014/main" id="{2B839C24-D364-4B45-8E45-86CD3C9A1C25}"/>
                </a:ext>
              </a:extLst>
            </p:cNvPr>
            <p:cNvSpPr/>
            <p:nvPr/>
          </p:nvSpPr>
          <p:spPr>
            <a:xfrm flipV="1">
              <a:off x="861984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6" name="Elbow Connector 485">
              <a:extLst>
                <a:ext uri="{FF2B5EF4-FFF2-40B4-BE49-F238E27FC236}">
                  <a16:creationId xmlns:a16="http://schemas.microsoft.com/office/drawing/2014/main" id="{82238F40-3B36-FA4D-AEAA-B4C669A0D8A6}"/>
                </a:ext>
              </a:extLst>
            </p:cNvPr>
            <p:cNvCxnSpPr>
              <a:cxnSpLocks/>
              <a:stCxn id="458" idx="0"/>
              <a:endCxn id="488" idx="1"/>
            </p:cNvCxnSpPr>
            <p:nvPr/>
          </p:nvCxnSpPr>
          <p:spPr>
            <a:xfrm rot="16200000" flipH="1">
              <a:off x="5483947"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35994CD8-D76C-2746-91DD-D0B21D923EBB}"/>
                </a:ext>
              </a:extLst>
            </p:cNvPr>
            <p:cNvCxnSpPr>
              <a:cxnSpLocks/>
            </p:cNvCxnSpPr>
            <p:nvPr/>
          </p:nvCxnSpPr>
          <p:spPr>
            <a:xfrm>
              <a:off x="541991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8" name="Rectangle 487">
              <a:extLst>
                <a:ext uri="{FF2B5EF4-FFF2-40B4-BE49-F238E27FC236}">
                  <a16:creationId xmlns:a16="http://schemas.microsoft.com/office/drawing/2014/main" id="{062BD3DB-3E8F-8F4C-8AB7-B5012B355833}"/>
                </a:ext>
              </a:extLst>
            </p:cNvPr>
            <p:cNvSpPr/>
            <p:nvPr/>
          </p:nvSpPr>
          <p:spPr>
            <a:xfrm flipV="1">
              <a:off x="569186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9" name="Elbow Connector 488">
              <a:extLst>
                <a:ext uri="{FF2B5EF4-FFF2-40B4-BE49-F238E27FC236}">
                  <a16:creationId xmlns:a16="http://schemas.microsoft.com/office/drawing/2014/main" id="{64D44D61-A6D9-3349-AD16-EAFABD9B463D}"/>
                </a:ext>
              </a:extLst>
            </p:cNvPr>
            <p:cNvCxnSpPr>
              <a:cxnSpLocks/>
              <a:stCxn id="488" idx="3"/>
            </p:cNvCxnSpPr>
            <p:nvPr/>
          </p:nvCxnSpPr>
          <p:spPr>
            <a:xfrm flipV="1">
              <a:off x="595505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0" name="Arc 489">
              <a:extLst>
                <a:ext uri="{FF2B5EF4-FFF2-40B4-BE49-F238E27FC236}">
                  <a16:creationId xmlns:a16="http://schemas.microsoft.com/office/drawing/2014/main" id="{3312909E-3F0B-F24A-94C3-1EB555FD1B79}"/>
                </a:ext>
              </a:extLst>
            </p:cNvPr>
            <p:cNvSpPr/>
            <p:nvPr/>
          </p:nvSpPr>
          <p:spPr>
            <a:xfrm flipV="1">
              <a:off x="522230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1" name="Elbow Connector 480">
              <a:extLst>
                <a:ext uri="{FF2B5EF4-FFF2-40B4-BE49-F238E27FC236}">
                  <a16:creationId xmlns:a16="http://schemas.microsoft.com/office/drawing/2014/main" id="{4E0A5C59-8430-E341-AA5D-5D6D2A88DD50}"/>
                </a:ext>
              </a:extLst>
            </p:cNvPr>
            <p:cNvCxnSpPr>
              <a:cxnSpLocks/>
              <a:stCxn id="455" idx="0"/>
              <a:endCxn id="483" idx="1"/>
            </p:cNvCxnSpPr>
            <p:nvPr/>
          </p:nvCxnSpPr>
          <p:spPr>
            <a:xfrm rot="16200000" flipH="1">
              <a:off x="7182718" y="2315108"/>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898D6E6A-F416-5046-8AC3-07FBEEE09A39}"/>
                </a:ext>
              </a:extLst>
            </p:cNvPr>
            <p:cNvCxnSpPr>
              <a:cxnSpLocks/>
              <a:stCxn id="419" idx="0"/>
              <a:endCxn id="485" idx="2"/>
            </p:cNvCxnSpPr>
            <p:nvPr/>
          </p:nvCxnSpPr>
          <p:spPr>
            <a:xfrm flipH="1">
              <a:off x="7121183" y="1719749"/>
              <a:ext cx="2319"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632759A-30A0-CD43-9EFE-DCE29B8492EA}"/>
                </a:ext>
              </a:extLst>
            </p:cNvPr>
            <p:cNvSpPr/>
            <p:nvPr/>
          </p:nvSpPr>
          <p:spPr>
            <a:xfrm flipV="1">
              <a:off x="739063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4" name="Elbow Connector 483">
              <a:extLst>
                <a:ext uri="{FF2B5EF4-FFF2-40B4-BE49-F238E27FC236}">
                  <a16:creationId xmlns:a16="http://schemas.microsoft.com/office/drawing/2014/main" id="{413991AD-E992-8F4A-A364-442ADF5F5A4B}"/>
                </a:ext>
              </a:extLst>
            </p:cNvPr>
            <p:cNvCxnSpPr>
              <a:cxnSpLocks/>
              <a:stCxn id="483" idx="3"/>
            </p:cNvCxnSpPr>
            <p:nvPr/>
          </p:nvCxnSpPr>
          <p:spPr>
            <a:xfrm flipV="1">
              <a:off x="765383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5" name="Arc 484">
              <a:extLst>
                <a:ext uri="{FF2B5EF4-FFF2-40B4-BE49-F238E27FC236}">
                  <a16:creationId xmlns:a16="http://schemas.microsoft.com/office/drawing/2014/main" id="{89AF8949-2193-094D-8AB0-ECE754A4FE0E}"/>
                </a:ext>
              </a:extLst>
            </p:cNvPr>
            <p:cNvSpPr/>
            <p:nvPr/>
          </p:nvSpPr>
          <p:spPr>
            <a:xfrm flipV="1">
              <a:off x="692107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6" name="Elbow Connector 475">
              <a:extLst>
                <a:ext uri="{FF2B5EF4-FFF2-40B4-BE49-F238E27FC236}">
                  <a16:creationId xmlns:a16="http://schemas.microsoft.com/office/drawing/2014/main" id="{DD061C28-809E-B744-B50A-AD0BDD5A34A3}"/>
                </a:ext>
              </a:extLst>
            </p:cNvPr>
            <p:cNvCxnSpPr>
              <a:cxnSpLocks/>
              <a:stCxn id="496" idx="0"/>
              <a:endCxn id="478" idx="1"/>
            </p:cNvCxnSpPr>
            <p:nvPr/>
          </p:nvCxnSpPr>
          <p:spPr>
            <a:xfrm rot="16200000" flipH="1">
              <a:off x="2089819" y="2318522"/>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F486746-DECB-0C4B-AE5F-52DBBA18EEF0}"/>
                </a:ext>
              </a:extLst>
            </p:cNvPr>
            <p:cNvCxnSpPr>
              <a:cxnSpLocks/>
            </p:cNvCxnSpPr>
            <p:nvPr/>
          </p:nvCxnSpPr>
          <p:spPr>
            <a:xfrm>
              <a:off x="2031167" y="17197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8" name="Rectangle 477">
              <a:extLst>
                <a:ext uri="{FF2B5EF4-FFF2-40B4-BE49-F238E27FC236}">
                  <a16:creationId xmlns:a16="http://schemas.microsoft.com/office/drawing/2014/main" id="{914651F8-CE9B-5040-AC94-18C881679845}"/>
                </a:ext>
              </a:extLst>
            </p:cNvPr>
            <p:cNvSpPr/>
            <p:nvPr/>
          </p:nvSpPr>
          <p:spPr>
            <a:xfrm flipV="1">
              <a:off x="2294324" y="239143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9" name="Elbow Connector 478">
              <a:extLst>
                <a:ext uri="{FF2B5EF4-FFF2-40B4-BE49-F238E27FC236}">
                  <a16:creationId xmlns:a16="http://schemas.microsoft.com/office/drawing/2014/main" id="{78F892D2-CED6-664F-8777-CC76D4CA991B}"/>
                </a:ext>
              </a:extLst>
            </p:cNvPr>
            <p:cNvCxnSpPr>
              <a:cxnSpLocks/>
              <a:stCxn id="478" idx="3"/>
            </p:cNvCxnSpPr>
            <p:nvPr/>
          </p:nvCxnSpPr>
          <p:spPr>
            <a:xfrm flipV="1">
              <a:off x="2557518" y="223939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Arc 479">
              <a:extLst>
                <a:ext uri="{FF2B5EF4-FFF2-40B4-BE49-F238E27FC236}">
                  <a16:creationId xmlns:a16="http://schemas.microsoft.com/office/drawing/2014/main" id="{69AF0AD3-847C-B74E-92AD-405361CA9DC5}"/>
                </a:ext>
              </a:extLst>
            </p:cNvPr>
            <p:cNvSpPr/>
            <p:nvPr/>
          </p:nvSpPr>
          <p:spPr>
            <a:xfrm flipV="1">
              <a:off x="1824759" y="20314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1" name="Elbow Connector 470">
              <a:extLst>
                <a:ext uri="{FF2B5EF4-FFF2-40B4-BE49-F238E27FC236}">
                  <a16:creationId xmlns:a16="http://schemas.microsoft.com/office/drawing/2014/main" id="{231F4D1A-1F02-CB48-83E3-6E93E78F5523}"/>
                </a:ext>
              </a:extLst>
            </p:cNvPr>
            <p:cNvCxnSpPr>
              <a:cxnSpLocks/>
              <a:stCxn id="461" idx="0"/>
              <a:endCxn id="473" idx="1"/>
            </p:cNvCxnSpPr>
            <p:nvPr/>
          </p:nvCxnSpPr>
          <p:spPr>
            <a:xfrm rot="16200000" flipH="1">
              <a:off x="3785177" y="2315108"/>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A52400E9-8557-3E48-8A52-87833B2EC0A6}"/>
                </a:ext>
              </a:extLst>
            </p:cNvPr>
            <p:cNvCxnSpPr>
              <a:cxnSpLocks/>
            </p:cNvCxnSpPr>
            <p:nvPr/>
          </p:nvCxnSpPr>
          <p:spPr>
            <a:xfrm>
              <a:off x="372114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3" name="Rectangle 472">
              <a:extLst>
                <a:ext uri="{FF2B5EF4-FFF2-40B4-BE49-F238E27FC236}">
                  <a16:creationId xmlns:a16="http://schemas.microsoft.com/office/drawing/2014/main" id="{EF516D69-9FAB-0A4C-9705-4DFDAA6B8D84}"/>
                </a:ext>
              </a:extLst>
            </p:cNvPr>
            <p:cNvSpPr/>
            <p:nvPr/>
          </p:nvSpPr>
          <p:spPr>
            <a:xfrm flipV="1">
              <a:off x="399309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4" name="Elbow Connector 473">
              <a:extLst>
                <a:ext uri="{FF2B5EF4-FFF2-40B4-BE49-F238E27FC236}">
                  <a16:creationId xmlns:a16="http://schemas.microsoft.com/office/drawing/2014/main" id="{E5361130-A580-8846-A3B2-AF740FB6FDD5}"/>
                </a:ext>
              </a:extLst>
            </p:cNvPr>
            <p:cNvCxnSpPr>
              <a:cxnSpLocks/>
              <a:stCxn id="473" idx="3"/>
            </p:cNvCxnSpPr>
            <p:nvPr/>
          </p:nvCxnSpPr>
          <p:spPr>
            <a:xfrm flipV="1">
              <a:off x="425628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5" name="Arc 474">
              <a:extLst>
                <a:ext uri="{FF2B5EF4-FFF2-40B4-BE49-F238E27FC236}">
                  <a16:creationId xmlns:a16="http://schemas.microsoft.com/office/drawing/2014/main" id="{CB024890-2826-1E41-81FB-0F10D63ECB74}"/>
                </a:ext>
              </a:extLst>
            </p:cNvPr>
            <p:cNvSpPr/>
            <p:nvPr/>
          </p:nvSpPr>
          <p:spPr>
            <a:xfrm flipV="1">
              <a:off x="352353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17" name="Straight Connector 516">
              <a:extLst>
                <a:ext uri="{FF2B5EF4-FFF2-40B4-BE49-F238E27FC236}">
                  <a16:creationId xmlns:a16="http://schemas.microsoft.com/office/drawing/2014/main" id="{B86357C8-CBA0-7E46-B0C6-8EFDF61F6E99}"/>
                </a:ext>
              </a:extLst>
            </p:cNvPr>
            <p:cNvCxnSpPr>
              <a:cxnSpLocks/>
            </p:cNvCxnSpPr>
            <p:nvPr/>
          </p:nvCxnSpPr>
          <p:spPr>
            <a:xfrm>
              <a:off x="712748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2C2336D8-56C4-6648-86BF-84E587A2A23E}"/>
                </a:ext>
              </a:extLst>
            </p:cNvPr>
            <p:cNvCxnSpPr>
              <a:cxnSpLocks/>
            </p:cNvCxnSpPr>
            <p:nvPr/>
          </p:nvCxnSpPr>
          <p:spPr>
            <a:xfrm>
              <a:off x="712748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6C2F5687-E8ED-F94A-A7A1-7D50199AB4F3}"/>
                </a:ext>
              </a:extLst>
            </p:cNvPr>
            <p:cNvCxnSpPr>
              <a:cxnSpLocks/>
            </p:cNvCxnSpPr>
            <p:nvPr/>
          </p:nvCxnSpPr>
          <p:spPr>
            <a:xfrm>
              <a:off x="882625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6EF0E1BE-A404-6D46-9C18-7FB18A16ED48}"/>
                </a:ext>
              </a:extLst>
            </p:cNvPr>
            <p:cNvSpPr/>
            <p:nvPr/>
          </p:nvSpPr>
          <p:spPr>
            <a:xfrm flipV="1">
              <a:off x="908940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1" name="Diamond 520">
              <a:extLst>
                <a:ext uri="{FF2B5EF4-FFF2-40B4-BE49-F238E27FC236}">
                  <a16:creationId xmlns:a16="http://schemas.microsoft.com/office/drawing/2014/main" id="{7BF2EEC1-A957-7B41-AD29-697F1E798147}"/>
                </a:ext>
              </a:extLst>
            </p:cNvPr>
            <p:cNvSpPr/>
            <p:nvPr/>
          </p:nvSpPr>
          <p:spPr>
            <a:xfrm flipV="1">
              <a:off x="9754710"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2" name="Arc 521">
              <a:extLst>
                <a:ext uri="{FF2B5EF4-FFF2-40B4-BE49-F238E27FC236}">
                  <a16:creationId xmlns:a16="http://schemas.microsoft.com/office/drawing/2014/main" id="{7072EA50-F950-284B-9D01-F62D8A863ABA}"/>
                </a:ext>
              </a:extLst>
            </p:cNvPr>
            <p:cNvSpPr/>
            <p:nvPr/>
          </p:nvSpPr>
          <p:spPr>
            <a:xfrm flipV="1">
              <a:off x="861984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23" name="Straight Connector 522">
              <a:extLst>
                <a:ext uri="{FF2B5EF4-FFF2-40B4-BE49-F238E27FC236}">
                  <a16:creationId xmlns:a16="http://schemas.microsoft.com/office/drawing/2014/main" id="{001AA718-EE64-8547-B51E-E39A88F67E85}"/>
                </a:ext>
              </a:extLst>
            </p:cNvPr>
            <p:cNvCxnSpPr>
              <a:cxnSpLocks/>
            </p:cNvCxnSpPr>
            <p:nvPr/>
          </p:nvCxnSpPr>
          <p:spPr>
            <a:xfrm>
              <a:off x="882625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8A9F6FDE-570B-8241-BA39-90EACCE9D240}"/>
                </a:ext>
              </a:extLst>
            </p:cNvPr>
            <p:cNvCxnSpPr>
              <a:cxnSpLocks/>
              <a:endCxn id="520" idx="1"/>
            </p:cNvCxnSpPr>
            <p:nvPr/>
          </p:nvCxnSpPr>
          <p:spPr>
            <a:xfrm flipV="1">
              <a:off x="883077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Elbow Connector 524">
              <a:extLst>
                <a:ext uri="{FF2B5EF4-FFF2-40B4-BE49-F238E27FC236}">
                  <a16:creationId xmlns:a16="http://schemas.microsoft.com/office/drawing/2014/main" id="{4A2C53CC-9AC5-3D4B-AAF5-F08F86601998}"/>
                </a:ext>
              </a:extLst>
            </p:cNvPr>
            <p:cNvCxnSpPr>
              <a:cxnSpLocks/>
              <a:stCxn id="520" idx="3"/>
            </p:cNvCxnSpPr>
            <p:nvPr/>
          </p:nvCxnSpPr>
          <p:spPr>
            <a:xfrm flipV="1">
              <a:off x="935260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Elbow Connector 525">
              <a:extLst>
                <a:ext uri="{FF2B5EF4-FFF2-40B4-BE49-F238E27FC236}">
                  <a16:creationId xmlns:a16="http://schemas.microsoft.com/office/drawing/2014/main" id="{BB45BF72-B01A-3C49-A5BC-1B36FDCCA417}"/>
                </a:ext>
              </a:extLst>
            </p:cNvPr>
            <p:cNvCxnSpPr>
              <a:cxnSpLocks/>
              <a:stCxn id="521" idx="3"/>
            </p:cNvCxnSpPr>
            <p:nvPr/>
          </p:nvCxnSpPr>
          <p:spPr>
            <a:xfrm flipV="1">
              <a:off x="10117976"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Elbow Connector 526">
              <a:extLst>
                <a:ext uri="{FF2B5EF4-FFF2-40B4-BE49-F238E27FC236}">
                  <a16:creationId xmlns:a16="http://schemas.microsoft.com/office/drawing/2014/main" id="{A676FA75-DC9C-8647-B65B-6FE622478BA1}"/>
                </a:ext>
              </a:extLst>
            </p:cNvPr>
            <p:cNvCxnSpPr>
              <a:cxnSpLocks/>
              <a:endCxn id="521" idx="1"/>
            </p:cNvCxnSpPr>
            <p:nvPr/>
          </p:nvCxnSpPr>
          <p:spPr>
            <a:xfrm rot="16200000" flipH="1">
              <a:off x="9527229"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B988E774-4A79-0848-862B-E2C0263BA3D2}"/>
                </a:ext>
              </a:extLst>
            </p:cNvPr>
            <p:cNvCxnSpPr>
              <a:cxnSpLocks/>
              <a:endCxn id="529" idx="2"/>
            </p:cNvCxnSpPr>
            <p:nvPr/>
          </p:nvCxnSpPr>
          <p:spPr>
            <a:xfrm>
              <a:off x="8964027"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9" name="Oval 528">
              <a:extLst>
                <a:ext uri="{FF2B5EF4-FFF2-40B4-BE49-F238E27FC236}">
                  <a16:creationId xmlns:a16="http://schemas.microsoft.com/office/drawing/2014/main" id="{E119276B-9052-2440-AD07-89C1C60DCB61}"/>
                </a:ext>
              </a:extLst>
            </p:cNvPr>
            <p:cNvSpPr/>
            <p:nvPr/>
          </p:nvSpPr>
          <p:spPr>
            <a:xfrm flipV="1">
              <a:off x="1038041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30" name="Straight Connector 529">
              <a:extLst>
                <a:ext uri="{FF2B5EF4-FFF2-40B4-BE49-F238E27FC236}">
                  <a16:creationId xmlns:a16="http://schemas.microsoft.com/office/drawing/2014/main" id="{5249E579-C0C4-5C4D-94C0-614C17CA5D0F}"/>
                </a:ext>
              </a:extLst>
            </p:cNvPr>
            <p:cNvCxnSpPr>
              <a:cxnSpLocks/>
            </p:cNvCxnSpPr>
            <p:nvPr/>
          </p:nvCxnSpPr>
          <p:spPr>
            <a:xfrm>
              <a:off x="542870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31" name="Rectangle 530">
              <a:extLst>
                <a:ext uri="{FF2B5EF4-FFF2-40B4-BE49-F238E27FC236}">
                  <a16:creationId xmlns:a16="http://schemas.microsoft.com/office/drawing/2014/main" id="{4FF84C13-FE64-854D-A541-6A4B13BBE73F}"/>
                </a:ext>
              </a:extLst>
            </p:cNvPr>
            <p:cNvSpPr/>
            <p:nvPr/>
          </p:nvSpPr>
          <p:spPr>
            <a:xfrm flipV="1">
              <a:off x="569186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2" name="Diamond 531">
              <a:extLst>
                <a:ext uri="{FF2B5EF4-FFF2-40B4-BE49-F238E27FC236}">
                  <a16:creationId xmlns:a16="http://schemas.microsoft.com/office/drawing/2014/main" id="{2FE67654-BC3A-B249-A18E-07D7C8FC4487}"/>
                </a:ext>
              </a:extLst>
            </p:cNvPr>
            <p:cNvSpPr/>
            <p:nvPr/>
          </p:nvSpPr>
          <p:spPr>
            <a:xfrm flipV="1">
              <a:off x="635716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3" name="Arc 532">
              <a:extLst>
                <a:ext uri="{FF2B5EF4-FFF2-40B4-BE49-F238E27FC236}">
                  <a16:creationId xmlns:a16="http://schemas.microsoft.com/office/drawing/2014/main" id="{7DBA0715-D627-8B4D-8B99-D044FFFC4D98}"/>
                </a:ext>
              </a:extLst>
            </p:cNvPr>
            <p:cNvSpPr/>
            <p:nvPr/>
          </p:nvSpPr>
          <p:spPr>
            <a:xfrm flipV="1">
              <a:off x="522230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34" name="Straight Connector 533">
              <a:extLst>
                <a:ext uri="{FF2B5EF4-FFF2-40B4-BE49-F238E27FC236}">
                  <a16:creationId xmlns:a16="http://schemas.microsoft.com/office/drawing/2014/main" id="{000B6A81-E14C-274A-ACB6-4DDBD3345BE9}"/>
                </a:ext>
              </a:extLst>
            </p:cNvPr>
            <p:cNvCxnSpPr>
              <a:cxnSpLocks/>
            </p:cNvCxnSpPr>
            <p:nvPr/>
          </p:nvCxnSpPr>
          <p:spPr>
            <a:xfrm>
              <a:off x="542870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AB9267EE-04FB-CF4E-B922-0336536EB4AF}"/>
                </a:ext>
              </a:extLst>
            </p:cNvPr>
            <p:cNvCxnSpPr>
              <a:cxnSpLocks/>
              <a:endCxn id="531" idx="1"/>
            </p:cNvCxnSpPr>
            <p:nvPr/>
          </p:nvCxnSpPr>
          <p:spPr>
            <a:xfrm flipV="1">
              <a:off x="543323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Elbow Connector 535">
              <a:extLst>
                <a:ext uri="{FF2B5EF4-FFF2-40B4-BE49-F238E27FC236}">
                  <a16:creationId xmlns:a16="http://schemas.microsoft.com/office/drawing/2014/main" id="{468411FA-2393-FE4E-9152-9C61789A71A7}"/>
                </a:ext>
              </a:extLst>
            </p:cNvPr>
            <p:cNvCxnSpPr>
              <a:cxnSpLocks/>
              <a:stCxn id="531" idx="3"/>
            </p:cNvCxnSpPr>
            <p:nvPr/>
          </p:nvCxnSpPr>
          <p:spPr>
            <a:xfrm flipV="1">
              <a:off x="595505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7" name="Elbow Connector 536">
              <a:extLst>
                <a:ext uri="{FF2B5EF4-FFF2-40B4-BE49-F238E27FC236}">
                  <a16:creationId xmlns:a16="http://schemas.microsoft.com/office/drawing/2014/main" id="{BE35E2D4-00D6-F74C-A0A6-8CA169664477}"/>
                </a:ext>
              </a:extLst>
            </p:cNvPr>
            <p:cNvCxnSpPr>
              <a:cxnSpLocks/>
              <a:stCxn id="532" idx="3"/>
            </p:cNvCxnSpPr>
            <p:nvPr/>
          </p:nvCxnSpPr>
          <p:spPr>
            <a:xfrm flipV="1">
              <a:off x="6720435"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Elbow Connector 537">
              <a:extLst>
                <a:ext uri="{FF2B5EF4-FFF2-40B4-BE49-F238E27FC236}">
                  <a16:creationId xmlns:a16="http://schemas.microsoft.com/office/drawing/2014/main" id="{52631B0D-4F54-784C-B9D6-5A985A5B5E87}"/>
                </a:ext>
              </a:extLst>
            </p:cNvPr>
            <p:cNvCxnSpPr>
              <a:cxnSpLocks/>
              <a:endCxn id="532" idx="1"/>
            </p:cNvCxnSpPr>
            <p:nvPr/>
          </p:nvCxnSpPr>
          <p:spPr>
            <a:xfrm rot="16200000" flipH="1">
              <a:off x="612968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DEE01D3-F9CE-AF4B-BE2F-99C7A54B9331}"/>
                </a:ext>
              </a:extLst>
            </p:cNvPr>
            <p:cNvCxnSpPr>
              <a:cxnSpLocks/>
              <a:endCxn id="540" idx="2"/>
            </p:cNvCxnSpPr>
            <p:nvPr/>
          </p:nvCxnSpPr>
          <p:spPr>
            <a:xfrm>
              <a:off x="556648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40" name="Oval 539">
              <a:extLst>
                <a:ext uri="{FF2B5EF4-FFF2-40B4-BE49-F238E27FC236}">
                  <a16:creationId xmlns:a16="http://schemas.microsoft.com/office/drawing/2014/main" id="{932451D2-68D4-A14F-A66E-8C34514B9427}"/>
                </a:ext>
              </a:extLst>
            </p:cNvPr>
            <p:cNvSpPr/>
            <p:nvPr/>
          </p:nvSpPr>
          <p:spPr>
            <a:xfrm flipV="1">
              <a:off x="6982876"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41" name="Straight Connector 540">
              <a:extLst>
                <a:ext uri="{FF2B5EF4-FFF2-40B4-BE49-F238E27FC236}">
                  <a16:creationId xmlns:a16="http://schemas.microsoft.com/office/drawing/2014/main" id="{4C908DC5-3B5D-2A41-A631-B7E1727BE27F}"/>
                </a:ext>
              </a:extLst>
            </p:cNvPr>
            <p:cNvCxnSpPr>
              <a:cxnSpLocks/>
            </p:cNvCxnSpPr>
            <p:nvPr/>
          </p:nvCxnSpPr>
          <p:spPr>
            <a:xfrm>
              <a:off x="372993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CB0E609A-690D-B34C-BE26-BC03C0D15677}"/>
                </a:ext>
              </a:extLst>
            </p:cNvPr>
            <p:cNvSpPr/>
            <p:nvPr/>
          </p:nvSpPr>
          <p:spPr>
            <a:xfrm flipV="1">
              <a:off x="399309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3" name="Diamond 542">
              <a:extLst>
                <a:ext uri="{FF2B5EF4-FFF2-40B4-BE49-F238E27FC236}">
                  <a16:creationId xmlns:a16="http://schemas.microsoft.com/office/drawing/2014/main" id="{3D0E6650-AC4C-CA4C-82EC-E0C060A04853}"/>
                </a:ext>
              </a:extLst>
            </p:cNvPr>
            <p:cNvSpPr/>
            <p:nvPr/>
          </p:nvSpPr>
          <p:spPr>
            <a:xfrm flipV="1">
              <a:off x="465839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4" name="Arc 543">
              <a:extLst>
                <a:ext uri="{FF2B5EF4-FFF2-40B4-BE49-F238E27FC236}">
                  <a16:creationId xmlns:a16="http://schemas.microsoft.com/office/drawing/2014/main" id="{64738EF9-1BDB-504A-AFA7-6C8129A89476}"/>
                </a:ext>
              </a:extLst>
            </p:cNvPr>
            <p:cNvSpPr/>
            <p:nvPr/>
          </p:nvSpPr>
          <p:spPr>
            <a:xfrm flipV="1">
              <a:off x="352353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45" name="Straight Connector 544">
              <a:extLst>
                <a:ext uri="{FF2B5EF4-FFF2-40B4-BE49-F238E27FC236}">
                  <a16:creationId xmlns:a16="http://schemas.microsoft.com/office/drawing/2014/main" id="{D749BFEA-2606-2A44-8AAF-F4696D183555}"/>
                </a:ext>
              </a:extLst>
            </p:cNvPr>
            <p:cNvCxnSpPr>
              <a:cxnSpLocks/>
            </p:cNvCxnSpPr>
            <p:nvPr/>
          </p:nvCxnSpPr>
          <p:spPr>
            <a:xfrm>
              <a:off x="372993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BEB5415-6A80-0043-A95F-6459AC88D4AC}"/>
                </a:ext>
              </a:extLst>
            </p:cNvPr>
            <p:cNvCxnSpPr>
              <a:cxnSpLocks/>
              <a:endCxn id="542" idx="1"/>
            </p:cNvCxnSpPr>
            <p:nvPr/>
          </p:nvCxnSpPr>
          <p:spPr>
            <a:xfrm flipV="1">
              <a:off x="373446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Elbow Connector 546">
              <a:extLst>
                <a:ext uri="{FF2B5EF4-FFF2-40B4-BE49-F238E27FC236}">
                  <a16:creationId xmlns:a16="http://schemas.microsoft.com/office/drawing/2014/main" id="{02E79F1F-87F3-4845-BC69-32763BE0EB7A}"/>
                </a:ext>
              </a:extLst>
            </p:cNvPr>
            <p:cNvCxnSpPr>
              <a:cxnSpLocks/>
              <a:stCxn id="542" idx="3"/>
            </p:cNvCxnSpPr>
            <p:nvPr/>
          </p:nvCxnSpPr>
          <p:spPr>
            <a:xfrm flipV="1">
              <a:off x="425628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Elbow Connector 547">
              <a:extLst>
                <a:ext uri="{FF2B5EF4-FFF2-40B4-BE49-F238E27FC236}">
                  <a16:creationId xmlns:a16="http://schemas.microsoft.com/office/drawing/2014/main" id="{119AF6D4-D9ED-3243-9B11-90266EA69FA7}"/>
                </a:ext>
              </a:extLst>
            </p:cNvPr>
            <p:cNvCxnSpPr>
              <a:cxnSpLocks/>
              <a:stCxn id="543" idx="3"/>
            </p:cNvCxnSpPr>
            <p:nvPr/>
          </p:nvCxnSpPr>
          <p:spPr>
            <a:xfrm flipV="1">
              <a:off x="5021664"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06571396-19EF-9748-A509-D67688B494C6}"/>
                </a:ext>
              </a:extLst>
            </p:cNvPr>
            <p:cNvCxnSpPr>
              <a:cxnSpLocks/>
              <a:endCxn id="543" idx="1"/>
            </p:cNvCxnSpPr>
            <p:nvPr/>
          </p:nvCxnSpPr>
          <p:spPr>
            <a:xfrm rot="16200000" flipH="1">
              <a:off x="443091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D4F02D53-BD83-9B4E-87BF-E2609D2933E0}"/>
                </a:ext>
              </a:extLst>
            </p:cNvPr>
            <p:cNvCxnSpPr>
              <a:cxnSpLocks/>
              <a:endCxn id="551" idx="2"/>
            </p:cNvCxnSpPr>
            <p:nvPr/>
          </p:nvCxnSpPr>
          <p:spPr>
            <a:xfrm>
              <a:off x="386771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588C69C9-90AB-5B4B-9C09-71D3A9613737}"/>
                </a:ext>
              </a:extLst>
            </p:cNvPr>
            <p:cNvSpPr/>
            <p:nvPr/>
          </p:nvSpPr>
          <p:spPr>
            <a:xfrm flipV="1">
              <a:off x="5284105"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2" name="Straight Connector 551">
              <a:extLst>
                <a:ext uri="{FF2B5EF4-FFF2-40B4-BE49-F238E27FC236}">
                  <a16:creationId xmlns:a16="http://schemas.microsoft.com/office/drawing/2014/main" id="{BFBB4E3C-FBB4-F541-B6BC-9D740D210DDE}"/>
                </a:ext>
              </a:extLst>
            </p:cNvPr>
            <p:cNvCxnSpPr>
              <a:cxnSpLocks/>
            </p:cNvCxnSpPr>
            <p:nvPr/>
          </p:nvCxnSpPr>
          <p:spPr>
            <a:xfrm>
              <a:off x="2031167" y="237717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3" name="Rectangle 552">
              <a:extLst>
                <a:ext uri="{FF2B5EF4-FFF2-40B4-BE49-F238E27FC236}">
                  <a16:creationId xmlns:a16="http://schemas.microsoft.com/office/drawing/2014/main" id="{85B48033-352A-3F4B-B11D-E0DB1DD97E0B}"/>
                </a:ext>
              </a:extLst>
            </p:cNvPr>
            <p:cNvSpPr/>
            <p:nvPr/>
          </p:nvSpPr>
          <p:spPr>
            <a:xfrm flipV="1">
              <a:off x="2294324" y="30488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4" name="Diamond 553">
              <a:extLst>
                <a:ext uri="{FF2B5EF4-FFF2-40B4-BE49-F238E27FC236}">
                  <a16:creationId xmlns:a16="http://schemas.microsoft.com/office/drawing/2014/main" id="{8C550CAF-8F48-AB4A-839E-41ADC21171E5}"/>
                </a:ext>
              </a:extLst>
            </p:cNvPr>
            <p:cNvSpPr/>
            <p:nvPr/>
          </p:nvSpPr>
          <p:spPr>
            <a:xfrm flipV="1">
              <a:off x="2959627" y="2998822"/>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5" name="Arc 554">
              <a:extLst>
                <a:ext uri="{FF2B5EF4-FFF2-40B4-BE49-F238E27FC236}">
                  <a16:creationId xmlns:a16="http://schemas.microsoft.com/office/drawing/2014/main" id="{466C31A6-F646-2C48-BB74-BADBE20BACF8}"/>
                </a:ext>
              </a:extLst>
            </p:cNvPr>
            <p:cNvSpPr/>
            <p:nvPr/>
          </p:nvSpPr>
          <p:spPr>
            <a:xfrm flipV="1">
              <a:off x="1824759" y="26889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56" name="Straight Connector 555">
              <a:extLst>
                <a:ext uri="{FF2B5EF4-FFF2-40B4-BE49-F238E27FC236}">
                  <a16:creationId xmlns:a16="http://schemas.microsoft.com/office/drawing/2014/main" id="{488C9409-9D00-3D46-90F0-531F65DFF7FA}"/>
                </a:ext>
              </a:extLst>
            </p:cNvPr>
            <p:cNvCxnSpPr>
              <a:cxnSpLocks/>
              <a:stCxn id="558" idx="0"/>
            </p:cNvCxnSpPr>
            <p:nvPr/>
          </p:nvCxnSpPr>
          <p:spPr>
            <a:xfrm>
              <a:off x="2031167" y="30346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91E92B5B-1A98-9A4E-B43B-6BB178D77042}"/>
                </a:ext>
              </a:extLst>
            </p:cNvPr>
            <p:cNvCxnSpPr>
              <a:cxnSpLocks/>
              <a:endCxn id="553" idx="1"/>
            </p:cNvCxnSpPr>
            <p:nvPr/>
          </p:nvCxnSpPr>
          <p:spPr>
            <a:xfrm flipV="1">
              <a:off x="2035694" y="31804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8" name="Oval 557">
              <a:extLst>
                <a:ext uri="{FF2B5EF4-FFF2-40B4-BE49-F238E27FC236}">
                  <a16:creationId xmlns:a16="http://schemas.microsoft.com/office/drawing/2014/main" id="{D0792060-CEAE-A649-819E-FA8C7C79F85C}"/>
                </a:ext>
              </a:extLst>
            </p:cNvPr>
            <p:cNvSpPr/>
            <p:nvPr/>
          </p:nvSpPr>
          <p:spPr>
            <a:xfrm flipV="1">
              <a:off x="1893391"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9" name="Elbow Connector 558">
              <a:extLst>
                <a:ext uri="{FF2B5EF4-FFF2-40B4-BE49-F238E27FC236}">
                  <a16:creationId xmlns:a16="http://schemas.microsoft.com/office/drawing/2014/main" id="{010D75ED-3802-374C-AFD9-1D858862CF18}"/>
                </a:ext>
              </a:extLst>
            </p:cNvPr>
            <p:cNvCxnSpPr>
              <a:cxnSpLocks/>
              <a:stCxn id="553" idx="3"/>
            </p:cNvCxnSpPr>
            <p:nvPr/>
          </p:nvCxnSpPr>
          <p:spPr>
            <a:xfrm flipV="1">
              <a:off x="2557518" y="28968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Elbow Connector 559">
              <a:extLst>
                <a:ext uri="{FF2B5EF4-FFF2-40B4-BE49-F238E27FC236}">
                  <a16:creationId xmlns:a16="http://schemas.microsoft.com/office/drawing/2014/main" id="{771AA856-919B-2B4C-B477-9189BA565092}"/>
                </a:ext>
              </a:extLst>
            </p:cNvPr>
            <p:cNvCxnSpPr>
              <a:cxnSpLocks/>
              <a:stCxn id="554" idx="3"/>
            </p:cNvCxnSpPr>
            <p:nvPr/>
          </p:nvCxnSpPr>
          <p:spPr>
            <a:xfrm flipV="1">
              <a:off x="3322893" y="28968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Elbow Connector 560">
              <a:extLst>
                <a:ext uri="{FF2B5EF4-FFF2-40B4-BE49-F238E27FC236}">
                  <a16:creationId xmlns:a16="http://schemas.microsoft.com/office/drawing/2014/main" id="{B87DAF1A-C7CE-FA4A-AF76-5E25CB67B17D}"/>
                </a:ext>
              </a:extLst>
            </p:cNvPr>
            <p:cNvCxnSpPr>
              <a:cxnSpLocks/>
              <a:endCxn id="554" idx="1"/>
            </p:cNvCxnSpPr>
            <p:nvPr/>
          </p:nvCxnSpPr>
          <p:spPr>
            <a:xfrm rot="16200000" flipH="1">
              <a:off x="2732146" y="29529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FD841E9C-AEEC-7143-8B0A-AB6A2FA19B5A}"/>
                </a:ext>
              </a:extLst>
            </p:cNvPr>
            <p:cNvCxnSpPr>
              <a:cxnSpLocks/>
              <a:stCxn id="558" idx="6"/>
              <a:endCxn id="563" idx="2"/>
            </p:cNvCxnSpPr>
            <p:nvPr/>
          </p:nvCxnSpPr>
          <p:spPr>
            <a:xfrm>
              <a:off x="2168943" y="28968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3" name="Oval 562">
              <a:extLst>
                <a:ext uri="{FF2B5EF4-FFF2-40B4-BE49-F238E27FC236}">
                  <a16:creationId xmlns:a16="http://schemas.microsoft.com/office/drawing/2014/main" id="{76E17659-B033-624A-8B58-E562AAD3C499}"/>
                </a:ext>
              </a:extLst>
            </p:cNvPr>
            <p:cNvSpPr/>
            <p:nvPr/>
          </p:nvSpPr>
          <p:spPr>
            <a:xfrm flipV="1">
              <a:off x="3585334" y="27590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4" name="Rectangle 563">
              <a:extLst>
                <a:ext uri="{FF2B5EF4-FFF2-40B4-BE49-F238E27FC236}">
                  <a16:creationId xmlns:a16="http://schemas.microsoft.com/office/drawing/2014/main" id="{40CB5452-A0FE-A54C-BC1E-A71D85EEEDB2}"/>
                </a:ext>
              </a:extLst>
            </p:cNvPr>
            <p:cNvSpPr/>
            <p:nvPr/>
          </p:nvSpPr>
          <p:spPr>
            <a:xfrm flipV="1">
              <a:off x="739063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5" name="Arc 564">
              <a:extLst>
                <a:ext uri="{FF2B5EF4-FFF2-40B4-BE49-F238E27FC236}">
                  <a16:creationId xmlns:a16="http://schemas.microsoft.com/office/drawing/2014/main" id="{7C800DE8-F099-0449-894C-B7C6106001A3}"/>
                </a:ext>
              </a:extLst>
            </p:cNvPr>
            <p:cNvSpPr/>
            <p:nvPr/>
          </p:nvSpPr>
          <p:spPr>
            <a:xfrm flipV="1">
              <a:off x="692107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66" name="Straight Connector 565">
              <a:extLst>
                <a:ext uri="{FF2B5EF4-FFF2-40B4-BE49-F238E27FC236}">
                  <a16:creationId xmlns:a16="http://schemas.microsoft.com/office/drawing/2014/main" id="{4E0834ED-41F5-5E4F-BCEE-5704CF3A07C1}"/>
                </a:ext>
              </a:extLst>
            </p:cNvPr>
            <p:cNvCxnSpPr>
              <a:cxnSpLocks/>
              <a:endCxn id="564" idx="1"/>
            </p:cNvCxnSpPr>
            <p:nvPr/>
          </p:nvCxnSpPr>
          <p:spPr>
            <a:xfrm flipV="1">
              <a:off x="713200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Elbow Connector 566">
              <a:extLst>
                <a:ext uri="{FF2B5EF4-FFF2-40B4-BE49-F238E27FC236}">
                  <a16:creationId xmlns:a16="http://schemas.microsoft.com/office/drawing/2014/main" id="{E36BDA5E-CF3B-A94E-8B84-F4086DDA0ED0}"/>
                </a:ext>
              </a:extLst>
            </p:cNvPr>
            <p:cNvCxnSpPr>
              <a:cxnSpLocks/>
              <a:stCxn id="564" idx="3"/>
            </p:cNvCxnSpPr>
            <p:nvPr/>
          </p:nvCxnSpPr>
          <p:spPr>
            <a:xfrm flipV="1">
              <a:off x="765383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D22E0F7A-92D1-4D47-945F-C98CF3619983}"/>
                </a:ext>
              </a:extLst>
            </p:cNvPr>
            <p:cNvCxnSpPr>
              <a:cxnSpLocks/>
            </p:cNvCxnSpPr>
            <p:nvPr/>
          </p:nvCxnSpPr>
          <p:spPr>
            <a:xfrm>
              <a:off x="7265257" y="289682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9" name="Oval 568">
              <a:extLst>
                <a:ext uri="{FF2B5EF4-FFF2-40B4-BE49-F238E27FC236}">
                  <a16:creationId xmlns:a16="http://schemas.microsoft.com/office/drawing/2014/main" id="{CFC82A3D-D073-CB49-9EE2-56685F01324B}"/>
                </a:ext>
              </a:extLst>
            </p:cNvPr>
            <p:cNvSpPr/>
            <p:nvPr/>
          </p:nvSpPr>
          <p:spPr>
            <a:xfrm flipV="1">
              <a:off x="868164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70" name="Straight Connector 569">
              <a:extLst>
                <a:ext uri="{FF2B5EF4-FFF2-40B4-BE49-F238E27FC236}">
                  <a16:creationId xmlns:a16="http://schemas.microsoft.com/office/drawing/2014/main" id="{F9BCA5C9-7FC2-ED45-8110-D98C5671D78C}"/>
                </a:ext>
              </a:extLst>
            </p:cNvPr>
            <p:cNvCxnSpPr>
              <a:cxnSpLocks/>
            </p:cNvCxnSpPr>
            <p:nvPr/>
          </p:nvCxnSpPr>
          <p:spPr>
            <a:xfrm>
              <a:off x="8523922" y="289682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361F10A2-FCE9-8D47-BCC7-8BF583F15160}"/>
                </a:ext>
              </a:extLst>
            </p:cNvPr>
            <p:cNvSpPr/>
            <p:nvPr/>
          </p:nvSpPr>
          <p:spPr>
            <a:xfrm>
              <a:off x="805340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2" name="Oval 571">
              <a:extLst>
                <a:ext uri="{FF2B5EF4-FFF2-40B4-BE49-F238E27FC236}">
                  <a16:creationId xmlns:a16="http://schemas.microsoft.com/office/drawing/2014/main" id="{89C4D890-D1AD-B747-AEFC-7809A69EEC55}"/>
                </a:ext>
              </a:extLst>
            </p:cNvPr>
            <p:cNvSpPr/>
            <p:nvPr/>
          </p:nvSpPr>
          <p:spPr>
            <a:xfrm>
              <a:off x="821307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3" name="Oval 572">
              <a:extLst>
                <a:ext uri="{FF2B5EF4-FFF2-40B4-BE49-F238E27FC236}">
                  <a16:creationId xmlns:a16="http://schemas.microsoft.com/office/drawing/2014/main" id="{DAC67341-F6FA-8A4C-8ADA-DBF51B2D03AB}"/>
                </a:ext>
              </a:extLst>
            </p:cNvPr>
            <p:cNvSpPr/>
            <p:nvPr/>
          </p:nvSpPr>
          <p:spPr>
            <a:xfrm>
              <a:off x="8370730"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4" name="Google Shape;399;p3">
              <a:extLst>
                <a:ext uri="{FF2B5EF4-FFF2-40B4-BE49-F238E27FC236}">
                  <a16:creationId xmlns:a16="http://schemas.microsoft.com/office/drawing/2014/main" id="{961A4CD0-716E-1747-958D-F0C5459F5154}"/>
                </a:ext>
              </a:extLst>
            </p:cNvPr>
            <p:cNvSpPr/>
            <p:nvPr/>
          </p:nvSpPr>
          <p:spPr>
            <a:xfrm rot="16200000">
              <a:off x="1311651" y="27497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75" name="Straight Connector 574">
              <a:extLst>
                <a:ext uri="{FF2B5EF4-FFF2-40B4-BE49-F238E27FC236}">
                  <a16:creationId xmlns:a16="http://schemas.microsoft.com/office/drawing/2014/main" id="{E3003CB9-D3A9-3344-BBC7-1AA5D0F8688B}"/>
                </a:ext>
              </a:extLst>
            </p:cNvPr>
            <p:cNvCxnSpPr>
              <a:cxnSpLocks/>
              <a:stCxn id="574" idx="2"/>
            </p:cNvCxnSpPr>
            <p:nvPr/>
          </p:nvCxnSpPr>
          <p:spPr>
            <a:xfrm>
              <a:off x="1623147" y="29037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BEA88E63-C0DA-BE4C-A2BD-74CFB426C6B0}"/>
                </a:ext>
              </a:extLst>
            </p:cNvPr>
            <p:cNvSpPr txBox="1"/>
            <p:nvPr/>
          </p:nvSpPr>
          <p:spPr>
            <a:xfrm>
              <a:off x="803825" y="2678387"/>
              <a:ext cx="38985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is</a:t>
              </a:r>
            </a:p>
          </p:txBody>
        </p:sp>
        <p:cxnSp>
          <p:nvCxnSpPr>
            <p:cNvPr id="578" name="Straight Connector 577">
              <a:extLst>
                <a:ext uri="{FF2B5EF4-FFF2-40B4-BE49-F238E27FC236}">
                  <a16:creationId xmlns:a16="http://schemas.microsoft.com/office/drawing/2014/main" id="{AFC39B90-ED3B-904B-900F-B46BC5D8D3BA}"/>
                </a:ext>
              </a:extLst>
            </p:cNvPr>
            <p:cNvCxnSpPr>
              <a:cxnSpLocks/>
            </p:cNvCxnSpPr>
            <p:nvPr/>
          </p:nvCxnSpPr>
          <p:spPr>
            <a:xfrm>
              <a:off x="712748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79" name="Rectangle 578">
              <a:extLst>
                <a:ext uri="{FF2B5EF4-FFF2-40B4-BE49-F238E27FC236}">
                  <a16:creationId xmlns:a16="http://schemas.microsoft.com/office/drawing/2014/main" id="{6B500DBB-0C0E-F341-B780-C514A5B38F31}"/>
                </a:ext>
              </a:extLst>
            </p:cNvPr>
            <p:cNvSpPr/>
            <p:nvPr/>
          </p:nvSpPr>
          <p:spPr>
            <a:xfrm flipV="1">
              <a:off x="908940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0" name="Diamond 579">
              <a:extLst>
                <a:ext uri="{FF2B5EF4-FFF2-40B4-BE49-F238E27FC236}">
                  <a16:creationId xmlns:a16="http://schemas.microsoft.com/office/drawing/2014/main" id="{2DFF876D-6AC7-214E-AF14-0D952898A1F0}"/>
                </a:ext>
              </a:extLst>
            </p:cNvPr>
            <p:cNvSpPr/>
            <p:nvPr/>
          </p:nvSpPr>
          <p:spPr>
            <a:xfrm flipV="1">
              <a:off x="9754711"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1" name="Arc 580">
              <a:extLst>
                <a:ext uri="{FF2B5EF4-FFF2-40B4-BE49-F238E27FC236}">
                  <a16:creationId xmlns:a16="http://schemas.microsoft.com/office/drawing/2014/main" id="{5866420B-A693-D344-8958-1BE27645A0CE}"/>
                </a:ext>
              </a:extLst>
            </p:cNvPr>
            <p:cNvSpPr/>
            <p:nvPr/>
          </p:nvSpPr>
          <p:spPr>
            <a:xfrm flipV="1">
              <a:off x="861984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82" name="Straight Connector 581">
              <a:extLst>
                <a:ext uri="{FF2B5EF4-FFF2-40B4-BE49-F238E27FC236}">
                  <a16:creationId xmlns:a16="http://schemas.microsoft.com/office/drawing/2014/main" id="{BA8CBEB9-9DB5-8041-B258-5A19B12AC7B2}"/>
                </a:ext>
              </a:extLst>
            </p:cNvPr>
            <p:cNvCxnSpPr>
              <a:cxnSpLocks/>
            </p:cNvCxnSpPr>
            <p:nvPr/>
          </p:nvCxnSpPr>
          <p:spPr>
            <a:xfrm>
              <a:off x="882625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D9094F5C-200D-C44A-B1A8-275DBDE6DE49}"/>
                </a:ext>
              </a:extLst>
            </p:cNvPr>
            <p:cNvCxnSpPr>
              <a:cxnSpLocks/>
              <a:endCxn id="579" idx="1"/>
            </p:cNvCxnSpPr>
            <p:nvPr/>
          </p:nvCxnSpPr>
          <p:spPr>
            <a:xfrm flipV="1">
              <a:off x="883077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Elbow Connector 583">
              <a:extLst>
                <a:ext uri="{FF2B5EF4-FFF2-40B4-BE49-F238E27FC236}">
                  <a16:creationId xmlns:a16="http://schemas.microsoft.com/office/drawing/2014/main" id="{C7FF8CA9-2433-7440-A2DF-DE7C0E3DEF76}"/>
                </a:ext>
              </a:extLst>
            </p:cNvPr>
            <p:cNvCxnSpPr>
              <a:cxnSpLocks/>
              <a:stCxn id="579" idx="3"/>
            </p:cNvCxnSpPr>
            <p:nvPr/>
          </p:nvCxnSpPr>
          <p:spPr>
            <a:xfrm flipV="1">
              <a:off x="935260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4A530925-D376-8D48-BEA2-BCE50D5201D6}"/>
                </a:ext>
              </a:extLst>
            </p:cNvPr>
            <p:cNvCxnSpPr>
              <a:cxnSpLocks/>
              <a:stCxn id="580" idx="3"/>
            </p:cNvCxnSpPr>
            <p:nvPr/>
          </p:nvCxnSpPr>
          <p:spPr>
            <a:xfrm flipV="1">
              <a:off x="10117977"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E2E4A3D5-9CBA-B54F-9FCB-EF8747319049}"/>
                </a:ext>
              </a:extLst>
            </p:cNvPr>
            <p:cNvCxnSpPr>
              <a:cxnSpLocks/>
              <a:endCxn id="580" idx="1"/>
            </p:cNvCxnSpPr>
            <p:nvPr/>
          </p:nvCxnSpPr>
          <p:spPr>
            <a:xfrm rot="16200000" flipH="1">
              <a:off x="9527230"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81569BA5-D741-CA44-88C6-E668E15AB639}"/>
                </a:ext>
              </a:extLst>
            </p:cNvPr>
            <p:cNvCxnSpPr>
              <a:cxnSpLocks/>
              <a:endCxn id="588" idx="2"/>
            </p:cNvCxnSpPr>
            <p:nvPr/>
          </p:nvCxnSpPr>
          <p:spPr>
            <a:xfrm>
              <a:off x="8964028"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88" name="Oval 587">
              <a:extLst>
                <a:ext uri="{FF2B5EF4-FFF2-40B4-BE49-F238E27FC236}">
                  <a16:creationId xmlns:a16="http://schemas.microsoft.com/office/drawing/2014/main" id="{37D15D90-3EA1-F143-9D4A-5644E11F95FB}"/>
                </a:ext>
              </a:extLst>
            </p:cNvPr>
            <p:cNvSpPr/>
            <p:nvPr/>
          </p:nvSpPr>
          <p:spPr>
            <a:xfrm flipV="1">
              <a:off x="1038041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9" name="Rectangle 588">
              <a:extLst>
                <a:ext uri="{FF2B5EF4-FFF2-40B4-BE49-F238E27FC236}">
                  <a16:creationId xmlns:a16="http://schemas.microsoft.com/office/drawing/2014/main" id="{98F2822C-C6FB-2648-BA8C-4CF8AB50A863}"/>
                </a:ext>
              </a:extLst>
            </p:cNvPr>
            <p:cNvSpPr/>
            <p:nvPr/>
          </p:nvSpPr>
          <p:spPr>
            <a:xfrm flipV="1">
              <a:off x="569186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0" name="Diamond 589">
              <a:extLst>
                <a:ext uri="{FF2B5EF4-FFF2-40B4-BE49-F238E27FC236}">
                  <a16:creationId xmlns:a16="http://schemas.microsoft.com/office/drawing/2014/main" id="{15906367-A52D-9C47-8AE4-50CA4C0B854C}"/>
                </a:ext>
              </a:extLst>
            </p:cNvPr>
            <p:cNvSpPr/>
            <p:nvPr/>
          </p:nvSpPr>
          <p:spPr>
            <a:xfrm flipV="1">
              <a:off x="635716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1" name="Arc 590">
              <a:extLst>
                <a:ext uri="{FF2B5EF4-FFF2-40B4-BE49-F238E27FC236}">
                  <a16:creationId xmlns:a16="http://schemas.microsoft.com/office/drawing/2014/main" id="{70CBFA19-29A1-4A49-BD0D-A7914DA73E3A}"/>
                </a:ext>
              </a:extLst>
            </p:cNvPr>
            <p:cNvSpPr/>
            <p:nvPr/>
          </p:nvSpPr>
          <p:spPr>
            <a:xfrm flipV="1">
              <a:off x="522230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92" name="Straight Connector 591">
              <a:extLst>
                <a:ext uri="{FF2B5EF4-FFF2-40B4-BE49-F238E27FC236}">
                  <a16:creationId xmlns:a16="http://schemas.microsoft.com/office/drawing/2014/main" id="{234EF82A-D845-1747-8BEB-A53731B54EBA}"/>
                </a:ext>
              </a:extLst>
            </p:cNvPr>
            <p:cNvCxnSpPr>
              <a:cxnSpLocks/>
            </p:cNvCxnSpPr>
            <p:nvPr/>
          </p:nvCxnSpPr>
          <p:spPr>
            <a:xfrm>
              <a:off x="542871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E9EBABB-470F-CA47-93C3-3D1EA36A3E55}"/>
                </a:ext>
              </a:extLst>
            </p:cNvPr>
            <p:cNvCxnSpPr>
              <a:cxnSpLocks/>
              <a:endCxn id="589" idx="1"/>
            </p:cNvCxnSpPr>
            <p:nvPr/>
          </p:nvCxnSpPr>
          <p:spPr>
            <a:xfrm flipV="1">
              <a:off x="543323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Elbow Connector 593">
              <a:extLst>
                <a:ext uri="{FF2B5EF4-FFF2-40B4-BE49-F238E27FC236}">
                  <a16:creationId xmlns:a16="http://schemas.microsoft.com/office/drawing/2014/main" id="{32DDD95F-DE00-6940-ADD1-BD5763601379}"/>
                </a:ext>
              </a:extLst>
            </p:cNvPr>
            <p:cNvCxnSpPr>
              <a:cxnSpLocks/>
              <a:stCxn id="589" idx="3"/>
            </p:cNvCxnSpPr>
            <p:nvPr/>
          </p:nvCxnSpPr>
          <p:spPr>
            <a:xfrm flipV="1">
              <a:off x="595506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Elbow Connector 594">
              <a:extLst>
                <a:ext uri="{FF2B5EF4-FFF2-40B4-BE49-F238E27FC236}">
                  <a16:creationId xmlns:a16="http://schemas.microsoft.com/office/drawing/2014/main" id="{705483FC-EB94-7B49-AFFE-C3A10A35A3A7}"/>
                </a:ext>
              </a:extLst>
            </p:cNvPr>
            <p:cNvCxnSpPr>
              <a:cxnSpLocks/>
              <a:stCxn id="590" idx="3"/>
            </p:cNvCxnSpPr>
            <p:nvPr/>
          </p:nvCxnSpPr>
          <p:spPr>
            <a:xfrm flipV="1">
              <a:off x="6720436"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Elbow Connector 595">
              <a:extLst>
                <a:ext uri="{FF2B5EF4-FFF2-40B4-BE49-F238E27FC236}">
                  <a16:creationId xmlns:a16="http://schemas.microsoft.com/office/drawing/2014/main" id="{FB619D96-1C82-0B46-9D5A-D163B8EEA4D6}"/>
                </a:ext>
              </a:extLst>
            </p:cNvPr>
            <p:cNvCxnSpPr>
              <a:cxnSpLocks/>
              <a:endCxn id="590" idx="1"/>
            </p:cNvCxnSpPr>
            <p:nvPr/>
          </p:nvCxnSpPr>
          <p:spPr>
            <a:xfrm rot="16200000" flipH="1">
              <a:off x="612968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C273D34C-7F86-A646-A915-FB8BFBBD69DD}"/>
                </a:ext>
              </a:extLst>
            </p:cNvPr>
            <p:cNvCxnSpPr>
              <a:cxnSpLocks/>
              <a:endCxn id="598" idx="2"/>
            </p:cNvCxnSpPr>
            <p:nvPr/>
          </p:nvCxnSpPr>
          <p:spPr>
            <a:xfrm>
              <a:off x="556648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8" name="Oval 597">
              <a:extLst>
                <a:ext uri="{FF2B5EF4-FFF2-40B4-BE49-F238E27FC236}">
                  <a16:creationId xmlns:a16="http://schemas.microsoft.com/office/drawing/2014/main" id="{725EB35F-3104-8740-811F-40C312251D93}"/>
                </a:ext>
              </a:extLst>
            </p:cNvPr>
            <p:cNvSpPr/>
            <p:nvPr/>
          </p:nvSpPr>
          <p:spPr>
            <a:xfrm flipV="1">
              <a:off x="6982877"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9" name="Rectangle 598">
              <a:extLst>
                <a:ext uri="{FF2B5EF4-FFF2-40B4-BE49-F238E27FC236}">
                  <a16:creationId xmlns:a16="http://schemas.microsoft.com/office/drawing/2014/main" id="{59AF77F6-9D07-6542-8EC8-B3EF163A4B97}"/>
                </a:ext>
              </a:extLst>
            </p:cNvPr>
            <p:cNvSpPr/>
            <p:nvPr/>
          </p:nvSpPr>
          <p:spPr>
            <a:xfrm flipV="1">
              <a:off x="399309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0" name="Diamond 599">
              <a:extLst>
                <a:ext uri="{FF2B5EF4-FFF2-40B4-BE49-F238E27FC236}">
                  <a16:creationId xmlns:a16="http://schemas.microsoft.com/office/drawing/2014/main" id="{36935096-1167-6C4D-ABAB-B109822C17CD}"/>
                </a:ext>
              </a:extLst>
            </p:cNvPr>
            <p:cNvSpPr/>
            <p:nvPr/>
          </p:nvSpPr>
          <p:spPr>
            <a:xfrm flipV="1">
              <a:off x="465839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1" name="Arc 600">
              <a:extLst>
                <a:ext uri="{FF2B5EF4-FFF2-40B4-BE49-F238E27FC236}">
                  <a16:creationId xmlns:a16="http://schemas.microsoft.com/office/drawing/2014/main" id="{29A7E970-C19F-5C48-9E78-DA7D6A80C6E3}"/>
                </a:ext>
              </a:extLst>
            </p:cNvPr>
            <p:cNvSpPr/>
            <p:nvPr/>
          </p:nvSpPr>
          <p:spPr>
            <a:xfrm flipV="1">
              <a:off x="352353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02" name="Straight Connector 601">
              <a:extLst>
                <a:ext uri="{FF2B5EF4-FFF2-40B4-BE49-F238E27FC236}">
                  <a16:creationId xmlns:a16="http://schemas.microsoft.com/office/drawing/2014/main" id="{86A73810-1754-A342-B539-D4C7ECE2FFCF}"/>
                </a:ext>
              </a:extLst>
            </p:cNvPr>
            <p:cNvCxnSpPr>
              <a:cxnSpLocks/>
            </p:cNvCxnSpPr>
            <p:nvPr/>
          </p:nvCxnSpPr>
          <p:spPr>
            <a:xfrm>
              <a:off x="372994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60C18E8-1EE6-2B46-8121-B553209BAC74}"/>
                </a:ext>
              </a:extLst>
            </p:cNvPr>
            <p:cNvCxnSpPr>
              <a:cxnSpLocks/>
              <a:endCxn id="599" idx="1"/>
            </p:cNvCxnSpPr>
            <p:nvPr/>
          </p:nvCxnSpPr>
          <p:spPr>
            <a:xfrm flipV="1">
              <a:off x="373446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Elbow Connector 603">
              <a:extLst>
                <a:ext uri="{FF2B5EF4-FFF2-40B4-BE49-F238E27FC236}">
                  <a16:creationId xmlns:a16="http://schemas.microsoft.com/office/drawing/2014/main" id="{6A3A19E9-671A-3C41-BF84-036C968F8966}"/>
                </a:ext>
              </a:extLst>
            </p:cNvPr>
            <p:cNvCxnSpPr>
              <a:cxnSpLocks/>
              <a:stCxn id="599" idx="3"/>
            </p:cNvCxnSpPr>
            <p:nvPr/>
          </p:nvCxnSpPr>
          <p:spPr>
            <a:xfrm flipV="1">
              <a:off x="425629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Elbow Connector 604">
              <a:extLst>
                <a:ext uri="{FF2B5EF4-FFF2-40B4-BE49-F238E27FC236}">
                  <a16:creationId xmlns:a16="http://schemas.microsoft.com/office/drawing/2014/main" id="{F385C3DA-2661-5D4B-AAD0-252F48F3A704}"/>
                </a:ext>
              </a:extLst>
            </p:cNvPr>
            <p:cNvCxnSpPr>
              <a:cxnSpLocks/>
              <a:stCxn id="600" idx="3"/>
            </p:cNvCxnSpPr>
            <p:nvPr/>
          </p:nvCxnSpPr>
          <p:spPr>
            <a:xfrm flipV="1">
              <a:off x="5021665"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Elbow Connector 605">
              <a:extLst>
                <a:ext uri="{FF2B5EF4-FFF2-40B4-BE49-F238E27FC236}">
                  <a16:creationId xmlns:a16="http://schemas.microsoft.com/office/drawing/2014/main" id="{9DD73030-CC71-104A-98DF-ED3F09015F72}"/>
                </a:ext>
              </a:extLst>
            </p:cNvPr>
            <p:cNvCxnSpPr>
              <a:cxnSpLocks/>
              <a:endCxn id="600" idx="1"/>
            </p:cNvCxnSpPr>
            <p:nvPr/>
          </p:nvCxnSpPr>
          <p:spPr>
            <a:xfrm rot="16200000" flipH="1">
              <a:off x="443091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51A1394D-7910-6B42-A41A-E1728080AD8B}"/>
                </a:ext>
              </a:extLst>
            </p:cNvPr>
            <p:cNvCxnSpPr>
              <a:cxnSpLocks/>
              <a:endCxn id="608" idx="2"/>
            </p:cNvCxnSpPr>
            <p:nvPr/>
          </p:nvCxnSpPr>
          <p:spPr>
            <a:xfrm>
              <a:off x="386771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08" name="Oval 607">
              <a:extLst>
                <a:ext uri="{FF2B5EF4-FFF2-40B4-BE49-F238E27FC236}">
                  <a16:creationId xmlns:a16="http://schemas.microsoft.com/office/drawing/2014/main" id="{1AC0F2A1-3C78-494B-B68A-ED36A317DDBA}"/>
                </a:ext>
              </a:extLst>
            </p:cNvPr>
            <p:cNvSpPr/>
            <p:nvPr/>
          </p:nvSpPr>
          <p:spPr>
            <a:xfrm flipV="1">
              <a:off x="5284106"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9" name="Rectangle 608">
              <a:extLst>
                <a:ext uri="{FF2B5EF4-FFF2-40B4-BE49-F238E27FC236}">
                  <a16:creationId xmlns:a16="http://schemas.microsoft.com/office/drawing/2014/main" id="{519A36F9-AF43-7D4D-8FBC-94CE292913A4}"/>
                </a:ext>
              </a:extLst>
            </p:cNvPr>
            <p:cNvSpPr/>
            <p:nvPr/>
          </p:nvSpPr>
          <p:spPr>
            <a:xfrm flipV="1">
              <a:off x="2294325" y="37062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0" name="Diamond 609">
              <a:extLst>
                <a:ext uri="{FF2B5EF4-FFF2-40B4-BE49-F238E27FC236}">
                  <a16:creationId xmlns:a16="http://schemas.microsoft.com/office/drawing/2014/main" id="{5169BA31-91B5-9D47-B27D-0F3503697F13}"/>
                </a:ext>
              </a:extLst>
            </p:cNvPr>
            <p:cNvSpPr/>
            <p:nvPr/>
          </p:nvSpPr>
          <p:spPr>
            <a:xfrm flipV="1">
              <a:off x="2959628" y="365624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1" name="Arc 610">
              <a:extLst>
                <a:ext uri="{FF2B5EF4-FFF2-40B4-BE49-F238E27FC236}">
                  <a16:creationId xmlns:a16="http://schemas.microsoft.com/office/drawing/2014/main" id="{762A60E2-1F35-C64A-A16F-4D0D9C51D864}"/>
                </a:ext>
              </a:extLst>
            </p:cNvPr>
            <p:cNvSpPr/>
            <p:nvPr/>
          </p:nvSpPr>
          <p:spPr>
            <a:xfrm flipV="1">
              <a:off x="1824760" y="33463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12" name="Straight Connector 611">
              <a:extLst>
                <a:ext uri="{FF2B5EF4-FFF2-40B4-BE49-F238E27FC236}">
                  <a16:creationId xmlns:a16="http://schemas.microsoft.com/office/drawing/2014/main" id="{268F6359-1763-5449-8422-C1BCE6081DCD}"/>
                </a:ext>
              </a:extLst>
            </p:cNvPr>
            <p:cNvCxnSpPr>
              <a:cxnSpLocks/>
              <a:stCxn id="614" idx="0"/>
            </p:cNvCxnSpPr>
            <p:nvPr/>
          </p:nvCxnSpPr>
          <p:spPr>
            <a:xfrm>
              <a:off x="2031168" y="36920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0FC3AA3E-E280-A74D-9C03-994E234DEE3E}"/>
                </a:ext>
              </a:extLst>
            </p:cNvPr>
            <p:cNvCxnSpPr>
              <a:cxnSpLocks/>
              <a:endCxn id="609" idx="1"/>
            </p:cNvCxnSpPr>
            <p:nvPr/>
          </p:nvCxnSpPr>
          <p:spPr>
            <a:xfrm flipV="1">
              <a:off x="2035695" y="383788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14" name="Oval 613">
              <a:extLst>
                <a:ext uri="{FF2B5EF4-FFF2-40B4-BE49-F238E27FC236}">
                  <a16:creationId xmlns:a16="http://schemas.microsoft.com/office/drawing/2014/main" id="{44FE1198-5C06-2F40-B5DA-1777F5B92A12}"/>
                </a:ext>
              </a:extLst>
            </p:cNvPr>
            <p:cNvSpPr/>
            <p:nvPr/>
          </p:nvSpPr>
          <p:spPr>
            <a:xfrm flipV="1">
              <a:off x="1893392"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15" name="Elbow Connector 614">
              <a:extLst>
                <a:ext uri="{FF2B5EF4-FFF2-40B4-BE49-F238E27FC236}">
                  <a16:creationId xmlns:a16="http://schemas.microsoft.com/office/drawing/2014/main" id="{202F4161-C57A-2547-AD8A-3A0F7B8016AA}"/>
                </a:ext>
              </a:extLst>
            </p:cNvPr>
            <p:cNvCxnSpPr>
              <a:cxnSpLocks/>
              <a:stCxn id="609" idx="3"/>
            </p:cNvCxnSpPr>
            <p:nvPr/>
          </p:nvCxnSpPr>
          <p:spPr>
            <a:xfrm flipV="1">
              <a:off x="2557519" y="35542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6" name="Elbow Connector 615">
              <a:extLst>
                <a:ext uri="{FF2B5EF4-FFF2-40B4-BE49-F238E27FC236}">
                  <a16:creationId xmlns:a16="http://schemas.microsoft.com/office/drawing/2014/main" id="{42404AD2-9075-F441-BF05-5608AE27E67E}"/>
                </a:ext>
              </a:extLst>
            </p:cNvPr>
            <p:cNvCxnSpPr>
              <a:cxnSpLocks/>
              <a:stCxn id="610" idx="3"/>
            </p:cNvCxnSpPr>
            <p:nvPr/>
          </p:nvCxnSpPr>
          <p:spPr>
            <a:xfrm flipV="1">
              <a:off x="3322894" y="35542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7" name="Elbow Connector 616">
              <a:extLst>
                <a:ext uri="{FF2B5EF4-FFF2-40B4-BE49-F238E27FC236}">
                  <a16:creationId xmlns:a16="http://schemas.microsoft.com/office/drawing/2014/main" id="{48F937F8-5341-244D-8E33-A4D0F72195FB}"/>
                </a:ext>
              </a:extLst>
            </p:cNvPr>
            <p:cNvCxnSpPr>
              <a:cxnSpLocks/>
              <a:endCxn id="610" idx="1"/>
            </p:cNvCxnSpPr>
            <p:nvPr/>
          </p:nvCxnSpPr>
          <p:spPr>
            <a:xfrm rot="16200000" flipH="1">
              <a:off x="2732147" y="36104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AE45F4D8-421C-8F45-B718-8E8FFDBF2D9B}"/>
                </a:ext>
              </a:extLst>
            </p:cNvPr>
            <p:cNvCxnSpPr>
              <a:cxnSpLocks/>
              <a:stCxn id="614" idx="6"/>
              <a:endCxn id="619" idx="2"/>
            </p:cNvCxnSpPr>
            <p:nvPr/>
          </p:nvCxnSpPr>
          <p:spPr>
            <a:xfrm>
              <a:off x="2168944" y="35542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91A9A5A6-2954-6F46-A5E2-FBEC5F9F218E}"/>
                </a:ext>
              </a:extLst>
            </p:cNvPr>
            <p:cNvSpPr/>
            <p:nvPr/>
          </p:nvSpPr>
          <p:spPr>
            <a:xfrm flipV="1">
              <a:off x="3585335" y="34164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0" name="Rectangle 619">
              <a:extLst>
                <a:ext uri="{FF2B5EF4-FFF2-40B4-BE49-F238E27FC236}">
                  <a16:creationId xmlns:a16="http://schemas.microsoft.com/office/drawing/2014/main" id="{0A47A028-5E75-F342-9A0E-A4617C73D4C5}"/>
                </a:ext>
              </a:extLst>
            </p:cNvPr>
            <p:cNvSpPr/>
            <p:nvPr/>
          </p:nvSpPr>
          <p:spPr>
            <a:xfrm flipV="1">
              <a:off x="739063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1" name="Arc 620">
              <a:extLst>
                <a:ext uri="{FF2B5EF4-FFF2-40B4-BE49-F238E27FC236}">
                  <a16:creationId xmlns:a16="http://schemas.microsoft.com/office/drawing/2014/main" id="{C19CF378-5023-1F45-A0DE-66383E7ECB9A}"/>
                </a:ext>
              </a:extLst>
            </p:cNvPr>
            <p:cNvSpPr/>
            <p:nvPr/>
          </p:nvSpPr>
          <p:spPr>
            <a:xfrm flipV="1">
              <a:off x="692107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22" name="Straight Connector 621">
              <a:extLst>
                <a:ext uri="{FF2B5EF4-FFF2-40B4-BE49-F238E27FC236}">
                  <a16:creationId xmlns:a16="http://schemas.microsoft.com/office/drawing/2014/main" id="{FC946703-AE59-BA45-85D1-3BFF5977199E}"/>
                </a:ext>
              </a:extLst>
            </p:cNvPr>
            <p:cNvCxnSpPr>
              <a:cxnSpLocks/>
              <a:endCxn id="620" idx="1"/>
            </p:cNvCxnSpPr>
            <p:nvPr/>
          </p:nvCxnSpPr>
          <p:spPr>
            <a:xfrm flipV="1">
              <a:off x="713200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Elbow Connector 622">
              <a:extLst>
                <a:ext uri="{FF2B5EF4-FFF2-40B4-BE49-F238E27FC236}">
                  <a16:creationId xmlns:a16="http://schemas.microsoft.com/office/drawing/2014/main" id="{0B2B52D6-8DAC-3642-A0FC-88F70053F6C7}"/>
                </a:ext>
              </a:extLst>
            </p:cNvPr>
            <p:cNvCxnSpPr>
              <a:cxnSpLocks/>
              <a:stCxn id="620" idx="3"/>
            </p:cNvCxnSpPr>
            <p:nvPr/>
          </p:nvCxnSpPr>
          <p:spPr>
            <a:xfrm flipV="1">
              <a:off x="765383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F6965128-5DAB-EF44-8191-9F799AB3E4AF}"/>
                </a:ext>
              </a:extLst>
            </p:cNvPr>
            <p:cNvCxnSpPr>
              <a:cxnSpLocks/>
            </p:cNvCxnSpPr>
            <p:nvPr/>
          </p:nvCxnSpPr>
          <p:spPr>
            <a:xfrm>
              <a:off x="7265258" y="355425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5" name="Oval 624">
              <a:extLst>
                <a:ext uri="{FF2B5EF4-FFF2-40B4-BE49-F238E27FC236}">
                  <a16:creationId xmlns:a16="http://schemas.microsoft.com/office/drawing/2014/main" id="{05CF0D75-ECD1-4C48-AE4A-DCC513E79BBF}"/>
                </a:ext>
              </a:extLst>
            </p:cNvPr>
            <p:cNvSpPr/>
            <p:nvPr/>
          </p:nvSpPr>
          <p:spPr>
            <a:xfrm flipV="1">
              <a:off x="868164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26" name="Straight Connector 625">
              <a:extLst>
                <a:ext uri="{FF2B5EF4-FFF2-40B4-BE49-F238E27FC236}">
                  <a16:creationId xmlns:a16="http://schemas.microsoft.com/office/drawing/2014/main" id="{F1EDA486-1B3A-3143-BE77-F9A07176205B}"/>
                </a:ext>
              </a:extLst>
            </p:cNvPr>
            <p:cNvCxnSpPr>
              <a:cxnSpLocks/>
            </p:cNvCxnSpPr>
            <p:nvPr/>
          </p:nvCxnSpPr>
          <p:spPr>
            <a:xfrm>
              <a:off x="8523923" y="355425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7" name="Oval 626">
              <a:extLst>
                <a:ext uri="{FF2B5EF4-FFF2-40B4-BE49-F238E27FC236}">
                  <a16:creationId xmlns:a16="http://schemas.microsoft.com/office/drawing/2014/main" id="{70BCE28A-F0B4-B04F-A212-EE3C29532A1E}"/>
                </a:ext>
              </a:extLst>
            </p:cNvPr>
            <p:cNvSpPr/>
            <p:nvPr/>
          </p:nvSpPr>
          <p:spPr>
            <a:xfrm>
              <a:off x="805340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28" name="Oval 627">
              <a:extLst>
                <a:ext uri="{FF2B5EF4-FFF2-40B4-BE49-F238E27FC236}">
                  <a16:creationId xmlns:a16="http://schemas.microsoft.com/office/drawing/2014/main" id="{7C959401-F9B6-734D-8878-C70FAB329E41}"/>
                </a:ext>
              </a:extLst>
            </p:cNvPr>
            <p:cNvSpPr/>
            <p:nvPr/>
          </p:nvSpPr>
          <p:spPr>
            <a:xfrm>
              <a:off x="821307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9" name="Oval 628">
              <a:extLst>
                <a:ext uri="{FF2B5EF4-FFF2-40B4-BE49-F238E27FC236}">
                  <a16:creationId xmlns:a16="http://schemas.microsoft.com/office/drawing/2014/main" id="{3AC5CE19-6942-264A-9D05-3670A6A074A0}"/>
                </a:ext>
              </a:extLst>
            </p:cNvPr>
            <p:cNvSpPr/>
            <p:nvPr/>
          </p:nvSpPr>
          <p:spPr>
            <a:xfrm>
              <a:off x="8370731"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0" name="Google Shape;399;p3">
              <a:extLst>
                <a:ext uri="{FF2B5EF4-FFF2-40B4-BE49-F238E27FC236}">
                  <a16:creationId xmlns:a16="http://schemas.microsoft.com/office/drawing/2014/main" id="{8C00EABC-4524-5743-9641-88E45DAB019B}"/>
                </a:ext>
              </a:extLst>
            </p:cNvPr>
            <p:cNvSpPr/>
            <p:nvPr/>
          </p:nvSpPr>
          <p:spPr>
            <a:xfrm rot="16200000">
              <a:off x="1311652" y="3398765"/>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31" name="Straight Connector 630">
              <a:extLst>
                <a:ext uri="{FF2B5EF4-FFF2-40B4-BE49-F238E27FC236}">
                  <a16:creationId xmlns:a16="http://schemas.microsoft.com/office/drawing/2014/main" id="{5B5A0183-EF93-6246-99E3-1A24AB7AB1BC}"/>
                </a:ext>
              </a:extLst>
            </p:cNvPr>
            <p:cNvCxnSpPr>
              <a:cxnSpLocks/>
              <a:stCxn id="630" idx="2"/>
            </p:cNvCxnSpPr>
            <p:nvPr/>
          </p:nvCxnSpPr>
          <p:spPr>
            <a:xfrm>
              <a:off x="1623148" y="355277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2" name="TextBox 631">
              <a:extLst>
                <a:ext uri="{FF2B5EF4-FFF2-40B4-BE49-F238E27FC236}">
                  <a16:creationId xmlns:a16="http://schemas.microsoft.com/office/drawing/2014/main" id="{58B1C90E-8A1F-AF49-BA44-F173C4F3BA6D}"/>
                </a:ext>
              </a:extLst>
            </p:cNvPr>
            <p:cNvSpPr txBox="1"/>
            <p:nvPr/>
          </p:nvSpPr>
          <p:spPr>
            <a:xfrm>
              <a:off x="122549" y="3337345"/>
              <a:ext cx="107112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located</a:t>
              </a:r>
            </a:p>
          </p:txBody>
        </p:sp>
        <p:cxnSp>
          <p:nvCxnSpPr>
            <p:cNvPr id="634" name="Straight Connector 633">
              <a:extLst>
                <a:ext uri="{FF2B5EF4-FFF2-40B4-BE49-F238E27FC236}">
                  <a16:creationId xmlns:a16="http://schemas.microsoft.com/office/drawing/2014/main" id="{4996B5DF-6970-8B40-99CF-40CFB44DDA87}"/>
                </a:ext>
              </a:extLst>
            </p:cNvPr>
            <p:cNvCxnSpPr>
              <a:cxnSpLocks/>
            </p:cNvCxnSpPr>
            <p:nvPr/>
          </p:nvCxnSpPr>
          <p:spPr>
            <a:xfrm>
              <a:off x="712748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35" name="Rectangle 634">
              <a:extLst>
                <a:ext uri="{FF2B5EF4-FFF2-40B4-BE49-F238E27FC236}">
                  <a16:creationId xmlns:a16="http://schemas.microsoft.com/office/drawing/2014/main" id="{7C27FF3A-9926-1F49-84B2-FC55EF6B60B0}"/>
                </a:ext>
              </a:extLst>
            </p:cNvPr>
            <p:cNvSpPr/>
            <p:nvPr/>
          </p:nvSpPr>
          <p:spPr>
            <a:xfrm flipV="1">
              <a:off x="908940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6" name="Diamond 635">
              <a:extLst>
                <a:ext uri="{FF2B5EF4-FFF2-40B4-BE49-F238E27FC236}">
                  <a16:creationId xmlns:a16="http://schemas.microsoft.com/office/drawing/2014/main" id="{A94F4FF6-F79D-924E-AB25-3698A136E14C}"/>
                </a:ext>
              </a:extLst>
            </p:cNvPr>
            <p:cNvSpPr/>
            <p:nvPr/>
          </p:nvSpPr>
          <p:spPr>
            <a:xfrm flipV="1">
              <a:off x="9754710"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7" name="Arc 636">
              <a:extLst>
                <a:ext uri="{FF2B5EF4-FFF2-40B4-BE49-F238E27FC236}">
                  <a16:creationId xmlns:a16="http://schemas.microsoft.com/office/drawing/2014/main" id="{C6D45C10-B581-DD45-8C59-40EDDAD0CB0E}"/>
                </a:ext>
              </a:extLst>
            </p:cNvPr>
            <p:cNvSpPr/>
            <p:nvPr/>
          </p:nvSpPr>
          <p:spPr>
            <a:xfrm flipV="1">
              <a:off x="861984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38" name="Straight Connector 637">
              <a:extLst>
                <a:ext uri="{FF2B5EF4-FFF2-40B4-BE49-F238E27FC236}">
                  <a16:creationId xmlns:a16="http://schemas.microsoft.com/office/drawing/2014/main" id="{97BD1483-15AD-3746-A9C7-B71DA676B736}"/>
                </a:ext>
              </a:extLst>
            </p:cNvPr>
            <p:cNvCxnSpPr>
              <a:cxnSpLocks/>
            </p:cNvCxnSpPr>
            <p:nvPr/>
          </p:nvCxnSpPr>
          <p:spPr>
            <a:xfrm>
              <a:off x="882625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2533E41C-92E4-0E49-8BE6-32CE6920E2BE}"/>
                </a:ext>
              </a:extLst>
            </p:cNvPr>
            <p:cNvCxnSpPr>
              <a:cxnSpLocks/>
              <a:endCxn id="635" idx="1"/>
            </p:cNvCxnSpPr>
            <p:nvPr/>
          </p:nvCxnSpPr>
          <p:spPr>
            <a:xfrm flipV="1">
              <a:off x="883077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Elbow Connector 639">
              <a:extLst>
                <a:ext uri="{FF2B5EF4-FFF2-40B4-BE49-F238E27FC236}">
                  <a16:creationId xmlns:a16="http://schemas.microsoft.com/office/drawing/2014/main" id="{3D06FB9C-44E6-0C48-8D3F-77F774AFBC09}"/>
                </a:ext>
              </a:extLst>
            </p:cNvPr>
            <p:cNvCxnSpPr>
              <a:cxnSpLocks/>
              <a:stCxn id="635" idx="3"/>
            </p:cNvCxnSpPr>
            <p:nvPr/>
          </p:nvCxnSpPr>
          <p:spPr>
            <a:xfrm flipV="1">
              <a:off x="935260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Elbow Connector 640">
              <a:extLst>
                <a:ext uri="{FF2B5EF4-FFF2-40B4-BE49-F238E27FC236}">
                  <a16:creationId xmlns:a16="http://schemas.microsoft.com/office/drawing/2014/main" id="{65DEF23D-3954-AC4E-979C-1373423DEF9D}"/>
                </a:ext>
              </a:extLst>
            </p:cNvPr>
            <p:cNvCxnSpPr>
              <a:cxnSpLocks/>
              <a:stCxn id="636" idx="3"/>
            </p:cNvCxnSpPr>
            <p:nvPr/>
          </p:nvCxnSpPr>
          <p:spPr>
            <a:xfrm flipV="1">
              <a:off x="10117976"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Elbow Connector 641">
              <a:extLst>
                <a:ext uri="{FF2B5EF4-FFF2-40B4-BE49-F238E27FC236}">
                  <a16:creationId xmlns:a16="http://schemas.microsoft.com/office/drawing/2014/main" id="{F192A8CC-99A3-2840-B4E5-30C4F3592826}"/>
                </a:ext>
              </a:extLst>
            </p:cNvPr>
            <p:cNvCxnSpPr>
              <a:cxnSpLocks/>
              <a:endCxn id="636" idx="1"/>
            </p:cNvCxnSpPr>
            <p:nvPr/>
          </p:nvCxnSpPr>
          <p:spPr>
            <a:xfrm rot="16200000" flipH="1">
              <a:off x="9527229"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77E675B4-D8CF-E342-AEAD-A2630356E993}"/>
                </a:ext>
              </a:extLst>
            </p:cNvPr>
            <p:cNvCxnSpPr>
              <a:cxnSpLocks/>
              <a:endCxn id="644" idx="2"/>
            </p:cNvCxnSpPr>
            <p:nvPr/>
          </p:nvCxnSpPr>
          <p:spPr>
            <a:xfrm>
              <a:off x="8964027"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44" name="Oval 643">
              <a:extLst>
                <a:ext uri="{FF2B5EF4-FFF2-40B4-BE49-F238E27FC236}">
                  <a16:creationId xmlns:a16="http://schemas.microsoft.com/office/drawing/2014/main" id="{AF6C1B94-ED79-024B-AB22-8E94D874B314}"/>
                </a:ext>
              </a:extLst>
            </p:cNvPr>
            <p:cNvSpPr/>
            <p:nvPr/>
          </p:nvSpPr>
          <p:spPr>
            <a:xfrm flipV="1">
              <a:off x="1038041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5" name="Rectangle 644">
              <a:extLst>
                <a:ext uri="{FF2B5EF4-FFF2-40B4-BE49-F238E27FC236}">
                  <a16:creationId xmlns:a16="http://schemas.microsoft.com/office/drawing/2014/main" id="{85B10569-C08E-AB4D-BEC5-1CF552AEE160}"/>
                </a:ext>
              </a:extLst>
            </p:cNvPr>
            <p:cNvSpPr/>
            <p:nvPr/>
          </p:nvSpPr>
          <p:spPr>
            <a:xfrm flipV="1">
              <a:off x="569186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6" name="Diamond 645">
              <a:extLst>
                <a:ext uri="{FF2B5EF4-FFF2-40B4-BE49-F238E27FC236}">
                  <a16:creationId xmlns:a16="http://schemas.microsoft.com/office/drawing/2014/main" id="{1E883A92-A84A-4A4B-AAC0-04CC308FFC85}"/>
                </a:ext>
              </a:extLst>
            </p:cNvPr>
            <p:cNvSpPr/>
            <p:nvPr/>
          </p:nvSpPr>
          <p:spPr>
            <a:xfrm flipV="1">
              <a:off x="635716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7" name="Arc 646">
              <a:extLst>
                <a:ext uri="{FF2B5EF4-FFF2-40B4-BE49-F238E27FC236}">
                  <a16:creationId xmlns:a16="http://schemas.microsoft.com/office/drawing/2014/main" id="{FEB58E0D-F125-4B45-AF57-A8CE94693EB8}"/>
                </a:ext>
              </a:extLst>
            </p:cNvPr>
            <p:cNvSpPr/>
            <p:nvPr/>
          </p:nvSpPr>
          <p:spPr>
            <a:xfrm flipV="1">
              <a:off x="522230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48" name="Straight Connector 647">
              <a:extLst>
                <a:ext uri="{FF2B5EF4-FFF2-40B4-BE49-F238E27FC236}">
                  <a16:creationId xmlns:a16="http://schemas.microsoft.com/office/drawing/2014/main" id="{44F44932-5721-F442-A937-C8E012C7649E}"/>
                </a:ext>
              </a:extLst>
            </p:cNvPr>
            <p:cNvCxnSpPr>
              <a:cxnSpLocks/>
            </p:cNvCxnSpPr>
            <p:nvPr/>
          </p:nvCxnSpPr>
          <p:spPr>
            <a:xfrm>
              <a:off x="542870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9066B1A0-A6D8-7B49-A385-AAE05E918621}"/>
                </a:ext>
              </a:extLst>
            </p:cNvPr>
            <p:cNvCxnSpPr>
              <a:cxnSpLocks/>
              <a:endCxn id="645" idx="1"/>
            </p:cNvCxnSpPr>
            <p:nvPr/>
          </p:nvCxnSpPr>
          <p:spPr>
            <a:xfrm flipV="1">
              <a:off x="543323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Elbow Connector 649">
              <a:extLst>
                <a:ext uri="{FF2B5EF4-FFF2-40B4-BE49-F238E27FC236}">
                  <a16:creationId xmlns:a16="http://schemas.microsoft.com/office/drawing/2014/main" id="{28BCC855-CBB6-6140-B21B-7579EBF57E4C}"/>
                </a:ext>
              </a:extLst>
            </p:cNvPr>
            <p:cNvCxnSpPr>
              <a:cxnSpLocks/>
              <a:stCxn id="645" idx="3"/>
            </p:cNvCxnSpPr>
            <p:nvPr/>
          </p:nvCxnSpPr>
          <p:spPr>
            <a:xfrm flipV="1">
              <a:off x="595505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Elbow Connector 650">
              <a:extLst>
                <a:ext uri="{FF2B5EF4-FFF2-40B4-BE49-F238E27FC236}">
                  <a16:creationId xmlns:a16="http://schemas.microsoft.com/office/drawing/2014/main" id="{41517D41-80EF-5440-8E62-0AD4C5305781}"/>
                </a:ext>
              </a:extLst>
            </p:cNvPr>
            <p:cNvCxnSpPr>
              <a:cxnSpLocks/>
              <a:stCxn id="646" idx="3"/>
            </p:cNvCxnSpPr>
            <p:nvPr/>
          </p:nvCxnSpPr>
          <p:spPr>
            <a:xfrm flipV="1">
              <a:off x="6720435"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Elbow Connector 651">
              <a:extLst>
                <a:ext uri="{FF2B5EF4-FFF2-40B4-BE49-F238E27FC236}">
                  <a16:creationId xmlns:a16="http://schemas.microsoft.com/office/drawing/2014/main" id="{AF342CF9-BB1F-A643-B6AC-C1FD247C5C11}"/>
                </a:ext>
              </a:extLst>
            </p:cNvPr>
            <p:cNvCxnSpPr>
              <a:cxnSpLocks/>
              <a:endCxn id="646" idx="1"/>
            </p:cNvCxnSpPr>
            <p:nvPr/>
          </p:nvCxnSpPr>
          <p:spPr>
            <a:xfrm rot="16200000" flipH="1">
              <a:off x="612968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66E02DBC-9224-C64F-B7B0-4EDE4C26A72C}"/>
                </a:ext>
              </a:extLst>
            </p:cNvPr>
            <p:cNvCxnSpPr>
              <a:cxnSpLocks/>
              <a:endCxn id="654" idx="2"/>
            </p:cNvCxnSpPr>
            <p:nvPr/>
          </p:nvCxnSpPr>
          <p:spPr>
            <a:xfrm>
              <a:off x="556648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4" name="Oval 653">
              <a:extLst>
                <a:ext uri="{FF2B5EF4-FFF2-40B4-BE49-F238E27FC236}">
                  <a16:creationId xmlns:a16="http://schemas.microsoft.com/office/drawing/2014/main" id="{56F800A8-1CCA-8F4D-B00E-D1A172101B6B}"/>
                </a:ext>
              </a:extLst>
            </p:cNvPr>
            <p:cNvSpPr/>
            <p:nvPr/>
          </p:nvSpPr>
          <p:spPr>
            <a:xfrm flipV="1">
              <a:off x="6982876"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5" name="Rectangle 654">
              <a:extLst>
                <a:ext uri="{FF2B5EF4-FFF2-40B4-BE49-F238E27FC236}">
                  <a16:creationId xmlns:a16="http://schemas.microsoft.com/office/drawing/2014/main" id="{C3E868BF-F779-D14D-8CB5-1513F78891A6}"/>
                </a:ext>
              </a:extLst>
            </p:cNvPr>
            <p:cNvSpPr/>
            <p:nvPr/>
          </p:nvSpPr>
          <p:spPr>
            <a:xfrm flipV="1">
              <a:off x="399309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6" name="Diamond 655">
              <a:extLst>
                <a:ext uri="{FF2B5EF4-FFF2-40B4-BE49-F238E27FC236}">
                  <a16:creationId xmlns:a16="http://schemas.microsoft.com/office/drawing/2014/main" id="{BD2585FF-8C5F-EA4D-ACD2-43044BF7058C}"/>
                </a:ext>
              </a:extLst>
            </p:cNvPr>
            <p:cNvSpPr/>
            <p:nvPr/>
          </p:nvSpPr>
          <p:spPr>
            <a:xfrm flipV="1">
              <a:off x="465839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7" name="Arc 656">
              <a:extLst>
                <a:ext uri="{FF2B5EF4-FFF2-40B4-BE49-F238E27FC236}">
                  <a16:creationId xmlns:a16="http://schemas.microsoft.com/office/drawing/2014/main" id="{BA3CDAE6-FD96-E14A-92A6-036E17593225}"/>
                </a:ext>
              </a:extLst>
            </p:cNvPr>
            <p:cNvSpPr/>
            <p:nvPr/>
          </p:nvSpPr>
          <p:spPr>
            <a:xfrm flipV="1">
              <a:off x="352353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58" name="Straight Connector 657">
              <a:extLst>
                <a:ext uri="{FF2B5EF4-FFF2-40B4-BE49-F238E27FC236}">
                  <a16:creationId xmlns:a16="http://schemas.microsoft.com/office/drawing/2014/main" id="{01CD1AAE-D2A7-2F43-857A-CF16AAE80E70}"/>
                </a:ext>
              </a:extLst>
            </p:cNvPr>
            <p:cNvCxnSpPr>
              <a:cxnSpLocks/>
            </p:cNvCxnSpPr>
            <p:nvPr/>
          </p:nvCxnSpPr>
          <p:spPr>
            <a:xfrm>
              <a:off x="372993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5E7A5C2-6FE5-4440-B01F-ACD139399405}"/>
                </a:ext>
              </a:extLst>
            </p:cNvPr>
            <p:cNvCxnSpPr>
              <a:cxnSpLocks/>
              <a:endCxn id="655" idx="1"/>
            </p:cNvCxnSpPr>
            <p:nvPr/>
          </p:nvCxnSpPr>
          <p:spPr>
            <a:xfrm flipV="1">
              <a:off x="373446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Elbow Connector 659">
              <a:extLst>
                <a:ext uri="{FF2B5EF4-FFF2-40B4-BE49-F238E27FC236}">
                  <a16:creationId xmlns:a16="http://schemas.microsoft.com/office/drawing/2014/main" id="{6D404817-29FD-E046-8A59-8DAC047F3AEF}"/>
                </a:ext>
              </a:extLst>
            </p:cNvPr>
            <p:cNvCxnSpPr>
              <a:cxnSpLocks/>
              <a:stCxn id="655" idx="3"/>
            </p:cNvCxnSpPr>
            <p:nvPr/>
          </p:nvCxnSpPr>
          <p:spPr>
            <a:xfrm flipV="1">
              <a:off x="425628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Elbow Connector 660">
              <a:extLst>
                <a:ext uri="{FF2B5EF4-FFF2-40B4-BE49-F238E27FC236}">
                  <a16:creationId xmlns:a16="http://schemas.microsoft.com/office/drawing/2014/main" id="{25EDBCE1-93BB-794D-A33A-659404857083}"/>
                </a:ext>
              </a:extLst>
            </p:cNvPr>
            <p:cNvCxnSpPr>
              <a:cxnSpLocks/>
              <a:stCxn id="656" idx="3"/>
            </p:cNvCxnSpPr>
            <p:nvPr/>
          </p:nvCxnSpPr>
          <p:spPr>
            <a:xfrm flipV="1">
              <a:off x="5021664"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Elbow Connector 661">
              <a:extLst>
                <a:ext uri="{FF2B5EF4-FFF2-40B4-BE49-F238E27FC236}">
                  <a16:creationId xmlns:a16="http://schemas.microsoft.com/office/drawing/2014/main" id="{085CEC73-1AAD-024D-8A87-FA8FD0E7CD86}"/>
                </a:ext>
              </a:extLst>
            </p:cNvPr>
            <p:cNvCxnSpPr>
              <a:cxnSpLocks/>
              <a:endCxn id="656" idx="1"/>
            </p:cNvCxnSpPr>
            <p:nvPr/>
          </p:nvCxnSpPr>
          <p:spPr>
            <a:xfrm rot="16200000" flipH="1">
              <a:off x="443091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D8D3EFDE-A288-CF4C-AAB1-5302A0935CA4}"/>
                </a:ext>
              </a:extLst>
            </p:cNvPr>
            <p:cNvCxnSpPr>
              <a:cxnSpLocks/>
              <a:endCxn id="664" idx="2"/>
            </p:cNvCxnSpPr>
            <p:nvPr/>
          </p:nvCxnSpPr>
          <p:spPr>
            <a:xfrm>
              <a:off x="386771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4" name="Oval 663">
              <a:extLst>
                <a:ext uri="{FF2B5EF4-FFF2-40B4-BE49-F238E27FC236}">
                  <a16:creationId xmlns:a16="http://schemas.microsoft.com/office/drawing/2014/main" id="{4B1A00F7-C3EF-0B43-AFF8-1B5D8E8A2C8A}"/>
                </a:ext>
              </a:extLst>
            </p:cNvPr>
            <p:cNvSpPr/>
            <p:nvPr/>
          </p:nvSpPr>
          <p:spPr>
            <a:xfrm flipV="1">
              <a:off x="5284105"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5" name="Rectangle 664">
              <a:extLst>
                <a:ext uri="{FF2B5EF4-FFF2-40B4-BE49-F238E27FC236}">
                  <a16:creationId xmlns:a16="http://schemas.microsoft.com/office/drawing/2014/main" id="{CFCF3DE7-7571-6849-B4E0-161087DF8ECC}"/>
                </a:ext>
              </a:extLst>
            </p:cNvPr>
            <p:cNvSpPr/>
            <p:nvPr/>
          </p:nvSpPr>
          <p:spPr>
            <a:xfrm flipV="1">
              <a:off x="2294324"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6" name="Diamond 665">
              <a:extLst>
                <a:ext uri="{FF2B5EF4-FFF2-40B4-BE49-F238E27FC236}">
                  <a16:creationId xmlns:a16="http://schemas.microsoft.com/office/drawing/2014/main" id="{25A288CB-D697-D64D-9B00-5C2DE5480121}"/>
                </a:ext>
              </a:extLst>
            </p:cNvPr>
            <p:cNvSpPr/>
            <p:nvPr/>
          </p:nvSpPr>
          <p:spPr>
            <a:xfrm flipV="1">
              <a:off x="2959627"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7" name="Arc 666">
              <a:extLst>
                <a:ext uri="{FF2B5EF4-FFF2-40B4-BE49-F238E27FC236}">
                  <a16:creationId xmlns:a16="http://schemas.microsoft.com/office/drawing/2014/main" id="{971B2ECF-AAB2-F741-AD98-064B4DAF4FE7}"/>
                </a:ext>
              </a:extLst>
            </p:cNvPr>
            <p:cNvSpPr/>
            <p:nvPr/>
          </p:nvSpPr>
          <p:spPr>
            <a:xfrm flipV="1">
              <a:off x="1824759"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68" name="Straight Connector 667">
              <a:extLst>
                <a:ext uri="{FF2B5EF4-FFF2-40B4-BE49-F238E27FC236}">
                  <a16:creationId xmlns:a16="http://schemas.microsoft.com/office/drawing/2014/main" id="{140D01CB-DFDD-8F45-9CDA-DC7647B6C49D}"/>
                </a:ext>
              </a:extLst>
            </p:cNvPr>
            <p:cNvCxnSpPr>
              <a:cxnSpLocks/>
              <a:stCxn id="670" idx="0"/>
            </p:cNvCxnSpPr>
            <p:nvPr/>
          </p:nvCxnSpPr>
          <p:spPr>
            <a:xfrm>
              <a:off x="2031167"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6212FF52-ED8A-D049-B9AD-45EED9FE648A}"/>
                </a:ext>
              </a:extLst>
            </p:cNvPr>
            <p:cNvCxnSpPr>
              <a:cxnSpLocks/>
              <a:endCxn id="665" idx="1"/>
            </p:cNvCxnSpPr>
            <p:nvPr/>
          </p:nvCxnSpPr>
          <p:spPr>
            <a:xfrm flipV="1">
              <a:off x="2035694"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70" name="Oval 669">
              <a:extLst>
                <a:ext uri="{FF2B5EF4-FFF2-40B4-BE49-F238E27FC236}">
                  <a16:creationId xmlns:a16="http://schemas.microsoft.com/office/drawing/2014/main" id="{346E1EC2-AA5F-9E44-B791-2D6FE396A796}"/>
                </a:ext>
              </a:extLst>
            </p:cNvPr>
            <p:cNvSpPr/>
            <p:nvPr/>
          </p:nvSpPr>
          <p:spPr>
            <a:xfrm flipV="1">
              <a:off x="1893391" y="407390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71" name="Elbow Connector 670">
              <a:extLst>
                <a:ext uri="{FF2B5EF4-FFF2-40B4-BE49-F238E27FC236}">
                  <a16:creationId xmlns:a16="http://schemas.microsoft.com/office/drawing/2014/main" id="{29767341-CE2A-5D4D-9044-92DB70A5E460}"/>
                </a:ext>
              </a:extLst>
            </p:cNvPr>
            <p:cNvCxnSpPr>
              <a:cxnSpLocks/>
              <a:stCxn id="665" idx="3"/>
            </p:cNvCxnSpPr>
            <p:nvPr/>
          </p:nvCxnSpPr>
          <p:spPr>
            <a:xfrm flipV="1">
              <a:off x="2557518"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2" name="Elbow Connector 671">
              <a:extLst>
                <a:ext uri="{FF2B5EF4-FFF2-40B4-BE49-F238E27FC236}">
                  <a16:creationId xmlns:a16="http://schemas.microsoft.com/office/drawing/2014/main" id="{7CFAEB9D-500C-5247-B773-AB9E6477505C}"/>
                </a:ext>
              </a:extLst>
            </p:cNvPr>
            <p:cNvCxnSpPr>
              <a:cxnSpLocks/>
              <a:stCxn id="666" idx="3"/>
            </p:cNvCxnSpPr>
            <p:nvPr/>
          </p:nvCxnSpPr>
          <p:spPr>
            <a:xfrm flipV="1">
              <a:off x="3322893"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Elbow Connector 672">
              <a:extLst>
                <a:ext uri="{FF2B5EF4-FFF2-40B4-BE49-F238E27FC236}">
                  <a16:creationId xmlns:a16="http://schemas.microsoft.com/office/drawing/2014/main" id="{809606AA-0E38-824D-AB0D-DA130561F515}"/>
                </a:ext>
              </a:extLst>
            </p:cNvPr>
            <p:cNvCxnSpPr>
              <a:cxnSpLocks/>
              <a:endCxn id="666" idx="1"/>
            </p:cNvCxnSpPr>
            <p:nvPr/>
          </p:nvCxnSpPr>
          <p:spPr>
            <a:xfrm rot="16200000" flipH="1">
              <a:off x="2732146"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E0CDE84-C389-6F4A-9513-4B58A920CA8D}"/>
                </a:ext>
              </a:extLst>
            </p:cNvPr>
            <p:cNvCxnSpPr>
              <a:cxnSpLocks/>
              <a:stCxn id="670" idx="6"/>
              <a:endCxn id="675" idx="2"/>
            </p:cNvCxnSpPr>
            <p:nvPr/>
          </p:nvCxnSpPr>
          <p:spPr>
            <a:xfrm>
              <a:off x="2168943"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5" name="Oval 674">
              <a:extLst>
                <a:ext uri="{FF2B5EF4-FFF2-40B4-BE49-F238E27FC236}">
                  <a16:creationId xmlns:a16="http://schemas.microsoft.com/office/drawing/2014/main" id="{2D168D23-47C5-8844-B191-58851F43220E}"/>
                </a:ext>
              </a:extLst>
            </p:cNvPr>
            <p:cNvSpPr/>
            <p:nvPr/>
          </p:nvSpPr>
          <p:spPr>
            <a:xfrm flipV="1">
              <a:off x="3585334"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6" name="Rectangle 675">
              <a:extLst>
                <a:ext uri="{FF2B5EF4-FFF2-40B4-BE49-F238E27FC236}">
                  <a16:creationId xmlns:a16="http://schemas.microsoft.com/office/drawing/2014/main" id="{B52C486D-EC71-8247-A103-F67B96F102E5}"/>
                </a:ext>
              </a:extLst>
            </p:cNvPr>
            <p:cNvSpPr/>
            <p:nvPr/>
          </p:nvSpPr>
          <p:spPr>
            <a:xfrm flipV="1">
              <a:off x="739063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7" name="Arc 676">
              <a:extLst>
                <a:ext uri="{FF2B5EF4-FFF2-40B4-BE49-F238E27FC236}">
                  <a16:creationId xmlns:a16="http://schemas.microsoft.com/office/drawing/2014/main" id="{1F9257CD-9660-BE40-BE24-4221A04A5934}"/>
                </a:ext>
              </a:extLst>
            </p:cNvPr>
            <p:cNvSpPr/>
            <p:nvPr/>
          </p:nvSpPr>
          <p:spPr>
            <a:xfrm flipV="1">
              <a:off x="692107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78" name="Straight Connector 677">
              <a:extLst>
                <a:ext uri="{FF2B5EF4-FFF2-40B4-BE49-F238E27FC236}">
                  <a16:creationId xmlns:a16="http://schemas.microsoft.com/office/drawing/2014/main" id="{742BEDA3-91B3-2D4C-A6B5-D8B8DCE3D55A}"/>
                </a:ext>
              </a:extLst>
            </p:cNvPr>
            <p:cNvCxnSpPr>
              <a:cxnSpLocks/>
              <a:endCxn id="676" idx="1"/>
            </p:cNvCxnSpPr>
            <p:nvPr/>
          </p:nvCxnSpPr>
          <p:spPr>
            <a:xfrm flipV="1">
              <a:off x="713200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Elbow Connector 678">
              <a:extLst>
                <a:ext uri="{FF2B5EF4-FFF2-40B4-BE49-F238E27FC236}">
                  <a16:creationId xmlns:a16="http://schemas.microsoft.com/office/drawing/2014/main" id="{9DB28D42-BCB1-F54E-AB9D-A9BC90DE45FA}"/>
                </a:ext>
              </a:extLst>
            </p:cNvPr>
            <p:cNvCxnSpPr>
              <a:cxnSpLocks/>
              <a:stCxn id="676" idx="3"/>
            </p:cNvCxnSpPr>
            <p:nvPr/>
          </p:nvCxnSpPr>
          <p:spPr>
            <a:xfrm flipV="1">
              <a:off x="765383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7D623BD6-0C7D-8F4C-B4D4-05422007B6FB}"/>
                </a:ext>
              </a:extLst>
            </p:cNvPr>
            <p:cNvCxnSpPr>
              <a:cxnSpLocks/>
            </p:cNvCxnSpPr>
            <p:nvPr/>
          </p:nvCxnSpPr>
          <p:spPr>
            <a:xfrm>
              <a:off x="7265257" y="4211677"/>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1" name="Oval 680">
              <a:extLst>
                <a:ext uri="{FF2B5EF4-FFF2-40B4-BE49-F238E27FC236}">
                  <a16:creationId xmlns:a16="http://schemas.microsoft.com/office/drawing/2014/main" id="{C9BD962D-ACB9-D14D-823B-DECB57144508}"/>
                </a:ext>
              </a:extLst>
            </p:cNvPr>
            <p:cNvSpPr/>
            <p:nvPr/>
          </p:nvSpPr>
          <p:spPr>
            <a:xfrm flipV="1">
              <a:off x="868164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82" name="Straight Connector 681">
              <a:extLst>
                <a:ext uri="{FF2B5EF4-FFF2-40B4-BE49-F238E27FC236}">
                  <a16:creationId xmlns:a16="http://schemas.microsoft.com/office/drawing/2014/main" id="{02A50266-06AC-2A45-901A-89A898F85BDD}"/>
                </a:ext>
              </a:extLst>
            </p:cNvPr>
            <p:cNvCxnSpPr>
              <a:cxnSpLocks/>
            </p:cNvCxnSpPr>
            <p:nvPr/>
          </p:nvCxnSpPr>
          <p:spPr>
            <a:xfrm>
              <a:off x="8523922" y="421167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3" name="Oval 682">
              <a:extLst>
                <a:ext uri="{FF2B5EF4-FFF2-40B4-BE49-F238E27FC236}">
                  <a16:creationId xmlns:a16="http://schemas.microsoft.com/office/drawing/2014/main" id="{27BC6E40-AED0-174E-8955-AA67581059BC}"/>
                </a:ext>
              </a:extLst>
            </p:cNvPr>
            <p:cNvSpPr/>
            <p:nvPr/>
          </p:nvSpPr>
          <p:spPr>
            <a:xfrm>
              <a:off x="805340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84" name="Oval 683">
              <a:extLst>
                <a:ext uri="{FF2B5EF4-FFF2-40B4-BE49-F238E27FC236}">
                  <a16:creationId xmlns:a16="http://schemas.microsoft.com/office/drawing/2014/main" id="{43A635FD-B667-3642-81EA-81436732DC6B}"/>
                </a:ext>
              </a:extLst>
            </p:cNvPr>
            <p:cNvSpPr/>
            <p:nvPr/>
          </p:nvSpPr>
          <p:spPr>
            <a:xfrm>
              <a:off x="821307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5" name="Oval 684">
              <a:extLst>
                <a:ext uri="{FF2B5EF4-FFF2-40B4-BE49-F238E27FC236}">
                  <a16:creationId xmlns:a16="http://schemas.microsoft.com/office/drawing/2014/main" id="{EE1CEA90-A423-264E-8F4C-7C9F65CD29B9}"/>
                </a:ext>
              </a:extLst>
            </p:cNvPr>
            <p:cNvSpPr/>
            <p:nvPr/>
          </p:nvSpPr>
          <p:spPr>
            <a:xfrm>
              <a:off x="8370730"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6" name="Google Shape;399;p3">
              <a:extLst>
                <a:ext uri="{FF2B5EF4-FFF2-40B4-BE49-F238E27FC236}">
                  <a16:creationId xmlns:a16="http://schemas.microsoft.com/office/drawing/2014/main" id="{7629918E-FEF3-D240-B1DC-0473DE3EC041}"/>
                </a:ext>
              </a:extLst>
            </p:cNvPr>
            <p:cNvSpPr/>
            <p:nvPr/>
          </p:nvSpPr>
          <p:spPr>
            <a:xfrm rot="16200000">
              <a:off x="1311651" y="405766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87" name="Straight Connector 686">
              <a:extLst>
                <a:ext uri="{FF2B5EF4-FFF2-40B4-BE49-F238E27FC236}">
                  <a16:creationId xmlns:a16="http://schemas.microsoft.com/office/drawing/2014/main" id="{870EAD68-2794-364C-B9C7-90CAA30D3BE1}"/>
                </a:ext>
              </a:extLst>
            </p:cNvPr>
            <p:cNvCxnSpPr>
              <a:cxnSpLocks/>
              <a:stCxn id="686" idx="2"/>
            </p:cNvCxnSpPr>
            <p:nvPr/>
          </p:nvCxnSpPr>
          <p:spPr>
            <a:xfrm>
              <a:off x="1623147" y="421167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33A459F4-9436-494F-AA73-EA1E5A7DB5EC}"/>
                </a:ext>
              </a:extLst>
            </p:cNvPr>
            <p:cNvSpPr txBox="1"/>
            <p:nvPr/>
          </p:nvSpPr>
          <p:spPr>
            <a:xfrm>
              <a:off x="770159" y="3996306"/>
              <a:ext cx="423514"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in</a:t>
              </a:r>
            </a:p>
          </p:txBody>
        </p:sp>
        <p:cxnSp>
          <p:nvCxnSpPr>
            <p:cNvPr id="690" name="Straight Connector 689">
              <a:extLst>
                <a:ext uri="{FF2B5EF4-FFF2-40B4-BE49-F238E27FC236}">
                  <a16:creationId xmlns:a16="http://schemas.microsoft.com/office/drawing/2014/main" id="{706E1F4F-2418-354D-8ABC-EBFE1E4BF403}"/>
                </a:ext>
              </a:extLst>
            </p:cNvPr>
            <p:cNvCxnSpPr>
              <a:cxnSpLocks/>
            </p:cNvCxnSpPr>
            <p:nvPr/>
          </p:nvCxnSpPr>
          <p:spPr>
            <a:xfrm>
              <a:off x="7127481" y="500687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91" name="Rectangle 690">
              <a:extLst>
                <a:ext uri="{FF2B5EF4-FFF2-40B4-BE49-F238E27FC236}">
                  <a16:creationId xmlns:a16="http://schemas.microsoft.com/office/drawing/2014/main" id="{57006D9B-7D1A-F947-A277-C0223D612BC4}"/>
                </a:ext>
              </a:extLst>
            </p:cNvPr>
            <p:cNvSpPr/>
            <p:nvPr/>
          </p:nvSpPr>
          <p:spPr>
            <a:xfrm flipV="1">
              <a:off x="9089407"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2" name="Diamond 691">
              <a:extLst>
                <a:ext uri="{FF2B5EF4-FFF2-40B4-BE49-F238E27FC236}">
                  <a16:creationId xmlns:a16="http://schemas.microsoft.com/office/drawing/2014/main" id="{09D9A23D-0E9F-364D-9654-CDDA9CF9653B}"/>
                </a:ext>
              </a:extLst>
            </p:cNvPr>
            <p:cNvSpPr/>
            <p:nvPr/>
          </p:nvSpPr>
          <p:spPr>
            <a:xfrm flipV="1">
              <a:off x="9754710"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3" name="Arc 692">
              <a:extLst>
                <a:ext uri="{FF2B5EF4-FFF2-40B4-BE49-F238E27FC236}">
                  <a16:creationId xmlns:a16="http://schemas.microsoft.com/office/drawing/2014/main" id="{F537A10F-B9F4-7B41-B78F-01C558FEB5C9}"/>
                </a:ext>
              </a:extLst>
            </p:cNvPr>
            <p:cNvSpPr/>
            <p:nvPr/>
          </p:nvSpPr>
          <p:spPr>
            <a:xfrm flipV="1">
              <a:off x="8619843"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94" name="Straight Connector 693">
              <a:extLst>
                <a:ext uri="{FF2B5EF4-FFF2-40B4-BE49-F238E27FC236}">
                  <a16:creationId xmlns:a16="http://schemas.microsoft.com/office/drawing/2014/main" id="{AEF498A3-9537-2046-9A1F-4BE63AEE3621}"/>
                </a:ext>
              </a:extLst>
            </p:cNvPr>
            <p:cNvCxnSpPr>
              <a:cxnSpLocks/>
            </p:cNvCxnSpPr>
            <p:nvPr/>
          </p:nvCxnSpPr>
          <p:spPr>
            <a:xfrm>
              <a:off x="8826251"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C921B4C1-64DB-A44D-BFC7-FDFF0FCE110A}"/>
                </a:ext>
              </a:extLst>
            </p:cNvPr>
            <p:cNvCxnSpPr>
              <a:cxnSpLocks/>
              <a:endCxn id="691" idx="1"/>
            </p:cNvCxnSpPr>
            <p:nvPr/>
          </p:nvCxnSpPr>
          <p:spPr>
            <a:xfrm flipV="1">
              <a:off x="8830778"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6" name="Elbow Connector 695">
              <a:extLst>
                <a:ext uri="{FF2B5EF4-FFF2-40B4-BE49-F238E27FC236}">
                  <a16:creationId xmlns:a16="http://schemas.microsoft.com/office/drawing/2014/main" id="{F64878E2-0EC9-0244-BEB6-CA9E20CBCCDD}"/>
                </a:ext>
              </a:extLst>
            </p:cNvPr>
            <p:cNvCxnSpPr>
              <a:cxnSpLocks/>
              <a:stCxn id="691" idx="3"/>
            </p:cNvCxnSpPr>
            <p:nvPr/>
          </p:nvCxnSpPr>
          <p:spPr>
            <a:xfrm flipV="1">
              <a:off x="9352601"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7" name="Elbow Connector 696">
              <a:extLst>
                <a:ext uri="{FF2B5EF4-FFF2-40B4-BE49-F238E27FC236}">
                  <a16:creationId xmlns:a16="http://schemas.microsoft.com/office/drawing/2014/main" id="{CD9FC811-FCC1-2B43-8BC8-989B9D57C034}"/>
                </a:ext>
              </a:extLst>
            </p:cNvPr>
            <p:cNvCxnSpPr>
              <a:cxnSpLocks/>
              <a:stCxn id="692" idx="3"/>
            </p:cNvCxnSpPr>
            <p:nvPr/>
          </p:nvCxnSpPr>
          <p:spPr>
            <a:xfrm flipV="1">
              <a:off x="10117976"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8" name="Elbow Connector 697">
              <a:extLst>
                <a:ext uri="{FF2B5EF4-FFF2-40B4-BE49-F238E27FC236}">
                  <a16:creationId xmlns:a16="http://schemas.microsoft.com/office/drawing/2014/main" id="{8B217BAE-3C4E-D94E-B7B6-FACF0EC20970}"/>
                </a:ext>
              </a:extLst>
            </p:cNvPr>
            <p:cNvCxnSpPr>
              <a:cxnSpLocks/>
              <a:endCxn id="692" idx="1"/>
            </p:cNvCxnSpPr>
            <p:nvPr/>
          </p:nvCxnSpPr>
          <p:spPr>
            <a:xfrm rot="16200000" flipH="1">
              <a:off x="9527229"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C540D37C-53C4-D849-B1BB-40433374D159}"/>
                </a:ext>
              </a:extLst>
            </p:cNvPr>
            <p:cNvCxnSpPr>
              <a:cxnSpLocks/>
              <a:endCxn id="700" idx="2"/>
            </p:cNvCxnSpPr>
            <p:nvPr/>
          </p:nvCxnSpPr>
          <p:spPr>
            <a:xfrm>
              <a:off x="8964027"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0" name="Oval 699">
              <a:extLst>
                <a:ext uri="{FF2B5EF4-FFF2-40B4-BE49-F238E27FC236}">
                  <a16:creationId xmlns:a16="http://schemas.microsoft.com/office/drawing/2014/main" id="{91525D4E-EA60-D84A-9447-ACC355A3EDEA}"/>
                </a:ext>
              </a:extLst>
            </p:cNvPr>
            <p:cNvSpPr/>
            <p:nvPr/>
          </p:nvSpPr>
          <p:spPr>
            <a:xfrm flipV="1">
              <a:off x="10380417"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1" name="Rectangle 700">
              <a:extLst>
                <a:ext uri="{FF2B5EF4-FFF2-40B4-BE49-F238E27FC236}">
                  <a16:creationId xmlns:a16="http://schemas.microsoft.com/office/drawing/2014/main" id="{DAC673F5-7E95-E64F-A0F0-358C6738AEDC}"/>
                </a:ext>
              </a:extLst>
            </p:cNvPr>
            <p:cNvSpPr/>
            <p:nvPr/>
          </p:nvSpPr>
          <p:spPr>
            <a:xfrm flipV="1">
              <a:off x="569186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2" name="Diamond 701">
              <a:extLst>
                <a:ext uri="{FF2B5EF4-FFF2-40B4-BE49-F238E27FC236}">
                  <a16:creationId xmlns:a16="http://schemas.microsoft.com/office/drawing/2014/main" id="{DB265523-1365-C046-9DF7-BC762CADAB3E}"/>
                </a:ext>
              </a:extLst>
            </p:cNvPr>
            <p:cNvSpPr/>
            <p:nvPr/>
          </p:nvSpPr>
          <p:spPr>
            <a:xfrm flipV="1">
              <a:off x="635716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3" name="Arc 702">
              <a:extLst>
                <a:ext uri="{FF2B5EF4-FFF2-40B4-BE49-F238E27FC236}">
                  <a16:creationId xmlns:a16="http://schemas.microsoft.com/office/drawing/2014/main" id="{B19A0101-5FEA-F343-90C7-F260CDE0F082}"/>
                </a:ext>
              </a:extLst>
            </p:cNvPr>
            <p:cNvSpPr/>
            <p:nvPr/>
          </p:nvSpPr>
          <p:spPr>
            <a:xfrm flipV="1">
              <a:off x="522230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04" name="Straight Connector 703">
              <a:extLst>
                <a:ext uri="{FF2B5EF4-FFF2-40B4-BE49-F238E27FC236}">
                  <a16:creationId xmlns:a16="http://schemas.microsoft.com/office/drawing/2014/main" id="{8C75C029-0018-1442-AFC8-2D3016464169}"/>
                </a:ext>
              </a:extLst>
            </p:cNvPr>
            <p:cNvCxnSpPr>
              <a:cxnSpLocks/>
            </p:cNvCxnSpPr>
            <p:nvPr/>
          </p:nvCxnSpPr>
          <p:spPr>
            <a:xfrm>
              <a:off x="542870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44403AC6-2115-294E-BEFA-4698ACA57F06}"/>
                </a:ext>
              </a:extLst>
            </p:cNvPr>
            <p:cNvCxnSpPr>
              <a:cxnSpLocks/>
              <a:endCxn id="701" idx="1"/>
            </p:cNvCxnSpPr>
            <p:nvPr/>
          </p:nvCxnSpPr>
          <p:spPr>
            <a:xfrm flipV="1">
              <a:off x="543323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Elbow Connector 705">
              <a:extLst>
                <a:ext uri="{FF2B5EF4-FFF2-40B4-BE49-F238E27FC236}">
                  <a16:creationId xmlns:a16="http://schemas.microsoft.com/office/drawing/2014/main" id="{E1521CDE-FDF2-C749-B9D2-BC7F7832E83B}"/>
                </a:ext>
              </a:extLst>
            </p:cNvPr>
            <p:cNvCxnSpPr>
              <a:cxnSpLocks/>
              <a:stCxn id="701" idx="3"/>
            </p:cNvCxnSpPr>
            <p:nvPr/>
          </p:nvCxnSpPr>
          <p:spPr>
            <a:xfrm flipV="1">
              <a:off x="595505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Elbow Connector 706">
              <a:extLst>
                <a:ext uri="{FF2B5EF4-FFF2-40B4-BE49-F238E27FC236}">
                  <a16:creationId xmlns:a16="http://schemas.microsoft.com/office/drawing/2014/main" id="{948BAAC9-C707-6040-BFF9-28D32B759EE0}"/>
                </a:ext>
              </a:extLst>
            </p:cNvPr>
            <p:cNvCxnSpPr>
              <a:cxnSpLocks/>
              <a:stCxn id="702" idx="3"/>
            </p:cNvCxnSpPr>
            <p:nvPr/>
          </p:nvCxnSpPr>
          <p:spPr>
            <a:xfrm flipV="1">
              <a:off x="6720435"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Elbow Connector 707">
              <a:extLst>
                <a:ext uri="{FF2B5EF4-FFF2-40B4-BE49-F238E27FC236}">
                  <a16:creationId xmlns:a16="http://schemas.microsoft.com/office/drawing/2014/main" id="{8743CF85-0715-D74C-80F5-98BF828EA159}"/>
                </a:ext>
              </a:extLst>
            </p:cNvPr>
            <p:cNvCxnSpPr>
              <a:cxnSpLocks/>
              <a:endCxn id="702" idx="1"/>
            </p:cNvCxnSpPr>
            <p:nvPr/>
          </p:nvCxnSpPr>
          <p:spPr>
            <a:xfrm rot="16200000" flipH="1">
              <a:off x="612968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A69C6A6E-F371-7B4E-902B-AA713813C039}"/>
                </a:ext>
              </a:extLst>
            </p:cNvPr>
            <p:cNvCxnSpPr>
              <a:cxnSpLocks/>
              <a:endCxn id="710" idx="2"/>
            </p:cNvCxnSpPr>
            <p:nvPr/>
          </p:nvCxnSpPr>
          <p:spPr>
            <a:xfrm>
              <a:off x="556648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0" name="Oval 709">
              <a:extLst>
                <a:ext uri="{FF2B5EF4-FFF2-40B4-BE49-F238E27FC236}">
                  <a16:creationId xmlns:a16="http://schemas.microsoft.com/office/drawing/2014/main" id="{EE22F5D8-16DB-404E-AB47-4457884D6A57}"/>
                </a:ext>
              </a:extLst>
            </p:cNvPr>
            <p:cNvSpPr/>
            <p:nvPr/>
          </p:nvSpPr>
          <p:spPr>
            <a:xfrm flipV="1">
              <a:off x="6982876"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1" name="Rectangle 710">
              <a:extLst>
                <a:ext uri="{FF2B5EF4-FFF2-40B4-BE49-F238E27FC236}">
                  <a16:creationId xmlns:a16="http://schemas.microsoft.com/office/drawing/2014/main" id="{914839EB-198E-8C42-9147-B300B7E128A8}"/>
                </a:ext>
              </a:extLst>
            </p:cNvPr>
            <p:cNvSpPr/>
            <p:nvPr/>
          </p:nvSpPr>
          <p:spPr>
            <a:xfrm flipV="1">
              <a:off x="399309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2" name="Diamond 711">
              <a:extLst>
                <a:ext uri="{FF2B5EF4-FFF2-40B4-BE49-F238E27FC236}">
                  <a16:creationId xmlns:a16="http://schemas.microsoft.com/office/drawing/2014/main" id="{A58AAFD3-1D33-3E45-832D-92FADE406A15}"/>
                </a:ext>
              </a:extLst>
            </p:cNvPr>
            <p:cNvSpPr/>
            <p:nvPr/>
          </p:nvSpPr>
          <p:spPr>
            <a:xfrm flipV="1">
              <a:off x="465839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3" name="Arc 712">
              <a:extLst>
                <a:ext uri="{FF2B5EF4-FFF2-40B4-BE49-F238E27FC236}">
                  <a16:creationId xmlns:a16="http://schemas.microsoft.com/office/drawing/2014/main" id="{61617593-DACE-5043-85E3-CC4FDFCC3A65}"/>
                </a:ext>
              </a:extLst>
            </p:cNvPr>
            <p:cNvSpPr/>
            <p:nvPr/>
          </p:nvSpPr>
          <p:spPr>
            <a:xfrm flipV="1">
              <a:off x="352353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14" name="Straight Connector 713">
              <a:extLst>
                <a:ext uri="{FF2B5EF4-FFF2-40B4-BE49-F238E27FC236}">
                  <a16:creationId xmlns:a16="http://schemas.microsoft.com/office/drawing/2014/main" id="{91ECF6A3-BC35-E44E-9ED4-B7720F2D9D3E}"/>
                </a:ext>
              </a:extLst>
            </p:cNvPr>
            <p:cNvCxnSpPr>
              <a:cxnSpLocks/>
            </p:cNvCxnSpPr>
            <p:nvPr/>
          </p:nvCxnSpPr>
          <p:spPr>
            <a:xfrm>
              <a:off x="372993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375D6FF3-BA94-104A-9035-D3B85BFBE07F}"/>
                </a:ext>
              </a:extLst>
            </p:cNvPr>
            <p:cNvCxnSpPr>
              <a:cxnSpLocks/>
              <a:endCxn id="711" idx="1"/>
            </p:cNvCxnSpPr>
            <p:nvPr/>
          </p:nvCxnSpPr>
          <p:spPr>
            <a:xfrm flipV="1">
              <a:off x="373446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Elbow Connector 715">
              <a:extLst>
                <a:ext uri="{FF2B5EF4-FFF2-40B4-BE49-F238E27FC236}">
                  <a16:creationId xmlns:a16="http://schemas.microsoft.com/office/drawing/2014/main" id="{A52F2939-A945-B440-94D9-6F67CC3303CB}"/>
                </a:ext>
              </a:extLst>
            </p:cNvPr>
            <p:cNvCxnSpPr>
              <a:cxnSpLocks/>
              <a:stCxn id="711" idx="3"/>
            </p:cNvCxnSpPr>
            <p:nvPr/>
          </p:nvCxnSpPr>
          <p:spPr>
            <a:xfrm flipV="1">
              <a:off x="425628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7" name="Elbow Connector 716">
              <a:extLst>
                <a:ext uri="{FF2B5EF4-FFF2-40B4-BE49-F238E27FC236}">
                  <a16:creationId xmlns:a16="http://schemas.microsoft.com/office/drawing/2014/main" id="{66487E01-5C06-2D46-B450-B9D4D9180DCE}"/>
                </a:ext>
              </a:extLst>
            </p:cNvPr>
            <p:cNvCxnSpPr>
              <a:cxnSpLocks/>
              <a:stCxn id="712" idx="3"/>
            </p:cNvCxnSpPr>
            <p:nvPr/>
          </p:nvCxnSpPr>
          <p:spPr>
            <a:xfrm flipV="1">
              <a:off x="5021664"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Elbow Connector 717">
              <a:extLst>
                <a:ext uri="{FF2B5EF4-FFF2-40B4-BE49-F238E27FC236}">
                  <a16:creationId xmlns:a16="http://schemas.microsoft.com/office/drawing/2014/main" id="{A97373D7-C78B-2C4B-B8C0-275BA0CA8B64}"/>
                </a:ext>
              </a:extLst>
            </p:cNvPr>
            <p:cNvCxnSpPr>
              <a:cxnSpLocks/>
              <a:endCxn id="712" idx="1"/>
            </p:cNvCxnSpPr>
            <p:nvPr/>
          </p:nvCxnSpPr>
          <p:spPr>
            <a:xfrm rot="16200000" flipH="1">
              <a:off x="443091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0EB931BA-A93E-3649-AFD0-601442340A6F}"/>
                </a:ext>
              </a:extLst>
            </p:cNvPr>
            <p:cNvCxnSpPr>
              <a:cxnSpLocks/>
              <a:endCxn id="720" idx="2"/>
            </p:cNvCxnSpPr>
            <p:nvPr/>
          </p:nvCxnSpPr>
          <p:spPr>
            <a:xfrm>
              <a:off x="386771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0" name="Oval 719">
              <a:extLst>
                <a:ext uri="{FF2B5EF4-FFF2-40B4-BE49-F238E27FC236}">
                  <a16:creationId xmlns:a16="http://schemas.microsoft.com/office/drawing/2014/main" id="{F0C926B8-547A-E448-B40E-6376B4864518}"/>
                </a:ext>
              </a:extLst>
            </p:cNvPr>
            <p:cNvSpPr/>
            <p:nvPr/>
          </p:nvSpPr>
          <p:spPr>
            <a:xfrm flipV="1">
              <a:off x="5284105"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1" name="Rectangle 720">
              <a:extLst>
                <a:ext uri="{FF2B5EF4-FFF2-40B4-BE49-F238E27FC236}">
                  <a16:creationId xmlns:a16="http://schemas.microsoft.com/office/drawing/2014/main" id="{7486E3F9-0A77-B444-A50D-7952A9267EBF}"/>
                </a:ext>
              </a:extLst>
            </p:cNvPr>
            <p:cNvSpPr/>
            <p:nvPr/>
          </p:nvSpPr>
          <p:spPr>
            <a:xfrm flipV="1">
              <a:off x="2294324"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2" name="Diamond 721">
              <a:extLst>
                <a:ext uri="{FF2B5EF4-FFF2-40B4-BE49-F238E27FC236}">
                  <a16:creationId xmlns:a16="http://schemas.microsoft.com/office/drawing/2014/main" id="{4993541A-62AB-FE4C-B1D7-FA06599C4827}"/>
                </a:ext>
              </a:extLst>
            </p:cNvPr>
            <p:cNvSpPr/>
            <p:nvPr/>
          </p:nvSpPr>
          <p:spPr>
            <a:xfrm flipV="1">
              <a:off x="2959627"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3" name="Arc 722">
              <a:extLst>
                <a:ext uri="{FF2B5EF4-FFF2-40B4-BE49-F238E27FC236}">
                  <a16:creationId xmlns:a16="http://schemas.microsoft.com/office/drawing/2014/main" id="{9CCF2790-4571-9044-BD46-DC0F7EC765A2}"/>
                </a:ext>
              </a:extLst>
            </p:cNvPr>
            <p:cNvSpPr/>
            <p:nvPr/>
          </p:nvSpPr>
          <p:spPr>
            <a:xfrm flipV="1">
              <a:off x="1824759"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24" name="Straight Connector 723">
              <a:extLst>
                <a:ext uri="{FF2B5EF4-FFF2-40B4-BE49-F238E27FC236}">
                  <a16:creationId xmlns:a16="http://schemas.microsoft.com/office/drawing/2014/main" id="{A166471D-6414-1746-AC5A-89491901555C}"/>
                </a:ext>
              </a:extLst>
            </p:cNvPr>
            <p:cNvCxnSpPr>
              <a:cxnSpLocks/>
              <a:stCxn id="726" idx="0"/>
            </p:cNvCxnSpPr>
            <p:nvPr/>
          </p:nvCxnSpPr>
          <p:spPr>
            <a:xfrm>
              <a:off x="2031167"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082A1860-3ACB-D947-B97E-46C28D4E06EE}"/>
                </a:ext>
              </a:extLst>
            </p:cNvPr>
            <p:cNvCxnSpPr>
              <a:cxnSpLocks/>
              <a:endCxn id="721" idx="1"/>
            </p:cNvCxnSpPr>
            <p:nvPr/>
          </p:nvCxnSpPr>
          <p:spPr>
            <a:xfrm flipV="1">
              <a:off x="2035694"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26" name="Oval 725">
              <a:extLst>
                <a:ext uri="{FF2B5EF4-FFF2-40B4-BE49-F238E27FC236}">
                  <a16:creationId xmlns:a16="http://schemas.microsoft.com/office/drawing/2014/main" id="{5A560594-DEB4-C74E-8151-3D788189433B}"/>
                </a:ext>
              </a:extLst>
            </p:cNvPr>
            <p:cNvSpPr/>
            <p:nvPr/>
          </p:nvSpPr>
          <p:spPr>
            <a:xfrm flipV="1">
              <a:off x="1893391"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27" name="Elbow Connector 726">
              <a:extLst>
                <a:ext uri="{FF2B5EF4-FFF2-40B4-BE49-F238E27FC236}">
                  <a16:creationId xmlns:a16="http://schemas.microsoft.com/office/drawing/2014/main" id="{06326188-9376-DE44-89F7-4E36F445E661}"/>
                </a:ext>
              </a:extLst>
            </p:cNvPr>
            <p:cNvCxnSpPr>
              <a:cxnSpLocks/>
              <a:stCxn id="721" idx="3"/>
            </p:cNvCxnSpPr>
            <p:nvPr/>
          </p:nvCxnSpPr>
          <p:spPr>
            <a:xfrm flipV="1">
              <a:off x="2557518"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8" name="Elbow Connector 727">
              <a:extLst>
                <a:ext uri="{FF2B5EF4-FFF2-40B4-BE49-F238E27FC236}">
                  <a16:creationId xmlns:a16="http://schemas.microsoft.com/office/drawing/2014/main" id="{EA50BDB9-6C9F-4743-9320-78FB97C4DB65}"/>
                </a:ext>
              </a:extLst>
            </p:cNvPr>
            <p:cNvCxnSpPr>
              <a:cxnSpLocks/>
              <a:stCxn id="722" idx="3"/>
            </p:cNvCxnSpPr>
            <p:nvPr/>
          </p:nvCxnSpPr>
          <p:spPr>
            <a:xfrm flipV="1">
              <a:off x="3322893"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9" name="Elbow Connector 728">
              <a:extLst>
                <a:ext uri="{FF2B5EF4-FFF2-40B4-BE49-F238E27FC236}">
                  <a16:creationId xmlns:a16="http://schemas.microsoft.com/office/drawing/2014/main" id="{96A2F431-2CEA-6444-8E36-B1B011B07B3E}"/>
                </a:ext>
              </a:extLst>
            </p:cNvPr>
            <p:cNvCxnSpPr>
              <a:cxnSpLocks/>
              <a:endCxn id="722" idx="1"/>
            </p:cNvCxnSpPr>
            <p:nvPr/>
          </p:nvCxnSpPr>
          <p:spPr>
            <a:xfrm rot="16200000" flipH="1">
              <a:off x="2732146"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07462F13-89E8-574B-B33C-0539EA799126}"/>
                </a:ext>
              </a:extLst>
            </p:cNvPr>
            <p:cNvCxnSpPr>
              <a:cxnSpLocks/>
              <a:stCxn id="726" idx="6"/>
              <a:endCxn id="731" idx="2"/>
            </p:cNvCxnSpPr>
            <p:nvPr/>
          </p:nvCxnSpPr>
          <p:spPr>
            <a:xfrm>
              <a:off x="2168943"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1" name="Oval 730">
              <a:extLst>
                <a:ext uri="{FF2B5EF4-FFF2-40B4-BE49-F238E27FC236}">
                  <a16:creationId xmlns:a16="http://schemas.microsoft.com/office/drawing/2014/main" id="{1B8B2673-A4B1-9F4A-BBA0-2B14A54CFCA3}"/>
                </a:ext>
              </a:extLst>
            </p:cNvPr>
            <p:cNvSpPr/>
            <p:nvPr/>
          </p:nvSpPr>
          <p:spPr>
            <a:xfrm flipV="1">
              <a:off x="3585334"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2" name="Rectangle 731">
              <a:extLst>
                <a:ext uri="{FF2B5EF4-FFF2-40B4-BE49-F238E27FC236}">
                  <a16:creationId xmlns:a16="http://schemas.microsoft.com/office/drawing/2014/main" id="{0ADD6842-F7A5-9940-9092-A17E352510A7}"/>
                </a:ext>
              </a:extLst>
            </p:cNvPr>
            <p:cNvSpPr/>
            <p:nvPr/>
          </p:nvSpPr>
          <p:spPr>
            <a:xfrm flipV="1">
              <a:off x="7390637" y="502113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3" name="Arc 732">
              <a:extLst>
                <a:ext uri="{FF2B5EF4-FFF2-40B4-BE49-F238E27FC236}">
                  <a16:creationId xmlns:a16="http://schemas.microsoft.com/office/drawing/2014/main" id="{9DC7A091-CF9E-7C4E-A3E6-FCFF432BF823}"/>
                </a:ext>
              </a:extLst>
            </p:cNvPr>
            <p:cNvSpPr/>
            <p:nvPr/>
          </p:nvSpPr>
          <p:spPr>
            <a:xfrm flipV="1">
              <a:off x="6921073" y="466119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34" name="Straight Connector 733">
              <a:extLst>
                <a:ext uri="{FF2B5EF4-FFF2-40B4-BE49-F238E27FC236}">
                  <a16:creationId xmlns:a16="http://schemas.microsoft.com/office/drawing/2014/main" id="{EC73A370-DADF-F844-8DBF-4988543FE9C0}"/>
                </a:ext>
              </a:extLst>
            </p:cNvPr>
            <p:cNvCxnSpPr>
              <a:cxnSpLocks/>
              <a:endCxn id="732" idx="1"/>
            </p:cNvCxnSpPr>
            <p:nvPr/>
          </p:nvCxnSpPr>
          <p:spPr>
            <a:xfrm flipV="1">
              <a:off x="7132008" y="515273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5" name="Elbow Connector 734">
              <a:extLst>
                <a:ext uri="{FF2B5EF4-FFF2-40B4-BE49-F238E27FC236}">
                  <a16:creationId xmlns:a16="http://schemas.microsoft.com/office/drawing/2014/main" id="{35C6784A-ED26-F74D-B81D-DF576468FD17}"/>
                </a:ext>
              </a:extLst>
            </p:cNvPr>
            <p:cNvCxnSpPr>
              <a:cxnSpLocks/>
              <a:stCxn id="732" idx="3"/>
            </p:cNvCxnSpPr>
            <p:nvPr/>
          </p:nvCxnSpPr>
          <p:spPr>
            <a:xfrm flipV="1">
              <a:off x="7653831" y="486910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0EC11F11-5086-304C-BCB1-AE50EFF7C879}"/>
                </a:ext>
              </a:extLst>
            </p:cNvPr>
            <p:cNvCxnSpPr>
              <a:cxnSpLocks/>
            </p:cNvCxnSpPr>
            <p:nvPr/>
          </p:nvCxnSpPr>
          <p:spPr>
            <a:xfrm>
              <a:off x="7265257" y="486910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7" name="Oval 736">
              <a:extLst>
                <a:ext uri="{FF2B5EF4-FFF2-40B4-BE49-F238E27FC236}">
                  <a16:creationId xmlns:a16="http://schemas.microsoft.com/office/drawing/2014/main" id="{EFE8A339-9EF2-9747-B608-BC1552EE56FA}"/>
                </a:ext>
              </a:extLst>
            </p:cNvPr>
            <p:cNvSpPr/>
            <p:nvPr/>
          </p:nvSpPr>
          <p:spPr>
            <a:xfrm flipV="1">
              <a:off x="8681647"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38" name="Straight Connector 737">
              <a:extLst>
                <a:ext uri="{FF2B5EF4-FFF2-40B4-BE49-F238E27FC236}">
                  <a16:creationId xmlns:a16="http://schemas.microsoft.com/office/drawing/2014/main" id="{C2757ACD-5887-0D49-8C57-33E0F265E13E}"/>
                </a:ext>
              </a:extLst>
            </p:cNvPr>
            <p:cNvCxnSpPr>
              <a:cxnSpLocks/>
            </p:cNvCxnSpPr>
            <p:nvPr/>
          </p:nvCxnSpPr>
          <p:spPr>
            <a:xfrm>
              <a:off x="8523922" y="486910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9" name="Oval 738">
              <a:extLst>
                <a:ext uri="{FF2B5EF4-FFF2-40B4-BE49-F238E27FC236}">
                  <a16:creationId xmlns:a16="http://schemas.microsoft.com/office/drawing/2014/main" id="{9D76AE2F-CF15-F542-91BC-4981CC9D42C5}"/>
                </a:ext>
              </a:extLst>
            </p:cNvPr>
            <p:cNvSpPr/>
            <p:nvPr/>
          </p:nvSpPr>
          <p:spPr>
            <a:xfrm>
              <a:off x="805340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40" name="Oval 739">
              <a:extLst>
                <a:ext uri="{FF2B5EF4-FFF2-40B4-BE49-F238E27FC236}">
                  <a16:creationId xmlns:a16="http://schemas.microsoft.com/office/drawing/2014/main" id="{E9B261C9-55EE-414E-84BC-39144EA6CD47}"/>
                </a:ext>
              </a:extLst>
            </p:cNvPr>
            <p:cNvSpPr/>
            <p:nvPr/>
          </p:nvSpPr>
          <p:spPr>
            <a:xfrm>
              <a:off x="821307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1" name="Oval 740">
              <a:extLst>
                <a:ext uri="{FF2B5EF4-FFF2-40B4-BE49-F238E27FC236}">
                  <a16:creationId xmlns:a16="http://schemas.microsoft.com/office/drawing/2014/main" id="{EDAC0407-8F14-834C-BFE2-E2EA50C8260F}"/>
                </a:ext>
              </a:extLst>
            </p:cNvPr>
            <p:cNvSpPr/>
            <p:nvPr/>
          </p:nvSpPr>
          <p:spPr>
            <a:xfrm>
              <a:off x="8370730"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2" name="Google Shape;399;p3">
              <a:extLst>
                <a:ext uri="{FF2B5EF4-FFF2-40B4-BE49-F238E27FC236}">
                  <a16:creationId xmlns:a16="http://schemas.microsoft.com/office/drawing/2014/main" id="{208E4A6F-6BC8-C049-B6D6-A30C9DC9EE49}"/>
                </a:ext>
              </a:extLst>
            </p:cNvPr>
            <p:cNvSpPr/>
            <p:nvPr/>
          </p:nvSpPr>
          <p:spPr>
            <a:xfrm rot="16200000">
              <a:off x="1311651" y="471651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43" name="Straight Connector 742">
              <a:extLst>
                <a:ext uri="{FF2B5EF4-FFF2-40B4-BE49-F238E27FC236}">
                  <a16:creationId xmlns:a16="http://schemas.microsoft.com/office/drawing/2014/main" id="{5AC49FD5-5AA6-BE4D-9F60-81A2A753A17C}"/>
                </a:ext>
              </a:extLst>
            </p:cNvPr>
            <p:cNvCxnSpPr>
              <a:cxnSpLocks/>
              <a:stCxn id="742" idx="2"/>
            </p:cNvCxnSpPr>
            <p:nvPr/>
          </p:nvCxnSpPr>
          <p:spPr>
            <a:xfrm>
              <a:off x="1623147" y="487052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4" name="TextBox 743">
              <a:extLst>
                <a:ext uri="{FF2B5EF4-FFF2-40B4-BE49-F238E27FC236}">
                  <a16:creationId xmlns:a16="http://schemas.microsoft.com/office/drawing/2014/main" id="{91A91FF9-3EEB-CF40-B0CD-C0A961D78A0F}"/>
                </a:ext>
              </a:extLst>
            </p:cNvPr>
            <p:cNvSpPr txBox="1"/>
            <p:nvPr/>
          </p:nvSpPr>
          <p:spPr>
            <a:xfrm>
              <a:off x="633905" y="4655264"/>
              <a:ext cx="55977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the</a:t>
              </a:r>
            </a:p>
          </p:txBody>
        </p:sp>
        <p:cxnSp>
          <p:nvCxnSpPr>
            <p:cNvPr id="746" name="Straight Connector 745">
              <a:extLst>
                <a:ext uri="{FF2B5EF4-FFF2-40B4-BE49-F238E27FC236}">
                  <a16:creationId xmlns:a16="http://schemas.microsoft.com/office/drawing/2014/main" id="{AEA66D81-5D7C-EF4A-BDD8-2B701060906E}"/>
                </a:ext>
              </a:extLst>
            </p:cNvPr>
            <p:cNvCxnSpPr>
              <a:cxnSpLocks/>
            </p:cNvCxnSpPr>
            <p:nvPr/>
          </p:nvCxnSpPr>
          <p:spPr>
            <a:xfrm>
              <a:off x="7130251" y="566487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47" name="Rectangle 746">
              <a:extLst>
                <a:ext uri="{FF2B5EF4-FFF2-40B4-BE49-F238E27FC236}">
                  <a16:creationId xmlns:a16="http://schemas.microsoft.com/office/drawing/2014/main" id="{13646DBB-0589-4640-9F39-A95F6452DFAC}"/>
                </a:ext>
              </a:extLst>
            </p:cNvPr>
            <p:cNvSpPr/>
            <p:nvPr/>
          </p:nvSpPr>
          <p:spPr>
            <a:xfrm flipV="1">
              <a:off x="9092177"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8" name="Diamond 747">
              <a:extLst>
                <a:ext uri="{FF2B5EF4-FFF2-40B4-BE49-F238E27FC236}">
                  <a16:creationId xmlns:a16="http://schemas.microsoft.com/office/drawing/2014/main" id="{B6B5DE30-8779-4C49-B0BC-0368ECC183A5}"/>
                </a:ext>
              </a:extLst>
            </p:cNvPr>
            <p:cNvSpPr/>
            <p:nvPr/>
          </p:nvSpPr>
          <p:spPr>
            <a:xfrm flipV="1">
              <a:off x="9757480"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9" name="Arc 748">
              <a:extLst>
                <a:ext uri="{FF2B5EF4-FFF2-40B4-BE49-F238E27FC236}">
                  <a16:creationId xmlns:a16="http://schemas.microsoft.com/office/drawing/2014/main" id="{60925FA6-D00C-A845-8666-A41A80CB122C}"/>
                </a:ext>
              </a:extLst>
            </p:cNvPr>
            <p:cNvSpPr/>
            <p:nvPr/>
          </p:nvSpPr>
          <p:spPr>
            <a:xfrm flipV="1">
              <a:off x="8622613"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50" name="Straight Connector 749">
              <a:extLst>
                <a:ext uri="{FF2B5EF4-FFF2-40B4-BE49-F238E27FC236}">
                  <a16:creationId xmlns:a16="http://schemas.microsoft.com/office/drawing/2014/main" id="{8899498C-2E10-584F-A28D-8FAD74F4708B}"/>
                </a:ext>
              </a:extLst>
            </p:cNvPr>
            <p:cNvCxnSpPr>
              <a:cxnSpLocks/>
            </p:cNvCxnSpPr>
            <p:nvPr/>
          </p:nvCxnSpPr>
          <p:spPr>
            <a:xfrm>
              <a:off x="8829021"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DDB54A04-E809-3E41-B69F-ACA56FA23A6F}"/>
                </a:ext>
              </a:extLst>
            </p:cNvPr>
            <p:cNvCxnSpPr>
              <a:cxnSpLocks/>
              <a:endCxn id="747" idx="1"/>
            </p:cNvCxnSpPr>
            <p:nvPr/>
          </p:nvCxnSpPr>
          <p:spPr>
            <a:xfrm flipV="1">
              <a:off x="8833548"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Elbow Connector 751">
              <a:extLst>
                <a:ext uri="{FF2B5EF4-FFF2-40B4-BE49-F238E27FC236}">
                  <a16:creationId xmlns:a16="http://schemas.microsoft.com/office/drawing/2014/main" id="{56ABAD11-7CF9-FC44-AA80-6F5EEC07FA01}"/>
                </a:ext>
              </a:extLst>
            </p:cNvPr>
            <p:cNvCxnSpPr>
              <a:cxnSpLocks/>
              <a:stCxn id="747" idx="3"/>
            </p:cNvCxnSpPr>
            <p:nvPr/>
          </p:nvCxnSpPr>
          <p:spPr>
            <a:xfrm flipV="1">
              <a:off x="9355371"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Elbow Connector 752">
              <a:extLst>
                <a:ext uri="{FF2B5EF4-FFF2-40B4-BE49-F238E27FC236}">
                  <a16:creationId xmlns:a16="http://schemas.microsoft.com/office/drawing/2014/main" id="{7CF98350-78E4-2141-BADB-60E884663D4F}"/>
                </a:ext>
              </a:extLst>
            </p:cNvPr>
            <p:cNvCxnSpPr>
              <a:cxnSpLocks/>
              <a:stCxn id="748" idx="3"/>
            </p:cNvCxnSpPr>
            <p:nvPr/>
          </p:nvCxnSpPr>
          <p:spPr>
            <a:xfrm flipV="1">
              <a:off x="10120746"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Elbow Connector 753">
              <a:extLst>
                <a:ext uri="{FF2B5EF4-FFF2-40B4-BE49-F238E27FC236}">
                  <a16:creationId xmlns:a16="http://schemas.microsoft.com/office/drawing/2014/main" id="{C0644D27-08F7-0445-8F68-C123D9CB5593}"/>
                </a:ext>
              </a:extLst>
            </p:cNvPr>
            <p:cNvCxnSpPr>
              <a:cxnSpLocks/>
              <a:endCxn id="748" idx="1"/>
            </p:cNvCxnSpPr>
            <p:nvPr/>
          </p:nvCxnSpPr>
          <p:spPr>
            <a:xfrm rot="16200000" flipH="1">
              <a:off x="9529999"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E478B1D4-56F8-9C41-8527-D4D2E8903ED9}"/>
                </a:ext>
              </a:extLst>
            </p:cNvPr>
            <p:cNvCxnSpPr>
              <a:cxnSpLocks/>
              <a:endCxn id="756" idx="2"/>
            </p:cNvCxnSpPr>
            <p:nvPr/>
          </p:nvCxnSpPr>
          <p:spPr>
            <a:xfrm>
              <a:off x="8966797"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56" name="Oval 755">
              <a:extLst>
                <a:ext uri="{FF2B5EF4-FFF2-40B4-BE49-F238E27FC236}">
                  <a16:creationId xmlns:a16="http://schemas.microsoft.com/office/drawing/2014/main" id="{B96C7A9F-7B3D-C540-BB25-2A572C22F9DC}"/>
                </a:ext>
              </a:extLst>
            </p:cNvPr>
            <p:cNvSpPr/>
            <p:nvPr/>
          </p:nvSpPr>
          <p:spPr>
            <a:xfrm flipV="1">
              <a:off x="10383187"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7" name="Rectangle 756">
              <a:extLst>
                <a:ext uri="{FF2B5EF4-FFF2-40B4-BE49-F238E27FC236}">
                  <a16:creationId xmlns:a16="http://schemas.microsoft.com/office/drawing/2014/main" id="{411AE19F-9726-E148-B1DA-639BD36FB8DD}"/>
                </a:ext>
              </a:extLst>
            </p:cNvPr>
            <p:cNvSpPr/>
            <p:nvPr/>
          </p:nvSpPr>
          <p:spPr>
            <a:xfrm flipV="1">
              <a:off x="569463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8" name="Diamond 757">
              <a:extLst>
                <a:ext uri="{FF2B5EF4-FFF2-40B4-BE49-F238E27FC236}">
                  <a16:creationId xmlns:a16="http://schemas.microsoft.com/office/drawing/2014/main" id="{E9957F5C-FF70-0849-920C-126798290DBF}"/>
                </a:ext>
              </a:extLst>
            </p:cNvPr>
            <p:cNvSpPr/>
            <p:nvPr/>
          </p:nvSpPr>
          <p:spPr>
            <a:xfrm flipV="1">
              <a:off x="635993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9" name="Arc 758">
              <a:extLst>
                <a:ext uri="{FF2B5EF4-FFF2-40B4-BE49-F238E27FC236}">
                  <a16:creationId xmlns:a16="http://schemas.microsoft.com/office/drawing/2014/main" id="{3FE7E4B2-F43A-0D4F-A98F-75060CC99D67}"/>
                </a:ext>
              </a:extLst>
            </p:cNvPr>
            <p:cNvSpPr/>
            <p:nvPr/>
          </p:nvSpPr>
          <p:spPr>
            <a:xfrm flipV="1">
              <a:off x="522507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60" name="Straight Connector 759">
              <a:extLst>
                <a:ext uri="{FF2B5EF4-FFF2-40B4-BE49-F238E27FC236}">
                  <a16:creationId xmlns:a16="http://schemas.microsoft.com/office/drawing/2014/main" id="{86ACD02C-B46B-3E45-901B-DF53F988615D}"/>
                </a:ext>
              </a:extLst>
            </p:cNvPr>
            <p:cNvCxnSpPr>
              <a:cxnSpLocks/>
            </p:cNvCxnSpPr>
            <p:nvPr/>
          </p:nvCxnSpPr>
          <p:spPr>
            <a:xfrm>
              <a:off x="543147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F901D6F0-468D-5348-ABF1-B67BBE227489}"/>
                </a:ext>
              </a:extLst>
            </p:cNvPr>
            <p:cNvCxnSpPr>
              <a:cxnSpLocks/>
              <a:endCxn id="757" idx="1"/>
            </p:cNvCxnSpPr>
            <p:nvPr/>
          </p:nvCxnSpPr>
          <p:spPr>
            <a:xfrm flipV="1">
              <a:off x="543600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Elbow Connector 761">
              <a:extLst>
                <a:ext uri="{FF2B5EF4-FFF2-40B4-BE49-F238E27FC236}">
                  <a16:creationId xmlns:a16="http://schemas.microsoft.com/office/drawing/2014/main" id="{F1AAE91C-F8DD-E047-8C22-A81136E51792}"/>
                </a:ext>
              </a:extLst>
            </p:cNvPr>
            <p:cNvCxnSpPr>
              <a:cxnSpLocks/>
              <a:stCxn id="757" idx="3"/>
            </p:cNvCxnSpPr>
            <p:nvPr/>
          </p:nvCxnSpPr>
          <p:spPr>
            <a:xfrm flipV="1">
              <a:off x="595782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Elbow Connector 762">
              <a:extLst>
                <a:ext uri="{FF2B5EF4-FFF2-40B4-BE49-F238E27FC236}">
                  <a16:creationId xmlns:a16="http://schemas.microsoft.com/office/drawing/2014/main" id="{67047D1F-12FA-6244-A923-4B840FC9C069}"/>
                </a:ext>
              </a:extLst>
            </p:cNvPr>
            <p:cNvCxnSpPr>
              <a:cxnSpLocks/>
              <a:stCxn id="758" idx="3"/>
            </p:cNvCxnSpPr>
            <p:nvPr/>
          </p:nvCxnSpPr>
          <p:spPr>
            <a:xfrm flipV="1">
              <a:off x="6723205"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Elbow Connector 763">
              <a:extLst>
                <a:ext uri="{FF2B5EF4-FFF2-40B4-BE49-F238E27FC236}">
                  <a16:creationId xmlns:a16="http://schemas.microsoft.com/office/drawing/2014/main" id="{C98D39FD-D66D-D448-9E7F-159EF1B9CE36}"/>
                </a:ext>
              </a:extLst>
            </p:cNvPr>
            <p:cNvCxnSpPr>
              <a:cxnSpLocks/>
              <a:endCxn id="758" idx="1"/>
            </p:cNvCxnSpPr>
            <p:nvPr/>
          </p:nvCxnSpPr>
          <p:spPr>
            <a:xfrm rot="16200000" flipH="1">
              <a:off x="613245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01E81965-36B6-8A4D-AD8D-3E501FA15F04}"/>
                </a:ext>
              </a:extLst>
            </p:cNvPr>
            <p:cNvCxnSpPr>
              <a:cxnSpLocks/>
              <a:endCxn id="766" idx="2"/>
            </p:cNvCxnSpPr>
            <p:nvPr/>
          </p:nvCxnSpPr>
          <p:spPr>
            <a:xfrm>
              <a:off x="556925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6" name="Oval 765">
              <a:extLst>
                <a:ext uri="{FF2B5EF4-FFF2-40B4-BE49-F238E27FC236}">
                  <a16:creationId xmlns:a16="http://schemas.microsoft.com/office/drawing/2014/main" id="{141CA607-7A22-5749-8302-52338D9103F2}"/>
                </a:ext>
              </a:extLst>
            </p:cNvPr>
            <p:cNvSpPr/>
            <p:nvPr/>
          </p:nvSpPr>
          <p:spPr>
            <a:xfrm flipV="1">
              <a:off x="6985646"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7" name="Rectangle 766">
              <a:extLst>
                <a:ext uri="{FF2B5EF4-FFF2-40B4-BE49-F238E27FC236}">
                  <a16:creationId xmlns:a16="http://schemas.microsoft.com/office/drawing/2014/main" id="{80D5BC51-BD01-284A-B0E4-58A785A5B8D0}"/>
                </a:ext>
              </a:extLst>
            </p:cNvPr>
            <p:cNvSpPr/>
            <p:nvPr/>
          </p:nvSpPr>
          <p:spPr>
            <a:xfrm flipV="1">
              <a:off x="399586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8" name="Diamond 767">
              <a:extLst>
                <a:ext uri="{FF2B5EF4-FFF2-40B4-BE49-F238E27FC236}">
                  <a16:creationId xmlns:a16="http://schemas.microsoft.com/office/drawing/2014/main" id="{9A0BA404-E956-774E-87FA-703086FD1C3F}"/>
                </a:ext>
              </a:extLst>
            </p:cNvPr>
            <p:cNvSpPr/>
            <p:nvPr/>
          </p:nvSpPr>
          <p:spPr>
            <a:xfrm flipV="1">
              <a:off x="466116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9" name="Arc 768">
              <a:extLst>
                <a:ext uri="{FF2B5EF4-FFF2-40B4-BE49-F238E27FC236}">
                  <a16:creationId xmlns:a16="http://schemas.microsoft.com/office/drawing/2014/main" id="{798BA8F6-FCC8-B54B-AD12-1406CB630E6C}"/>
                </a:ext>
              </a:extLst>
            </p:cNvPr>
            <p:cNvSpPr/>
            <p:nvPr/>
          </p:nvSpPr>
          <p:spPr>
            <a:xfrm flipV="1">
              <a:off x="352630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70" name="Straight Connector 769">
              <a:extLst>
                <a:ext uri="{FF2B5EF4-FFF2-40B4-BE49-F238E27FC236}">
                  <a16:creationId xmlns:a16="http://schemas.microsoft.com/office/drawing/2014/main" id="{819D1078-BBAF-E246-9F63-786A7CA12FC6}"/>
                </a:ext>
              </a:extLst>
            </p:cNvPr>
            <p:cNvCxnSpPr>
              <a:cxnSpLocks/>
            </p:cNvCxnSpPr>
            <p:nvPr/>
          </p:nvCxnSpPr>
          <p:spPr>
            <a:xfrm>
              <a:off x="373270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13980858-46EF-D644-967B-F301C324BB4D}"/>
                </a:ext>
              </a:extLst>
            </p:cNvPr>
            <p:cNvCxnSpPr>
              <a:cxnSpLocks/>
              <a:endCxn id="767" idx="1"/>
            </p:cNvCxnSpPr>
            <p:nvPr/>
          </p:nvCxnSpPr>
          <p:spPr>
            <a:xfrm flipV="1">
              <a:off x="373723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Elbow Connector 771">
              <a:extLst>
                <a:ext uri="{FF2B5EF4-FFF2-40B4-BE49-F238E27FC236}">
                  <a16:creationId xmlns:a16="http://schemas.microsoft.com/office/drawing/2014/main" id="{14EE3185-B2AF-6F43-9A71-24BA4A3A7DDA}"/>
                </a:ext>
              </a:extLst>
            </p:cNvPr>
            <p:cNvCxnSpPr>
              <a:cxnSpLocks/>
              <a:stCxn id="767" idx="3"/>
            </p:cNvCxnSpPr>
            <p:nvPr/>
          </p:nvCxnSpPr>
          <p:spPr>
            <a:xfrm flipV="1">
              <a:off x="425905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Elbow Connector 772">
              <a:extLst>
                <a:ext uri="{FF2B5EF4-FFF2-40B4-BE49-F238E27FC236}">
                  <a16:creationId xmlns:a16="http://schemas.microsoft.com/office/drawing/2014/main" id="{95F90346-E06F-6D45-946A-3148775C184C}"/>
                </a:ext>
              </a:extLst>
            </p:cNvPr>
            <p:cNvCxnSpPr>
              <a:cxnSpLocks/>
              <a:stCxn id="768" idx="3"/>
            </p:cNvCxnSpPr>
            <p:nvPr/>
          </p:nvCxnSpPr>
          <p:spPr>
            <a:xfrm flipV="1">
              <a:off x="5024434"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Elbow Connector 773">
              <a:extLst>
                <a:ext uri="{FF2B5EF4-FFF2-40B4-BE49-F238E27FC236}">
                  <a16:creationId xmlns:a16="http://schemas.microsoft.com/office/drawing/2014/main" id="{6942D503-0542-EB46-8949-255126D05AC5}"/>
                </a:ext>
              </a:extLst>
            </p:cNvPr>
            <p:cNvCxnSpPr>
              <a:cxnSpLocks/>
              <a:endCxn id="768" idx="1"/>
            </p:cNvCxnSpPr>
            <p:nvPr/>
          </p:nvCxnSpPr>
          <p:spPr>
            <a:xfrm rot="16200000" flipH="1">
              <a:off x="443368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663A667E-B6E6-B146-9935-9CFFA49F5DA6}"/>
                </a:ext>
              </a:extLst>
            </p:cNvPr>
            <p:cNvCxnSpPr>
              <a:cxnSpLocks/>
              <a:endCxn id="776" idx="2"/>
            </p:cNvCxnSpPr>
            <p:nvPr/>
          </p:nvCxnSpPr>
          <p:spPr>
            <a:xfrm>
              <a:off x="387048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6" name="Oval 775">
              <a:extLst>
                <a:ext uri="{FF2B5EF4-FFF2-40B4-BE49-F238E27FC236}">
                  <a16:creationId xmlns:a16="http://schemas.microsoft.com/office/drawing/2014/main" id="{700D3BD8-E48E-4E45-8C09-0FF675F78A22}"/>
                </a:ext>
              </a:extLst>
            </p:cNvPr>
            <p:cNvSpPr/>
            <p:nvPr/>
          </p:nvSpPr>
          <p:spPr>
            <a:xfrm flipV="1">
              <a:off x="5286875"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7" name="Rectangle 776">
              <a:extLst>
                <a:ext uri="{FF2B5EF4-FFF2-40B4-BE49-F238E27FC236}">
                  <a16:creationId xmlns:a16="http://schemas.microsoft.com/office/drawing/2014/main" id="{AB042D94-E7BD-7D41-8171-F5ADAB9654D0}"/>
                </a:ext>
              </a:extLst>
            </p:cNvPr>
            <p:cNvSpPr/>
            <p:nvPr/>
          </p:nvSpPr>
          <p:spPr>
            <a:xfrm flipV="1">
              <a:off x="2297094"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8" name="Diamond 777">
              <a:extLst>
                <a:ext uri="{FF2B5EF4-FFF2-40B4-BE49-F238E27FC236}">
                  <a16:creationId xmlns:a16="http://schemas.microsoft.com/office/drawing/2014/main" id="{AC5BB154-E9CA-FA43-A8F6-93D09178C509}"/>
                </a:ext>
              </a:extLst>
            </p:cNvPr>
            <p:cNvSpPr/>
            <p:nvPr/>
          </p:nvSpPr>
          <p:spPr>
            <a:xfrm flipV="1">
              <a:off x="2962397"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9" name="Arc 778">
              <a:extLst>
                <a:ext uri="{FF2B5EF4-FFF2-40B4-BE49-F238E27FC236}">
                  <a16:creationId xmlns:a16="http://schemas.microsoft.com/office/drawing/2014/main" id="{B495DDAB-2078-8740-958F-D24A2F374807}"/>
                </a:ext>
              </a:extLst>
            </p:cNvPr>
            <p:cNvSpPr/>
            <p:nvPr/>
          </p:nvSpPr>
          <p:spPr>
            <a:xfrm flipV="1">
              <a:off x="1827529"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80" name="Straight Connector 779">
              <a:extLst>
                <a:ext uri="{FF2B5EF4-FFF2-40B4-BE49-F238E27FC236}">
                  <a16:creationId xmlns:a16="http://schemas.microsoft.com/office/drawing/2014/main" id="{1842C563-7123-E74D-A44A-F2E9BC9F1423}"/>
                </a:ext>
              </a:extLst>
            </p:cNvPr>
            <p:cNvCxnSpPr>
              <a:cxnSpLocks/>
              <a:stCxn id="782" idx="0"/>
            </p:cNvCxnSpPr>
            <p:nvPr/>
          </p:nvCxnSpPr>
          <p:spPr>
            <a:xfrm>
              <a:off x="2033937"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4B5E7C36-B596-8049-A8CD-CDB694930B27}"/>
                </a:ext>
              </a:extLst>
            </p:cNvPr>
            <p:cNvCxnSpPr>
              <a:cxnSpLocks/>
              <a:endCxn id="777" idx="1"/>
            </p:cNvCxnSpPr>
            <p:nvPr/>
          </p:nvCxnSpPr>
          <p:spPr>
            <a:xfrm flipV="1">
              <a:off x="2038464"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82" name="Oval 781">
              <a:extLst>
                <a:ext uri="{FF2B5EF4-FFF2-40B4-BE49-F238E27FC236}">
                  <a16:creationId xmlns:a16="http://schemas.microsoft.com/office/drawing/2014/main" id="{5A6114DC-4664-694F-B21B-885F00CE5EB5}"/>
                </a:ext>
              </a:extLst>
            </p:cNvPr>
            <p:cNvSpPr/>
            <p:nvPr/>
          </p:nvSpPr>
          <p:spPr>
            <a:xfrm flipV="1">
              <a:off x="1896161"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83" name="Elbow Connector 782">
              <a:extLst>
                <a:ext uri="{FF2B5EF4-FFF2-40B4-BE49-F238E27FC236}">
                  <a16:creationId xmlns:a16="http://schemas.microsoft.com/office/drawing/2014/main" id="{A23B718E-CCA5-9644-BFFD-5E6CD277DEC9}"/>
                </a:ext>
              </a:extLst>
            </p:cNvPr>
            <p:cNvCxnSpPr>
              <a:cxnSpLocks/>
              <a:stCxn id="777" idx="3"/>
            </p:cNvCxnSpPr>
            <p:nvPr/>
          </p:nvCxnSpPr>
          <p:spPr>
            <a:xfrm flipV="1">
              <a:off x="2560288"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64637A73-6152-7647-9EAD-F70E89EE014A}"/>
                </a:ext>
              </a:extLst>
            </p:cNvPr>
            <p:cNvCxnSpPr>
              <a:cxnSpLocks/>
              <a:stCxn id="778" idx="3"/>
            </p:cNvCxnSpPr>
            <p:nvPr/>
          </p:nvCxnSpPr>
          <p:spPr>
            <a:xfrm flipV="1">
              <a:off x="3325663"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5" name="Elbow Connector 784">
              <a:extLst>
                <a:ext uri="{FF2B5EF4-FFF2-40B4-BE49-F238E27FC236}">
                  <a16:creationId xmlns:a16="http://schemas.microsoft.com/office/drawing/2014/main" id="{A8A3746E-590F-1747-838E-23A2C21B28EA}"/>
                </a:ext>
              </a:extLst>
            </p:cNvPr>
            <p:cNvCxnSpPr>
              <a:cxnSpLocks/>
              <a:endCxn id="778" idx="1"/>
            </p:cNvCxnSpPr>
            <p:nvPr/>
          </p:nvCxnSpPr>
          <p:spPr>
            <a:xfrm rot="16200000" flipH="1">
              <a:off x="2734916"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32037D74-E758-4243-9DF5-99C945A822ED}"/>
                </a:ext>
              </a:extLst>
            </p:cNvPr>
            <p:cNvCxnSpPr>
              <a:cxnSpLocks/>
              <a:stCxn id="782" idx="6"/>
              <a:endCxn id="787" idx="2"/>
            </p:cNvCxnSpPr>
            <p:nvPr/>
          </p:nvCxnSpPr>
          <p:spPr>
            <a:xfrm>
              <a:off x="2171713"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87" name="Oval 786">
              <a:extLst>
                <a:ext uri="{FF2B5EF4-FFF2-40B4-BE49-F238E27FC236}">
                  <a16:creationId xmlns:a16="http://schemas.microsoft.com/office/drawing/2014/main" id="{6B61EF84-6F5A-0847-9696-0430F4370532}"/>
                </a:ext>
              </a:extLst>
            </p:cNvPr>
            <p:cNvSpPr/>
            <p:nvPr/>
          </p:nvSpPr>
          <p:spPr>
            <a:xfrm flipV="1">
              <a:off x="3588104"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8" name="Rectangle 787">
              <a:extLst>
                <a:ext uri="{FF2B5EF4-FFF2-40B4-BE49-F238E27FC236}">
                  <a16:creationId xmlns:a16="http://schemas.microsoft.com/office/drawing/2014/main" id="{21036D60-A61C-554E-B972-CD6146282530}"/>
                </a:ext>
              </a:extLst>
            </p:cNvPr>
            <p:cNvSpPr/>
            <p:nvPr/>
          </p:nvSpPr>
          <p:spPr>
            <a:xfrm flipV="1">
              <a:off x="7393407" y="56791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9" name="Arc 788">
              <a:extLst>
                <a:ext uri="{FF2B5EF4-FFF2-40B4-BE49-F238E27FC236}">
                  <a16:creationId xmlns:a16="http://schemas.microsoft.com/office/drawing/2014/main" id="{69BE637A-C44B-DB47-9BAE-658369B78EEF}"/>
                </a:ext>
              </a:extLst>
            </p:cNvPr>
            <p:cNvSpPr/>
            <p:nvPr/>
          </p:nvSpPr>
          <p:spPr>
            <a:xfrm flipV="1">
              <a:off x="6923843" y="53191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90" name="Straight Connector 789">
              <a:extLst>
                <a:ext uri="{FF2B5EF4-FFF2-40B4-BE49-F238E27FC236}">
                  <a16:creationId xmlns:a16="http://schemas.microsoft.com/office/drawing/2014/main" id="{75329A19-E830-0345-AACF-02165863DB15}"/>
                </a:ext>
              </a:extLst>
            </p:cNvPr>
            <p:cNvCxnSpPr>
              <a:cxnSpLocks/>
              <a:endCxn id="788" idx="1"/>
            </p:cNvCxnSpPr>
            <p:nvPr/>
          </p:nvCxnSpPr>
          <p:spPr>
            <a:xfrm flipV="1">
              <a:off x="7134778" y="581072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Elbow Connector 790">
              <a:extLst>
                <a:ext uri="{FF2B5EF4-FFF2-40B4-BE49-F238E27FC236}">
                  <a16:creationId xmlns:a16="http://schemas.microsoft.com/office/drawing/2014/main" id="{CA8E00A5-EB08-DD42-9037-3B744CD5C891}"/>
                </a:ext>
              </a:extLst>
            </p:cNvPr>
            <p:cNvCxnSpPr>
              <a:cxnSpLocks/>
              <a:stCxn id="788" idx="3"/>
            </p:cNvCxnSpPr>
            <p:nvPr/>
          </p:nvCxnSpPr>
          <p:spPr>
            <a:xfrm flipV="1">
              <a:off x="7656601" y="552709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C87A1871-445C-8A41-B3DE-C24A1C58BE7E}"/>
                </a:ext>
              </a:extLst>
            </p:cNvPr>
            <p:cNvCxnSpPr>
              <a:cxnSpLocks/>
            </p:cNvCxnSpPr>
            <p:nvPr/>
          </p:nvCxnSpPr>
          <p:spPr>
            <a:xfrm>
              <a:off x="7268027" y="552709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3" name="Oval 792">
              <a:extLst>
                <a:ext uri="{FF2B5EF4-FFF2-40B4-BE49-F238E27FC236}">
                  <a16:creationId xmlns:a16="http://schemas.microsoft.com/office/drawing/2014/main" id="{6C239CDC-7189-7443-83DA-15AF33387518}"/>
                </a:ext>
              </a:extLst>
            </p:cNvPr>
            <p:cNvSpPr/>
            <p:nvPr/>
          </p:nvSpPr>
          <p:spPr>
            <a:xfrm flipV="1">
              <a:off x="8684417"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94" name="Straight Connector 793">
              <a:extLst>
                <a:ext uri="{FF2B5EF4-FFF2-40B4-BE49-F238E27FC236}">
                  <a16:creationId xmlns:a16="http://schemas.microsoft.com/office/drawing/2014/main" id="{F90D4CC3-CB1D-374F-B111-354712FCEF0E}"/>
                </a:ext>
              </a:extLst>
            </p:cNvPr>
            <p:cNvCxnSpPr>
              <a:cxnSpLocks/>
            </p:cNvCxnSpPr>
            <p:nvPr/>
          </p:nvCxnSpPr>
          <p:spPr>
            <a:xfrm>
              <a:off x="8526692" y="552709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5" name="Oval 794">
              <a:extLst>
                <a:ext uri="{FF2B5EF4-FFF2-40B4-BE49-F238E27FC236}">
                  <a16:creationId xmlns:a16="http://schemas.microsoft.com/office/drawing/2014/main" id="{77BCEC6A-62AE-5149-9D29-16476023BBB3}"/>
                </a:ext>
              </a:extLst>
            </p:cNvPr>
            <p:cNvSpPr/>
            <p:nvPr/>
          </p:nvSpPr>
          <p:spPr>
            <a:xfrm>
              <a:off x="805617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6" name="Oval 795">
              <a:extLst>
                <a:ext uri="{FF2B5EF4-FFF2-40B4-BE49-F238E27FC236}">
                  <a16:creationId xmlns:a16="http://schemas.microsoft.com/office/drawing/2014/main" id="{E3D113A1-390C-C149-A530-21B79A55FD47}"/>
                </a:ext>
              </a:extLst>
            </p:cNvPr>
            <p:cNvSpPr/>
            <p:nvPr/>
          </p:nvSpPr>
          <p:spPr>
            <a:xfrm>
              <a:off x="821584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7" name="Oval 796">
              <a:extLst>
                <a:ext uri="{FF2B5EF4-FFF2-40B4-BE49-F238E27FC236}">
                  <a16:creationId xmlns:a16="http://schemas.microsoft.com/office/drawing/2014/main" id="{342FCF32-A9CD-8A46-A027-D8C12A7A32E6}"/>
                </a:ext>
              </a:extLst>
            </p:cNvPr>
            <p:cNvSpPr/>
            <p:nvPr/>
          </p:nvSpPr>
          <p:spPr>
            <a:xfrm>
              <a:off x="8373500"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8" name="Google Shape;399;p3">
              <a:extLst>
                <a:ext uri="{FF2B5EF4-FFF2-40B4-BE49-F238E27FC236}">
                  <a16:creationId xmlns:a16="http://schemas.microsoft.com/office/drawing/2014/main" id="{98458468-799B-9F42-96D5-398F88062185}"/>
                </a:ext>
              </a:extLst>
            </p:cNvPr>
            <p:cNvSpPr/>
            <p:nvPr/>
          </p:nvSpPr>
          <p:spPr>
            <a:xfrm rot="16200000">
              <a:off x="1314421" y="537450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99" name="Straight Connector 798">
              <a:extLst>
                <a:ext uri="{FF2B5EF4-FFF2-40B4-BE49-F238E27FC236}">
                  <a16:creationId xmlns:a16="http://schemas.microsoft.com/office/drawing/2014/main" id="{C28D318A-40FD-8E4E-98B6-DCB8A1B1F1A6}"/>
                </a:ext>
              </a:extLst>
            </p:cNvPr>
            <p:cNvCxnSpPr>
              <a:cxnSpLocks/>
              <a:stCxn id="798" idx="2"/>
            </p:cNvCxnSpPr>
            <p:nvPr/>
          </p:nvCxnSpPr>
          <p:spPr>
            <a:xfrm>
              <a:off x="1625917" y="552851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0" name="TextBox 799">
              <a:extLst>
                <a:ext uri="{FF2B5EF4-FFF2-40B4-BE49-F238E27FC236}">
                  <a16:creationId xmlns:a16="http://schemas.microsoft.com/office/drawing/2014/main" id="{EE6359F1-17D4-5D4C-B50A-71B7E0F6DFE0}"/>
                </a:ext>
              </a:extLst>
            </p:cNvPr>
            <p:cNvSpPr txBox="1"/>
            <p:nvPr/>
          </p:nvSpPr>
          <p:spPr>
            <a:xfrm>
              <a:off x="551717" y="5313259"/>
              <a:ext cx="644728"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city</a:t>
              </a:r>
            </a:p>
          </p:txBody>
        </p:sp>
        <p:cxnSp>
          <p:nvCxnSpPr>
            <p:cNvPr id="802" name="Elbow Connector 801">
              <a:extLst>
                <a:ext uri="{FF2B5EF4-FFF2-40B4-BE49-F238E27FC236}">
                  <a16:creationId xmlns:a16="http://schemas.microsoft.com/office/drawing/2014/main" id="{86032E30-718C-2B4B-84C2-3646F93C7EF3}"/>
                </a:ext>
              </a:extLst>
            </p:cNvPr>
            <p:cNvCxnSpPr>
              <a:cxnSpLocks/>
              <a:endCxn id="839" idx="1"/>
            </p:cNvCxnSpPr>
            <p:nvPr/>
          </p:nvCxnSpPr>
          <p:spPr>
            <a:xfrm rot="16200000" flipH="1">
              <a:off x="7188903" y="6263654"/>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Elbow Connector 802">
              <a:extLst>
                <a:ext uri="{FF2B5EF4-FFF2-40B4-BE49-F238E27FC236}">
                  <a16:creationId xmlns:a16="http://schemas.microsoft.com/office/drawing/2014/main" id="{54AC2FED-8211-254E-B9FD-15477621A496}"/>
                </a:ext>
              </a:extLst>
            </p:cNvPr>
            <p:cNvCxnSpPr>
              <a:cxnSpLocks/>
              <a:endCxn id="804" idx="1"/>
            </p:cNvCxnSpPr>
            <p:nvPr/>
          </p:nvCxnSpPr>
          <p:spPr>
            <a:xfrm rot="16200000" flipH="1">
              <a:off x="8887673"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04" name="Rectangle 803">
              <a:extLst>
                <a:ext uri="{FF2B5EF4-FFF2-40B4-BE49-F238E27FC236}">
                  <a16:creationId xmlns:a16="http://schemas.microsoft.com/office/drawing/2014/main" id="{A44F04A0-F20A-DD47-8067-455D8FDACFFD}"/>
                </a:ext>
              </a:extLst>
            </p:cNvPr>
            <p:cNvSpPr/>
            <p:nvPr/>
          </p:nvSpPr>
          <p:spPr>
            <a:xfrm flipV="1">
              <a:off x="909217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5" name="Diamond 804">
              <a:extLst>
                <a:ext uri="{FF2B5EF4-FFF2-40B4-BE49-F238E27FC236}">
                  <a16:creationId xmlns:a16="http://schemas.microsoft.com/office/drawing/2014/main" id="{2BF67792-83DE-8242-8F34-46A53E24A8A3}"/>
                </a:ext>
              </a:extLst>
            </p:cNvPr>
            <p:cNvSpPr/>
            <p:nvPr/>
          </p:nvSpPr>
          <p:spPr>
            <a:xfrm flipV="1">
              <a:off x="9757480"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6" name="Arc 805">
              <a:extLst>
                <a:ext uri="{FF2B5EF4-FFF2-40B4-BE49-F238E27FC236}">
                  <a16:creationId xmlns:a16="http://schemas.microsoft.com/office/drawing/2014/main" id="{E792D123-25D2-CA4E-A996-0BC873805008}"/>
                </a:ext>
              </a:extLst>
            </p:cNvPr>
            <p:cNvSpPr/>
            <p:nvPr/>
          </p:nvSpPr>
          <p:spPr>
            <a:xfrm flipV="1">
              <a:off x="862261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07" name="Elbow Connector 806">
              <a:extLst>
                <a:ext uri="{FF2B5EF4-FFF2-40B4-BE49-F238E27FC236}">
                  <a16:creationId xmlns:a16="http://schemas.microsoft.com/office/drawing/2014/main" id="{F9AD7944-1AD0-D64A-A219-A884390B87AA}"/>
                </a:ext>
              </a:extLst>
            </p:cNvPr>
            <p:cNvCxnSpPr>
              <a:cxnSpLocks/>
              <a:stCxn id="804" idx="3"/>
            </p:cNvCxnSpPr>
            <p:nvPr/>
          </p:nvCxnSpPr>
          <p:spPr>
            <a:xfrm flipV="1">
              <a:off x="935537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8" name="Elbow Connector 807">
              <a:extLst>
                <a:ext uri="{FF2B5EF4-FFF2-40B4-BE49-F238E27FC236}">
                  <a16:creationId xmlns:a16="http://schemas.microsoft.com/office/drawing/2014/main" id="{17E37CDD-E5CA-324D-A218-DBB413D3FFDA}"/>
                </a:ext>
              </a:extLst>
            </p:cNvPr>
            <p:cNvCxnSpPr>
              <a:cxnSpLocks/>
              <a:stCxn id="805" idx="3"/>
            </p:cNvCxnSpPr>
            <p:nvPr/>
          </p:nvCxnSpPr>
          <p:spPr>
            <a:xfrm flipV="1">
              <a:off x="10120746"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09" name="Elbow Connector 808">
              <a:extLst>
                <a:ext uri="{FF2B5EF4-FFF2-40B4-BE49-F238E27FC236}">
                  <a16:creationId xmlns:a16="http://schemas.microsoft.com/office/drawing/2014/main" id="{EF7FEFA2-C31C-0443-B738-C237B04850CF}"/>
                </a:ext>
              </a:extLst>
            </p:cNvPr>
            <p:cNvCxnSpPr>
              <a:cxnSpLocks/>
              <a:endCxn id="805" idx="1"/>
            </p:cNvCxnSpPr>
            <p:nvPr/>
          </p:nvCxnSpPr>
          <p:spPr>
            <a:xfrm rot="16200000" flipH="1">
              <a:off x="9529999"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D7913AF9-EC07-6D4B-A32C-B19DD1B24DC7}"/>
                </a:ext>
              </a:extLst>
            </p:cNvPr>
            <p:cNvCxnSpPr>
              <a:cxnSpLocks/>
            </p:cNvCxnSpPr>
            <p:nvPr/>
          </p:nvCxnSpPr>
          <p:spPr>
            <a:xfrm>
              <a:off x="8966797"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11" name="Elbow Connector 810">
              <a:extLst>
                <a:ext uri="{FF2B5EF4-FFF2-40B4-BE49-F238E27FC236}">
                  <a16:creationId xmlns:a16="http://schemas.microsoft.com/office/drawing/2014/main" id="{0F2C64D6-B312-114A-B75D-6542CA926234}"/>
                </a:ext>
              </a:extLst>
            </p:cNvPr>
            <p:cNvCxnSpPr>
              <a:cxnSpLocks/>
              <a:endCxn id="812" idx="1"/>
            </p:cNvCxnSpPr>
            <p:nvPr/>
          </p:nvCxnSpPr>
          <p:spPr>
            <a:xfrm rot="16200000" flipH="1">
              <a:off x="549013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12" name="Rectangle 811">
              <a:extLst>
                <a:ext uri="{FF2B5EF4-FFF2-40B4-BE49-F238E27FC236}">
                  <a16:creationId xmlns:a16="http://schemas.microsoft.com/office/drawing/2014/main" id="{67B71E5E-BD36-6747-A898-152E44185899}"/>
                </a:ext>
              </a:extLst>
            </p:cNvPr>
            <p:cNvSpPr/>
            <p:nvPr/>
          </p:nvSpPr>
          <p:spPr>
            <a:xfrm flipV="1">
              <a:off x="569463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3" name="Diamond 812">
              <a:extLst>
                <a:ext uri="{FF2B5EF4-FFF2-40B4-BE49-F238E27FC236}">
                  <a16:creationId xmlns:a16="http://schemas.microsoft.com/office/drawing/2014/main" id="{C09AAE94-CB58-ED4A-824E-7D17E4B6FE01}"/>
                </a:ext>
              </a:extLst>
            </p:cNvPr>
            <p:cNvSpPr/>
            <p:nvPr/>
          </p:nvSpPr>
          <p:spPr>
            <a:xfrm flipV="1">
              <a:off x="635993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4" name="Arc 813">
              <a:extLst>
                <a:ext uri="{FF2B5EF4-FFF2-40B4-BE49-F238E27FC236}">
                  <a16:creationId xmlns:a16="http://schemas.microsoft.com/office/drawing/2014/main" id="{10183839-F510-FE45-A9B2-D03DE30A8B4C}"/>
                </a:ext>
              </a:extLst>
            </p:cNvPr>
            <p:cNvSpPr/>
            <p:nvPr/>
          </p:nvSpPr>
          <p:spPr>
            <a:xfrm flipV="1">
              <a:off x="522507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15" name="Elbow Connector 814">
              <a:extLst>
                <a:ext uri="{FF2B5EF4-FFF2-40B4-BE49-F238E27FC236}">
                  <a16:creationId xmlns:a16="http://schemas.microsoft.com/office/drawing/2014/main" id="{7804B149-3651-A047-B575-3AC584B8CAC6}"/>
                </a:ext>
              </a:extLst>
            </p:cNvPr>
            <p:cNvCxnSpPr>
              <a:cxnSpLocks/>
              <a:stCxn id="812" idx="3"/>
            </p:cNvCxnSpPr>
            <p:nvPr/>
          </p:nvCxnSpPr>
          <p:spPr>
            <a:xfrm flipV="1">
              <a:off x="595782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Elbow Connector 815">
              <a:extLst>
                <a:ext uri="{FF2B5EF4-FFF2-40B4-BE49-F238E27FC236}">
                  <a16:creationId xmlns:a16="http://schemas.microsoft.com/office/drawing/2014/main" id="{7B69F648-DAA0-C542-9D0E-22247875018A}"/>
                </a:ext>
              </a:extLst>
            </p:cNvPr>
            <p:cNvCxnSpPr>
              <a:cxnSpLocks/>
              <a:stCxn id="813" idx="3"/>
            </p:cNvCxnSpPr>
            <p:nvPr/>
          </p:nvCxnSpPr>
          <p:spPr>
            <a:xfrm flipV="1">
              <a:off x="6723205"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7" name="Elbow Connector 816">
              <a:extLst>
                <a:ext uri="{FF2B5EF4-FFF2-40B4-BE49-F238E27FC236}">
                  <a16:creationId xmlns:a16="http://schemas.microsoft.com/office/drawing/2014/main" id="{5B6B7081-0B47-5A42-8631-7056C4BE0660}"/>
                </a:ext>
              </a:extLst>
            </p:cNvPr>
            <p:cNvCxnSpPr>
              <a:cxnSpLocks/>
              <a:endCxn id="813" idx="1"/>
            </p:cNvCxnSpPr>
            <p:nvPr/>
          </p:nvCxnSpPr>
          <p:spPr>
            <a:xfrm rot="16200000" flipH="1">
              <a:off x="613245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AF328EF7-B4D9-064F-9C66-08E5D692F861}"/>
                </a:ext>
              </a:extLst>
            </p:cNvPr>
            <p:cNvCxnSpPr>
              <a:cxnSpLocks/>
              <a:endCxn id="819" idx="2"/>
            </p:cNvCxnSpPr>
            <p:nvPr/>
          </p:nvCxnSpPr>
          <p:spPr>
            <a:xfrm>
              <a:off x="556925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19" name="Oval 818">
              <a:extLst>
                <a:ext uri="{FF2B5EF4-FFF2-40B4-BE49-F238E27FC236}">
                  <a16:creationId xmlns:a16="http://schemas.microsoft.com/office/drawing/2014/main" id="{2C4DDB56-672B-BC46-84F1-4BF4986751E2}"/>
                </a:ext>
              </a:extLst>
            </p:cNvPr>
            <p:cNvSpPr/>
            <p:nvPr/>
          </p:nvSpPr>
          <p:spPr>
            <a:xfrm flipV="1">
              <a:off x="6985646"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0" name="Elbow Connector 819">
              <a:extLst>
                <a:ext uri="{FF2B5EF4-FFF2-40B4-BE49-F238E27FC236}">
                  <a16:creationId xmlns:a16="http://schemas.microsoft.com/office/drawing/2014/main" id="{1A7007CD-2068-D84B-BD0C-7E22857C2DC4}"/>
                </a:ext>
              </a:extLst>
            </p:cNvPr>
            <p:cNvCxnSpPr>
              <a:cxnSpLocks/>
              <a:endCxn id="821" idx="1"/>
            </p:cNvCxnSpPr>
            <p:nvPr/>
          </p:nvCxnSpPr>
          <p:spPr>
            <a:xfrm rot="16200000" flipH="1">
              <a:off x="379136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21" name="Rectangle 820">
              <a:extLst>
                <a:ext uri="{FF2B5EF4-FFF2-40B4-BE49-F238E27FC236}">
                  <a16:creationId xmlns:a16="http://schemas.microsoft.com/office/drawing/2014/main" id="{F8F6EDED-C05E-1C4B-A915-8FAADABD1B2A}"/>
                </a:ext>
              </a:extLst>
            </p:cNvPr>
            <p:cNvSpPr/>
            <p:nvPr/>
          </p:nvSpPr>
          <p:spPr>
            <a:xfrm flipV="1">
              <a:off x="399586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2" name="Diamond 821">
              <a:extLst>
                <a:ext uri="{FF2B5EF4-FFF2-40B4-BE49-F238E27FC236}">
                  <a16:creationId xmlns:a16="http://schemas.microsoft.com/office/drawing/2014/main" id="{441749EF-CC91-C64C-A876-B511700C1A41}"/>
                </a:ext>
              </a:extLst>
            </p:cNvPr>
            <p:cNvSpPr/>
            <p:nvPr/>
          </p:nvSpPr>
          <p:spPr>
            <a:xfrm flipV="1">
              <a:off x="466116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3" name="Arc 822">
              <a:extLst>
                <a:ext uri="{FF2B5EF4-FFF2-40B4-BE49-F238E27FC236}">
                  <a16:creationId xmlns:a16="http://schemas.microsoft.com/office/drawing/2014/main" id="{6E00F815-E239-5448-9025-124758B0CA84}"/>
                </a:ext>
              </a:extLst>
            </p:cNvPr>
            <p:cNvSpPr/>
            <p:nvPr/>
          </p:nvSpPr>
          <p:spPr>
            <a:xfrm flipV="1">
              <a:off x="352630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24" name="Elbow Connector 823">
              <a:extLst>
                <a:ext uri="{FF2B5EF4-FFF2-40B4-BE49-F238E27FC236}">
                  <a16:creationId xmlns:a16="http://schemas.microsoft.com/office/drawing/2014/main" id="{DA1654E1-5249-6A41-986A-E3D588FE999B}"/>
                </a:ext>
              </a:extLst>
            </p:cNvPr>
            <p:cNvCxnSpPr>
              <a:cxnSpLocks/>
              <a:stCxn id="821" idx="3"/>
            </p:cNvCxnSpPr>
            <p:nvPr/>
          </p:nvCxnSpPr>
          <p:spPr>
            <a:xfrm flipV="1">
              <a:off x="425905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25" name="Elbow Connector 824">
              <a:extLst>
                <a:ext uri="{FF2B5EF4-FFF2-40B4-BE49-F238E27FC236}">
                  <a16:creationId xmlns:a16="http://schemas.microsoft.com/office/drawing/2014/main" id="{1C2EAB21-657E-B94A-A7CE-7450C76E9BA7}"/>
                </a:ext>
              </a:extLst>
            </p:cNvPr>
            <p:cNvCxnSpPr>
              <a:cxnSpLocks/>
              <a:stCxn id="822" idx="3"/>
            </p:cNvCxnSpPr>
            <p:nvPr/>
          </p:nvCxnSpPr>
          <p:spPr>
            <a:xfrm flipV="1">
              <a:off x="5024434"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Elbow Connector 825">
              <a:extLst>
                <a:ext uri="{FF2B5EF4-FFF2-40B4-BE49-F238E27FC236}">
                  <a16:creationId xmlns:a16="http://schemas.microsoft.com/office/drawing/2014/main" id="{27BA01CE-0A45-674F-875B-5AE298C9E525}"/>
                </a:ext>
              </a:extLst>
            </p:cNvPr>
            <p:cNvCxnSpPr>
              <a:cxnSpLocks/>
              <a:endCxn id="822" idx="1"/>
            </p:cNvCxnSpPr>
            <p:nvPr/>
          </p:nvCxnSpPr>
          <p:spPr>
            <a:xfrm rot="16200000" flipH="1">
              <a:off x="443368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8380D519-585B-244E-9571-3811C5B8A993}"/>
                </a:ext>
              </a:extLst>
            </p:cNvPr>
            <p:cNvCxnSpPr>
              <a:cxnSpLocks/>
              <a:endCxn id="828" idx="2"/>
            </p:cNvCxnSpPr>
            <p:nvPr/>
          </p:nvCxnSpPr>
          <p:spPr>
            <a:xfrm>
              <a:off x="387048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28" name="Oval 827">
              <a:extLst>
                <a:ext uri="{FF2B5EF4-FFF2-40B4-BE49-F238E27FC236}">
                  <a16:creationId xmlns:a16="http://schemas.microsoft.com/office/drawing/2014/main" id="{A4DEAC0E-A6F5-7842-9F8B-D02D7CF26323}"/>
                </a:ext>
              </a:extLst>
            </p:cNvPr>
            <p:cNvSpPr/>
            <p:nvPr/>
          </p:nvSpPr>
          <p:spPr>
            <a:xfrm flipV="1">
              <a:off x="5286875"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9" name="Elbow Connector 828">
              <a:extLst>
                <a:ext uri="{FF2B5EF4-FFF2-40B4-BE49-F238E27FC236}">
                  <a16:creationId xmlns:a16="http://schemas.microsoft.com/office/drawing/2014/main" id="{8321190B-741C-8E44-BBD9-D5FF5AEB8A3E}"/>
                </a:ext>
              </a:extLst>
            </p:cNvPr>
            <p:cNvCxnSpPr>
              <a:cxnSpLocks/>
              <a:stCxn id="833" idx="0"/>
              <a:endCxn id="830" idx="1"/>
            </p:cNvCxnSpPr>
            <p:nvPr/>
          </p:nvCxnSpPr>
          <p:spPr>
            <a:xfrm rot="16200000" flipH="1">
              <a:off x="2092589"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30" name="Rectangle 829">
              <a:extLst>
                <a:ext uri="{FF2B5EF4-FFF2-40B4-BE49-F238E27FC236}">
                  <a16:creationId xmlns:a16="http://schemas.microsoft.com/office/drawing/2014/main" id="{DC1DF443-1769-924F-9D86-5274B029A66B}"/>
                </a:ext>
              </a:extLst>
            </p:cNvPr>
            <p:cNvSpPr/>
            <p:nvPr/>
          </p:nvSpPr>
          <p:spPr>
            <a:xfrm flipV="1">
              <a:off x="2297094"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1" name="Diamond 830">
              <a:extLst>
                <a:ext uri="{FF2B5EF4-FFF2-40B4-BE49-F238E27FC236}">
                  <a16:creationId xmlns:a16="http://schemas.microsoft.com/office/drawing/2014/main" id="{7E9193B5-C48F-2F4E-A02B-D183299CCBA0}"/>
                </a:ext>
              </a:extLst>
            </p:cNvPr>
            <p:cNvSpPr/>
            <p:nvPr/>
          </p:nvSpPr>
          <p:spPr>
            <a:xfrm flipV="1">
              <a:off x="2962397"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2" name="Arc 831">
              <a:extLst>
                <a:ext uri="{FF2B5EF4-FFF2-40B4-BE49-F238E27FC236}">
                  <a16:creationId xmlns:a16="http://schemas.microsoft.com/office/drawing/2014/main" id="{C7A11E88-C2E0-3E49-924A-D8DE86FCA179}"/>
                </a:ext>
              </a:extLst>
            </p:cNvPr>
            <p:cNvSpPr/>
            <p:nvPr/>
          </p:nvSpPr>
          <p:spPr>
            <a:xfrm flipV="1">
              <a:off x="1827529"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833" name="Oval 832">
              <a:extLst>
                <a:ext uri="{FF2B5EF4-FFF2-40B4-BE49-F238E27FC236}">
                  <a16:creationId xmlns:a16="http://schemas.microsoft.com/office/drawing/2014/main" id="{95CA380D-BF2D-854E-A364-DC8ACF78173D}"/>
                </a:ext>
              </a:extLst>
            </p:cNvPr>
            <p:cNvSpPr/>
            <p:nvPr/>
          </p:nvSpPr>
          <p:spPr>
            <a:xfrm flipV="1">
              <a:off x="1896161"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34" name="Elbow Connector 833">
              <a:extLst>
                <a:ext uri="{FF2B5EF4-FFF2-40B4-BE49-F238E27FC236}">
                  <a16:creationId xmlns:a16="http://schemas.microsoft.com/office/drawing/2014/main" id="{3A00854B-3C06-AD4F-9B9F-CAFD7B9D19CB}"/>
                </a:ext>
              </a:extLst>
            </p:cNvPr>
            <p:cNvCxnSpPr>
              <a:cxnSpLocks/>
              <a:stCxn id="830" idx="3"/>
            </p:cNvCxnSpPr>
            <p:nvPr/>
          </p:nvCxnSpPr>
          <p:spPr>
            <a:xfrm flipV="1">
              <a:off x="2560288"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5" name="Elbow Connector 834">
              <a:extLst>
                <a:ext uri="{FF2B5EF4-FFF2-40B4-BE49-F238E27FC236}">
                  <a16:creationId xmlns:a16="http://schemas.microsoft.com/office/drawing/2014/main" id="{3BF6761F-99DB-B640-8671-61508A9DC648}"/>
                </a:ext>
              </a:extLst>
            </p:cNvPr>
            <p:cNvCxnSpPr>
              <a:cxnSpLocks/>
              <a:stCxn id="831" idx="3"/>
            </p:cNvCxnSpPr>
            <p:nvPr/>
          </p:nvCxnSpPr>
          <p:spPr>
            <a:xfrm flipV="1">
              <a:off x="3325663"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6" name="Elbow Connector 835">
              <a:extLst>
                <a:ext uri="{FF2B5EF4-FFF2-40B4-BE49-F238E27FC236}">
                  <a16:creationId xmlns:a16="http://schemas.microsoft.com/office/drawing/2014/main" id="{A8FC990D-4781-224A-91CB-040AFA63F549}"/>
                </a:ext>
              </a:extLst>
            </p:cNvPr>
            <p:cNvCxnSpPr>
              <a:cxnSpLocks/>
              <a:endCxn id="831" idx="1"/>
            </p:cNvCxnSpPr>
            <p:nvPr/>
          </p:nvCxnSpPr>
          <p:spPr>
            <a:xfrm rot="16200000" flipH="1">
              <a:off x="2734916"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F8A6CF35-EB8D-0043-ACD2-F00EDEF31C89}"/>
                </a:ext>
              </a:extLst>
            </p:cNvPr>
            <p:cNvCxnSpPr>
              <a:cxnSpLocks/>
              <a:stCxn id="833" idx="6"/>
              <a:endCxn id="838" idx="2"/>
            </p:cNvCxnSpPr>
            <p:nvPr/>
          </p:nvCxnSpPr>
          <p:spPr>
            <a:xfrm>
              <a:off x="2171713"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38" name="Oval 837">
              <a:extLst>
                <a:ext uri="{FF2B5EF4-FFF2-40B4-BE49-F238E27FC236}">
                  <a16:creationId xmlns:a16="http://schemas.microsoft.com/office/drawing/2014/main" id="{32027F7F-05D2-6348-A20D-629C5580C0D2}"/>
                </a:ext>
              </a:extLst>
            </p:cNvPr>
            <p:cNvSpPr/>
            <p:nvPr/>
          </p:nvSpPr>
          <p:spPr>
            <a:xfrm flipV="1">
              <a:off x="3588104"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9" name="Rectangle 838">
              <a:extLst>
                <a:ext uri="{FF2B5EF4-FFF2-40B4-BE49-F238E27FC236}">
                  <a16:creationId xmlns:a16="http://schemas.microsoft.com/office/drawing/2014/main" id="{9B016CC5-87AB-5449-B23E-71953072033C}"/>
                </a:ext>
              </a:extLst>
            </p:cNvPr>
            <p:cNvSpPr/>
            <p:nvPr/>
          </p:nvSpPr>
          <p:spPr>
            <a:xfrm flipV="1">
              <a:off x="739340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0" name="Arc 839">
              <a:extLst>
                <a:ext uri="{FF2B5EF4-FFF2-40B4-BE49-F238E27FC236}">
                  <a16:creationId xmlns:a16="http://schemas.microsoft.com/office/drawing/2014/main" id="{07287A19-B794-F143-9BFE-72914AE73730}"/>
                </a:ext>
              </a:extLst>
            </p:cNvPr>
            <p:cNvSpPr/>
            <p:nvPr/>
          </p:nvSpPr>
          <p:spPr>
            <a:xfrm flipV="1">
              <a:off x="692384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41" name="Elbow Connector 840">
              <a:extLst>
                <a:ext uri="{FF2B5EF4-FFF2-40B4-BE49-F238E27FC236}">
                  <a16:creationId xmlns:a16="http://schemas.microsoft.com/office/drawing/2014/main" id="{B0362C33-C17A-8A4D-8F67-95239BB83C90}"/>
                </a:ext>
              </a:extLst>
            </p:cNvPr>
            <p:cNvCxnSpPr>
              <a:cxnSpLocks/>
              <a:stCxn id="839" idx="3"/>
            </p:cNvCxnSpPr>
            <p:nvPr/>
          </p:nvCxnSpPr>
          <p:spPr>
            <a:xfrm flipV="1">
              <a:off x="765660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F933C5AE-0BE9-7349-BA57-9D22FC11D284}"/>
                </a:ext>
              </a:extLst>
            </p:cNvPr>
            <p:cNvCxnSpPr>
              <a:cxnSpLocks/>
            </p:cNvCxnSpPr>
            <p:nvPr/>
          </p:nvCxnSpPr>
          <p:spPr>
            <a:xfrm>
              <a:off x="7268027" y="618453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3" name="Oval 842">
              <a:extLst>
                <a:ext uri="{FF2B5EF4-FFF2-40B4-BE49-F238E27FC236}">
                  <a16:creationId xmlns:a16="http://schemas.microsoft.com/office/drawing/2014/main" id="{792BEF05-EE47-A146-B61E-275AB5C94BEB}"/>
                </a:ext>
              </a:extLst>
            </p:cNvPr>
            <p:cNvSpPr/>
            <p:nvPr/>
          </p:nvSpPr>
          <p:spPr>
            <a:xfrm flipV="1">
              <a:off x="8684417"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44" name="Straight Connector 843">
              <a:extLst>
                <a:ext uri="{FF2B5EF4-FFF2-40B4-BE49-F238E27FC236}">
                  <a16:creationId xmlns:a16="http://schemas.microsoft.com/office/drawing/2014/main" id="{6426150F-EE14-444A-9790-12DA95A8AA45}"/>
                </a:ext>
              </a:extLst>
            </p:cNvPr>
            <p:cNvCxnSpPr>
              <a:cxnSpLocks/>
            </p:cNvCxnSpPr>
            <p:nvPr/>
          </p:nvCxnSpPr>
          <p:spPr>
            <a:xfrm>
              <a:off x="8526692" y="618453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5" name="Oval 844">
              <a:extLst>
                <a:ext uri="{FF2B5EF4-FFF2-40B4-BE49-F238E27FC236}">
                  <a16:creationId xmlns:a16="http://schemas.microsoft.com/office/drawing/2014/main" id="{977EC639-FAC9-E441-9D31-7C61F4C733A8}"/>
                </a:ext>
              </a:extLst>
            </p:cNvPr>
            <p:cNvSpPr/>
            <p:nvPr/>
          </p:nvSpPr>
          <p:spPr>
            <a:xfrm>
              <a:off x="805617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46" name="Oval 845">
              <a:extLst>
                <a:ext uri="{FF2B5EF4-FFF2-40B4-BE49-F238E27FC236}">
                  <a16:creationId xmlns:a16="http://schemas.microsoft.com/office/drawing/2014/main" id="{EE71E306-B5F0-C04A-B613-6AF6CF4A2B78}"/>
                </a:ext>
              </a:extLst>
            </p:cNvPr>
            <p:cNvSpPr/>
            <p:nvPr/>
          </p:nvSpPr>
          <p:spPr>
            <a:xfrm>
              <a:off x="821584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7" name="Oval 846">
              <a:extLst>
                <a:ext uri="{FF2B5EF4-FFF2-40B4-BE49-F238E27FC236}">
                  <a16:creationId xmlns:a16="http://schemas.microsoft.com/office/drawing/2014/main" id="{42FF92FF-770D-E84E-8F77-A9C179CEBC43}"/>
                </a:ext>
              </a:extLst>
            </p:cNvPr>
            <p:cNvSpPr/>
            <p:nvPr/>
          </p:nvSpPr>
          <p:spPr>
            <a:xfrm>
              <a:off x="8373500"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8" name="Google Shape;399;p3">
              <a:extLst>
                <a:ext uri="{FF2B5EF4-FFF2-40B4-BE49-F238E27FC236}">
                  <a16:creationId xmlns:a16="http://schemas.microsoft.com/office/drawing/2014/main" id="{E93E5A0F-C5D6-5F48-AA03-807A2613252E}"/>
                </a:ext>
              </a:extLst>
            </p:cNvPr>
            <p:cNvSpPr/>
            <p:nvPr/>
          </p:nvSpPr>
          <p:spPr>
            <a:xfrm rot="16200000">
              <a:off x="1314421" y="603194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849" name="Straight Connector 848">
              <a:extLst>
                <a:ext uri="{FF2B5EF4-FFF2-40B4-BE49-F238E27FC236}">
                  <a16:creationId xmlns:a16="http://schemas.microsoft.com/office/drawing/2014/main" id="{A257543F-DD24-C740-9E86-11AE57ED1367}"/>
                </a:ext>
              </a:extLst>
            </p:cNvPr>
            <p:cNvCxnSpPr>
              <a:cxnSpLocks/>
              <a:stCxn id="848" idx="2"/>
            </p:cNvCxnSpPr>
            <p:nvPr/>
          </p:nvCxnSpPr>
          <p:spPr>
            <a:xfrm>
              <a:off x="1625917" y="618595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0" name="TextBox 849">
              <a:extLst>
                <a:ext uri="{FF2B5EF4-FFF2-40B4-BE49-F238E27FC236}">
                  <a16:creationId xmlns:a16="http://schemas.microsoft.com/office/drawing/2014/main" id="{51F5CCB8-A785-104A-80A7-4B060829A16F}"/>
                </a:ext>
              </a:extLst>
            </p:cNvPr>
            <p:cNvSpPr txBox="1"/>
            <p:nvPr/>
          </p:nvSpPr>
          <p:spPr>
            <a:xfrm>
              <a:off x="755300" y="5971154"/>
              <a:ext cx="441146"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of</a:t>
              </a:r>
            </a:p>
          </p:txBody>
        </p:sp>
        <p:sp>
          <p:nvSpPr>
            <p:cNvPr id="851" name="TextBox 850">
              <a:extLst>
                <a:ext uri="{FF2B5EF4-FFF2-40B4-BE49-F238E27FC236}">
                  <a16:creationId xmlns:a16="http://schemas.microsoft.com/office/drawing/2014/main" id="{4971DE66-088C-574A-83F8-094312473440}"/>
                </a:ext>
              </a:extLst>
            </p:cNvPr>
            <p:cNvSpPr txBox="1"/>
            <p:nvPr/>
          </p:nvSpPr>
          <p:spPr>
            <a:xfrm>
              <a:off x="11315092" y="5951694"/>
              <a:ext cx="800219"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Paris</a:t>
              </a:r>
            </a:p>
          </p:txBody>
        </p:sp>
        <p:sp>
          <p:nvSpPr>
            <p:cNvPr id="852" name="Google Shape;399;p3">
              <a:extLst>
                <a:ext uri="{FF2B5EF4-FFF2-40B4-BE49-F238E27FC236}">
                  <a16:creationId xmlns:a16="http://schemas.microsoft.com/office/drawing/2014/main" id="{D0399319-AD5A-F04C-B7BF-B29A0AA1AE41}"/>
                </a:ext>
              </a:extLst>
            </p:cNvPr>
            <p:cNvSpPr/>
            <p:nvPr/>
          </p:nvSpPr>
          <p:spPr>
            <a:xfrm rot="5400000" flipH="1">
              <a:off x="10943014" y="603356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854" name="Oval 853">
              <a:extLst>
                <a:ext uri="{FF2B5EF4-FFF2-40B4-BE49-F238E27FC236}">
                  <a16:creationId xmlns:a16="http://schemas.microsoft.com/office/drawing/2014/main" id="{A8A0835A-9B4B-F347-B7FA-831DD1045B06}"/>
                </a:ext>
              </a:extLst>
            </p:cNvPr>
            <p:cNvSpPr/>
            <p:nvPr/>
          </p:nvSpPr>
          <p:spPr>
            <a:xfrm flipV="1">
              <a:off x="10382978" y="60467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55" name="Straight Connector 854">
              <a:extLst>
                <a:ext uri="{FF2B5EF4-FFF2-40B4-BE49-F238E27FC236}">
                  <a16:creationId xmlns:a16="http://schemas.microsoft.com/office/drawing/2014/main" id="{C9CD3638-1F72-6243-8EE2-9E2463430B15}"/>
                </a:ext>
              </a:extLst>
            </p:cNvPr>
            <p:cNvCxnSpPr>
              <a:cxnSpLocks/>
            </p:cNvCxnSpPr>
            <p:nvPr/>
          </p:nvCxnSpPr>
          <p:spPr>
            <a:xfrm>
              <a:off x="10676246" y="618756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7" name="Diamond 506">
              <a:extLst>
                <a:ext uri="{FF2B5EF4-FFF2-40B4-BE49-F238E27FC236}">
                  <a16:creationId xmlns:a16="http://schemas.microsoft.com/office/drawing/2014/main" id="{47BD9A00-BAC1-EE40-AE1A-427717E8EE0C}"/>
                </a:ext>
              </a:extLst>
            </p:cNvPr>
            <p:cNvSpPr/>
            <p:nvPr/>
          </p:nvSpPr>
          <p:spPr>
            <a:xfrm flipV="1">
              <a:off x="4658398" y="23413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5" name="Diamond 434">
              <a:extLst>
                <a:ext uri="{FF2B5EF4-FFF2-40B4-BE49-F238E27FC236}">
                  <a16:creationId xmlns:a16="http://schemas.microsoft.com/office/drawing/2014/main" id="{33D72490-8612-E045-93E9-9F3489B59D93}"/>
                </a:ext>
              </a:extLst>
            </p:cNvPr>
            <p:cNvSpPr/>
            <p:nvPr/>
          </p:nvSpPr>
          <p:spPr>
            <a:xfrm flipV="1">
              <a:off x="6360018"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16" name="Diamond 515">
            <a:extLst>
              <a:ext uri="{FF2B5EF4-FFF2-40B4-BE49-F238E27FC236}">
                <a16:creationId xmlns:a16="http://schemas.microsoft.com/office/drawing/2014/main" id="{BD7EF34C-804A-1843-A001-03500FE096C0}"/>
              </a:ext>
            </a:extLst>
          </p:cNvPr>
          <p:cNvSpPr/>
          <p:nvPr/>
        </p:nvSpPr>
        <p:spPr>
          <a:xfrm flipV="1">
            <a:off x="3839203" y="1529209"/>
            <a:ext cx="1987634" cy="198763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itle 1">
            <a:extLst>
              <a:ext uri="{FF2B5EF4-FFF2-40B4-BE49-F238E27FC236}">
                <a16:creationId xmlns:a16="http://schemas.microsoft.com/office/drawing/2014/main" id="{C662E936-3A77-344D-B21D-A3779A2A9EAD}"/>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Editing an MLP Memory</a:t>
            </a:r>
          </a:p>
        </p:txBody>
      </p:sp>
      <p:grpSp>
        <p:nvGrpSpPr>
          <p:cNvPr id="468" name="Group 467">
            <a:extLst>
              <a:ext uri="{FF2B5EF4-FFF2-40B4-BE49-F238E27FC236}">
                <a16:creationId xmlns:a16="http://schemas.microsoft.com/office/drawing/2014/main" id="{EE6522D4-3DC8-3B49-85E8-B89F4F08E608}"/>
              </a:ext>
            </a:extLst>
          </p:cNvPr>
          <p:cNvGrpSpPr/>
          <p:nvPr/>
        </p:nvGrpSpPr>
        <p:grpSpPr>
          <a:xfrm>
            <a:off x="1067040" y="1984417"/>
            <a:ext cx="3007297" cy="1077218"/>
            <a:chOff x="2198530" y="2308851"/>
            <a:chExt cx="3007297" cy="1077218"/>
          </a:xfrm>
        </p:grpSpPr>
        <p:sp>
          <p:nvSpPr>
            <p:cNvPr id="469" name="TextBox 468">
              <a:extLst>
                <a:ext uri="{FF2B5EF4-FFF2-40B4-BE49-F238E27FC236}">
                  <a16:creationId xmlns:a16="http://schemas.microsoft.com/office/drawing/2014/main" id="{03FFCFFC-A7DE-D140-A1FD-25EE3B834583}"/>
                </a:ext>
              </a:extLst>
            </p:cNvPr>
            <p:cNvSpPr txBox="1"/>
            <p:nvPr/>
          </p:nvSpPr>
          <p:spPr>
            <a:xfrm>
              <a:off x="2198530" y="2308851"/>
              <a:ext cx="244329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Space Needle</a:t>
              </a:r>
            </a:p>
          </p:txBody>
        </p:sp>
        <p:cxnSp>
          <p:nvCxnSpPr>
            <p:cNvPr id="470" name="Straight Arrow Connector 469">
              <a:extLst>
                <a:ext uri="{FF2B5EF4-FFF2-40B4-BE49-F238E27FC236}">
                  <a16:creationId xmlns:a16="http://schemas.microsoft.com/office/drawing/2014/main" id="{B255F59A-1ABB-284D-8B05-6189118BA80D}"/>
                </a:ext>
              </a:extLst>
            </p:cNvPr>
            <p:cNvCxnSpPr>
              <a:cxnSpLocks/>
              <a:stCxn id="469" idx="3"/>
            </p:cNvCxnSpPr>
            <p:nvPr/>
          </p:nvCxnSpPr>
          <p:spPr>
            <a:xfrm>
              <a:off x="4641828" y="2847460"/>
              <a:ext cx="563999"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7" name="Group 576">
            <a:extLst>
              <a:ext uri="{FF2B5EF4-FFF2-40B4-BE49-F238E27FC236}">
                <a16:creationId xmlns:a16="http://schemas.microsoft.com/office/drawing/2014/main" id="{805CD484-70AE-AA4F-B178-D9551EF38A5E}"/>
              </a:ext>
            </a:extLst>
          </p:cNvPr>
          <p:cNvGrpSpPr/>
          <p:nvPr/>
        </p:nvGrpSpPr>
        <p:grpSpPr>
          <a:xfrm>
            <a:off x="4135707" y="1844005"/>
            <a:ext cx="1408149" cy="1365632"/>
            <a:chOff x="3821602" y="2447849"/>
            <a:chExt cx="2876482" cy="2789638"/>
          </a:xfrm>
        </p:grpSpPr>
        <p:sp>
          <p:nvSpPr>
            <p:cNvPr id="633" name="Trapezoid 632">
              <a:extLst>
                <a:ext uri="{FF2B5EF4-FFF2-40B4-BE49-F238E27FC236}">
                  <a16:creationId xmlns:a16="http://schemas.microsoft.com/office/drawing/2014/main" id="{B34B10D9-D51E-324B-BDB8-09DBED057D77}"/>
                </a:ext>
              </a:extLst>
            </p:cNvPr>
            <p:cNvSpPr/>
            <p:nvPr/>
          </p:nvSpPr>
          <p:spPr>
            <a:xfrm rot="5400000">
              <a:off x="4750967" y="3290369"/>
              <a:ext cx="2782930" cy="1111305"/>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89" name="Trapezoid 688">
              <a:extLst>
                <a:ext uri="{FF2B5EF4-FFF2-40B4-BE49-F238E27FC236}">
                  <a16:creationId xmlns:a16="http://schemas.microsoft.com/office/drawing/2014/main" id="{45E480C8-365B-5E40-8FDC-681964D8156F}"/>
                </a:ext>
              </a:extLst>
            </p:cNvPr>
            <p:cNvSpPr/>
            <p:nvPr/>
          </p:nvSpPr>
          <p:spPr>
            <a:xfrm rot="16200000">
              <a:off x="298579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45" name="Rectangle 744">
              <a:extLst>
                <a:ext uri="{FF2B5EF4-FFF2-40B4-BE49-F238E27FC236}">
                  <a16:creationId xmlns:a16="http://schemas.microsoft.com/office/drawing/2014/main" id="{7AAE476A-74FA-CA4C-8B59-E27B9997F6D1}"/>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5" name="Group 4">
            <a:extLst>
              <a:ext uri="{FF2B5EF4-FFF2-40B4-BE49-F238E27FC236}">
                <a16:creationId xmlns:a16="http://schemas.microsoft.com/office/drawing/2014/main" id="{E8557DEC-E0DB-064C-B870-CA8BD000C2C4}"/>
              </a:ext>
            </a:extLst>
          </p:cNvPr>
          <p:cNvGrpSpPr/>
          <p:nvPr/>
        </p:nvGrpSpPr>
        <p:grpSpPr>
          <a:xfrm>
            <a:off x="5643955" y="1975235"/>
            <a:ext cx="3499188" cy="1077218"/>
            <a:chOff x="5643955" y="1975235"/>
            <a:chExt cx="3499188" cy="1077218"/>
          </a:xfrm>
        </p:grpSpPr>
        <p:sp>
          <p:nvSpPr>
            <p:cNvPr id="801" name="TextBox 800">
              <a:extLst>
                <a:ext uri="{FF2B5EF4-FFF2-40B4-BE49-F238E27FC236}">
                  <a16:creationId xmlns:a16="http://schemas.microsoft.com/office/drawing/2014/main" id="{6E3E10F3-B2BD-FA4E-96C6-9BC07E15995A}"/>
                </a:ext>
              </a:extLst>
            </p:cNvPr>
            <p:cNvSpPr txBox="1"/>
            <p:nvPr/>
          </p:nvSpPr>
          <p:spPr>
            <a:xfrm>
              <a:off x="6079869" y="1975235"/>
              <a:ext cx="3063274"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Seattle</a:t>
              </a:r>
            </a:p>
          </p:txBody>
        </p:sp>
        <p:cxnSp>
          <p:nvCxnSpPr>
            <p:cNvPr id="853" name="Straight Arrow Connector 852">
              <a:extLst>
                <a:ext uri="{FF2B5EF4-FFF2-40B4-BE49-F238E27FC236}">
                  <a16:creationId xmlns:a16="http://schemas.microsoft.com/office/drawing/2014/main" id="{475CFEA1-33F1-8A48-8F85-58342CFA2875}"/>
                </a:ext>
              </a:extLst>
            </p:cNvPr>
            <p:cNvCxnSpPr>
              <a:cxnSpLocks/>
              <a:endCxn id="801" idx="1"/>
            </p:cNvCxnSpPr>
            <p:nvPr/>
          </p:nvCxnSpPr>
          <p:spPr>
            <a:xfrm flipV="1">
              <a:off x="5643955" y="2513844"/>
              <a:ext cx="435914" cy="918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538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apezoid 42">
            <a:extLst>
              <a:ext uri="{FF2B5EF4-FFF2-40B4-BE49-F238E27FC236}">
                <a16:creationId xmlns:a16="http://schemas.microsoft.com/office/drawing/2014/main" id="{595CCAE1-75F5-2842-99CE-D9E9FB61BB76}"/>
              </a:ext>
            </a:extLst>
          </p:cNvPr>
          <p:cNvSpPr/>
          <p:nvPr/>
        </p:nvSpPr>
        <p:spPr>
          <a:xfrm rot="5400000">
            <a:off x="5840706" y="3287124"/>
            <a:ext cx="2782923" cy="1111306"/>
          </a:xfrm>
          <a:prstGeom prst="trapezoid">
            <a:avLst>
              <a:gd name="adj" fmla="val 91837"/>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Title 1">
            <a:extLst>
              <a:ext uri="{FF2B5EF4-FFF2-40B4-BE49-F238E27FC236}">
                <a16:creationId xmlns:a16="http://schemas.microsoft.com/office/drawing/2014/main" id="{C662E936-3A77-344D-B21D-A3779A2A9EAD}"/>
              </a:ext>
            </a:extLst>
          </p:cNvPr>
          <p:cNvSpPr txBox="1">
            <a:spLocks/>
          </p:cNvSpPr>
          <p:nvPr/>
        </p:nvSpPr>
        <p:spPr>
          <a:xfrm>
            <a:off x="-153953" y="-84841"/>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The ROME Method</a:t>
            </a:r>
          </a:p>
        </p:txBody>
      </p:sp>
      <p:grpSp>
        <p:nvGrpSpPr>
          <p:cNvPr id="469" name="Group 468">
            <a:extLst>
              <a:ext uri="{FF2B5EF4-FFF2-40B4-BE49-F238E27FC236}">
                <a16:creationId xmlns:a16="http://schemas.microsoft.com/office/drawing/2014/main" id="{24760172-280C-5E4A-974E-16A82D996AFD}"/>
              </a:ext>
            </a:extLst>
          </p:cNvPr>
          <p:cNvGrpSpPr/>
          <p:nvPr/>
        </p:nvGrpSpPr>
        <p:grpSpPr>
          <a:xfrm>
            <a:off x="8291453" y="3421175"/>
            <a:ext cx="402994" cy="883654"/>
            <a:chOff x="1355439" y="1959743"/>
            <a:chExt cx="262759" cy="576157"/>
          </a:xfrm>
        </p:grpSpPr>
        <p:sp>
          <p:nvSpPr>
            <p:cNvPr id="470" name="Left Bracket 469">
              <a:extLst>
                <a:ext uri="{FF2B5EF4-FFF2-40B4-BE49-F238E27FC236}">
                  <a16:creationId xmlns:a16="http://schemas.microsoft.com/office/drawing/2014/main" id="{2498A3D0-7D21-F64A-BE08-FE6C38ACA515}"/>
                </a:ext>
              </a:extLst>
            </p:cNvPr>
            <p:cNvSpPr/>
            <p:nvPr/>
          </p:nvSpPr>
          <p:spPr>
            <a:xfrm rot="5400000">
              <a:off x="1463959" y="1851223"/>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516" name="Left Bracket 515">
              <a:extLst>
                <a:ext uri="{FF2B5EF4-FFF2-40B4-BE49-F238E27FC236}">
                  <a16:creationId xmlns:a16="http://schemas.microsoft.com/office/drawing/2014/main" id="{2588EFB3-EA59-854E-B717-F977024CB9F6}"/>
                </a:ext>
              </a:extLst>
            </p:cNvPr>
            <p:cNvSpPr/>
            <p:nvPr/>
          </p:nvSpPr>
          <p:spPr>
            <a:xfrm rot="16200000">
              <a:off x="1463959" y="238166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577" name="Straight Connector 576">
              <a:extLst>
                <a:ext uri="{FF2B5EF4-FFF2-40B4-BE49-F238E27FC236}">
                  <a16:creationId xmlns:a16="http://schemas.microsoft.com/office/drawing/2014/main" id="{DC862FBE-0CB8-7745-B6E7-E264694C8505}"/>
                </a:ext>
              </a:extLst>
            </p:cNvPr>
            <p:cNvCxnSpPr>
              <a:stCxn id="470" idx="1"/>
              <a:endCxn id="516" idx="1"/>
            </p:cNvCxnSpPr>
            <p:nvPr/>
          </p:nvCxnSpPr>
          <p:spPr>
            <a:xfrm>
              <a:off x="1486818" y="1959743"/>
              <a:ext cx="1" cy="57615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689" name="TextBox 688">
            <a:extLst>
              <a:ext uri="{FF2B5EF4-FFF2-40B4-BE49-F238E27FC236}">
                <a16:creationId xmlns:a16="http://schemas.microsoft.com/office/drawing/2014/main" id="{1C221BC3-85D7-D148-9EF4-2D3F47FB7362}"/>
              </a:ext>
            </a:extLst>
          </p:cNvPr>
          <p:cNvSpPr txBox="1"/>
          <p:nvPr/>
        </p:nvSpPr>
        <p:spPr>
          <a:xfrm>
            <a:off x="3950212" y="3556088"/>
            <a:ext cx="93217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a:latin typeface="LM Roman 10" pitchFamily="2" charset="77"/>
              </a:rPr>
              <a:t>fc</a:t>
            </a:r>
          </a:p>
        </p:txBody>
      </p:sp>
      <p:sp>
        <p:nvSpPr>
          <p:cNvPr id="745" name="TextBox 744">
            <a:extLst>
              <a:ext uri="{FF2B5EF4-FFF2-40B4-BE49-F238E27FC236}">
                <a16:creationId xmlns:a16="http://schemas.microsoft.com/office/drawing/2014/main" id="{48BE5215-1A6F-6A42-9508-B78C1281DFAA}"/>
              </a:ext>
            </a:extLst>
          </p:cNvPr>
          <p:cNvSpPr txBox="1"/>
          <p:nvPr/>
        </p:nvSpPr>
        <p:spPr>
          <a:xfrm>
            <a:off x="6562373" y="3575403"/>
            <a:ext cx="1166217" cy="523220"/>
          </a:xfrm>
          <a:prstGeom prst="rect">
            <a:avLst/>
          </a:prstGeom>
          <a:noFill/>
        </p:spPr>
        <p:txBody>
          <a:bodyPr wrap="none" rtlCol="0">
            <a:spAutoFit/>
          </a:bodyPr>
          <a:lstStyle/>
          <a:p>
            <a:r>
              <a:rPr lang="en-US" sz="2800" i="1" dirty="0">
                <a:latin typeface="LM Roman 10" pitchFamily="2" charset="77"/>
              </a:rPr>
              <a:t>W</a:t>
            </a:r>
            <a:r>
              <a:rPr lang="en-US" sz="2800" baseline="30000" dirty="0">
                <a:latin typeface="LM Roman 10" pitchFamily="2" charset="77"/>
              </a:rPr>
              <a:t>(</a:t>
            </a:r>
            <a:r>
              <a:rPr lang="en-US" sz="2800" i="1" baseline="30000" dirty="0">
                <a:latin typeface="LM Roman 10" pitchFamily="2" charset="77"/>
              </a:rPr>
              <a:t>l</a:t>
            </a:r>
            <a:r>
              <a:rPr lang="en-US" sz="2800" spc="-500" baseline="30000" dirty="0">
                <a:latin typeface="LM Roman 10" pitchFamily="2" charset="77"/>
              </a:rPr>
              <a:t>)</a:t>
            </a:r>
            <a:r>
              <a:rPr lang="en-US" sz="2800" i="1" baseline="-25000" dirty="0" err="1">
                <a:latin typeface="LM Roman 10" pitchFamily="2" charset="77"/>
              </a:rPr>
              <a:t>proj</a:t>
            </a:r>
            <a:endParaRPr lang="en-US" sz="2800" i="1" baseline="-25000" dirty="0">
              <a:latin typeface="LM Roman 10" pitchFamily="2" charset="77"/>
            </a:endParaRPr>
          </a:p>
        </p:txBody>
      </p:sp>
      <p:sp>
        <p:nvSpPr>
          <p:cNvPr id="801" name="Trapezoid 800">
            <a:extLst>
              <a:ext uri="{FF2B5EF4-FFF2-40B4-BE49-F238E27FC236}">
                <a16:creationId xmlns:a16="http://schemas.microsoft.com/office/drawing/2014/main" id="{F083495A-2765-7145-BB5A-19DA7008EF54}"/>
              </a:ext>
            </a:extLst>
          </p:cNvPr>
          <p:cNvSpPr/>
          <p:nvPr/>
        </p:nvSpPr>
        <p:spPr>
          <a:xfrm rot="16200000">
            <a:off x="305601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3" name="Rectangle 852">
            <a:extLst>
              <a:ext uri="{FF2B5EF4-FFF2-40B4-BE49-F238E27FC236}">
                <a16:creationId xmlns:a16="http://schemas.microsoft.com/office/drawing/2014/main" id="{A3681F7E-23DE-6A4C-9041-A6BC3D5AEBE0}"/>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56" name="TextBox 855">
            <a:extLst>
              <a:ext uri="{FF2B5EF4-FFF2-40B4-BE49-F238E27FC236}">
                <a16:creationId xmlns:a16="http://schemas.microsoft.com/office/drawing/2014/main" id="{EE87F5F8-A209-0345-BC95-6D3A3C71610C}"/>
              </a:ext>
            </a:extLst>
          </p:cNvPr>
          <p:cNvSpPr txBox="1"/>
          <p:nvPr/>
        </p:nvSpPr>
        <p:spPr>
          <a:xfrm>
            <a:off x="5066499" y="3562791"/>
            <a:ext cx="394660" cy="523220"/>
          </a:xfrm>
          <a:prstGeom prst="rect">
            <a:avLst/>
          </a:prstGeom>
          <a:noFill/>
        </p:spPr>
        <p:txBody>
          <a:bodyPr wrap="none" rtlCol="0">
            <a:spAutoFit/>
          </a:bodyPr>
          <a:lstStyle/>
          <a:p>
            <a:r>
              <a:rPr lang="en-US" sz="2800" dirty="0">
                <a:latin typeface="LM Roman 10" pitchFamily="2" charset="77"/>
              </a:rPr>
              <a:t>𝜎</a:t>
            </a:r>
            <a:endParaRPr lang="en-US" sz="2800" dirty="0"/>
          </a:p>
        </p:txBody>
      </p:sp>
      <p:sp>
        <p:nvSpPr>
          <p:cNvPr id="858" name="Left Bracket 857">
            <a:extLst>
              <a:ext uri="{FF2B5EF4-FFF2-40B4-BE49-F238E27FC236}">
                <a16:creationId xmlns:a16="http://schemas.microsoft.com/office/drawing/2014/main" id="{BAF4F941-8E89-4D44-AE76-BA072B904258}"/>
              </a:ext>
            </a:extLst>
          </p:cNvPr>
          <p:cNvSpPr/>
          <p:nvPr/>
        </p:nvSpPr>
        <p:spPr>
          <a:xfrm rot="5400000">
            <a:off x="3170647" y="3253592"/>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859" name="Left Bracket 858">
            <a:extLst>
              <a:ext uri="{FF2B5EF4-FFF2-40B4-BE49-F238E27FC236}">
                <a16:creationId xmlns:a16="http://schemas.microsoft.com/office/drawing/2014/main" id="{A91A54B6-3483-B943-85AA-364D5480C49B}"/>
              </a:ext>
            </a:extLst>
          </p:cNvPr>
          <p:cNvSpPr/>
          <p:nvPr/>
        </p:nvSpPr>
        <p:spPr>
          <a:xfrm rot="16200000">
            <a:off x="3170647" y="4067126"/>
            <a:ext cx="70119" cy="402994"/>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860" name="Straight Connector 859">
            <a:extLst>
              <a:ext uri="{FF2B5EF4-FFF2-40B4-BE49-F238E27FC236}">
                <a16:creationId xmlns:a16="http://schemas.microsoft.com/office/drawing/2014/main" id="{E67C3D89-0D91-8C4A-940E-0A703BE88A0E}"/>
              </a:ext>
            </a:extLst>
          </p:cNvPr>
          <p:cNvCxnSpPr>
            <a:stCxn id="858" idx="1"/>
            <a:endCxn id="859" idx="1"/>
          </p:cNvCxnSpPr>
          <p:nvPr/>
        </p:nvCxnSpPr>
        <p:spPr>
          <a:xfrm>
            <a:off x="3205706" y="3420029"/>
            <a:ext cx="2" cy="88365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2" name="Group 861">
            <a:extLst>
              <a:ext uri="{FF2B5EF4-FFF2-40B4-BE49-F238E27FC236}">
                <a16:creationId xmlns:a16="http://schemas.microsoft.com/office/drawing/2014/main" id="{00ABDCC1-6DD8-5145-B242-46AFC9339AAD}"/>
              </a:ext>
            </a:extLst>
          </p:cNvPr>
          <p:cNvGrpSpPr/>
          <p:nvPr/>
        </p:nvGrpSpPr>
        <p:grpSpPr>
          <a:xfrm>
            <a:off x="5864384" y="2387132"/>
            <a:ext cx="402994" cy="2852972"/>
            <a:chOff x="4031561" y="1173465"/>
            <a:chExt cx="262759" cy="1860185"/>
          </a:xfrm>
        </p:grpSpPr>
        <p:sp>
          <p:nvSpPr>
            <p:cNvPr id="863" name="Left Bracket 862">
              <a:extLst>
                <a:ext uri="{FF2B5EF4-FFF2-40B4-BE49-F238E27FC236}">
                  <a16:creationId xmlns:a16="http://schemas.microsoft.com/office/drawing/2014/main" id="{6940AE37-8646-D141-8E51-2DF84939EDA2}"/>
                </a:ext>
              </a:extLst>
            </p:cNvPr>
            <p:cNvSpPr/>
            <p:nvPr/>
          </p:nvSpPr>
          <p:spPr>
            <a:xfrm rot="5400000">
              <a:off x="4140081" y="1064945"/>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864" name="Left Bracket 863">
              <a:extLst>
                <a:ext uri="{FF2B5EF4-FFF2-40B4-BE49-F238E27FC236}">
                  <a16:creationId xmlns:a16="http://schemas.microsoft.com/office/drawing/2014/main" id="{723D2B0F-C6D2-E34B-B57B-185E6FB35836}"/>
                </a:ext>
              </a:extLst>
            </p:cNvPr>
            <p:cNvSpPr/>
            <p:nvPr/>
          </p:nvSpPr>
          <p:spPr>
            <a:xfrm rot="16200000">
              <a:off x="4140081" y="2879411"/>
              <a:ext cx="45719" cy="26275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865" name="Straight Connector 864">
              <a:extLst>
                <a:ext uri="{FF2B5EF4-FFF2-40B4-BE49-F238E27FC236}">
                  <a16:creationId xmlns:a16="http://schemas.microsoft.com/office/drawing/2014/main" id="{62DCD13B-FC90-AB48-91BC-ABE618182FF0}"/>
                </a:ext>
              </a:extLst>
            </p:cNvPr>
            <p:cNvCxnSpPr>
              <a:stCxn id="863" idx="1"/>
              <a:endCxn id="864" idx="1"/>
            </p:cNvCxnSpPr>
            <p:nvPr/>
          </p:nvCxnSpPr>
          <p:spPr>
            <a:xfrm>
              <a:off x="4162940" y="1173465"/>
              <a:ext cx="1" cy="18601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867" name="Straight Arrow Connector 866">
            <a:extLst>
              <a:ext uri="{FF2B5EF4-FFF2-40B4-BE49-F238E27FC236}">
                <a16:creationId xmlns:a16="http://schemas.microsoft.com/office/drawing/2014/main" id="{2691EC84-FDAE-AE4B-96CC-4F6C9C512644}"/>
              </a:ext>
            </a:extLst>
          </p:cNvPr>
          <p:cNvCxnSpPr>
            <a:cxnSpLocks/>
            <a:endCxn id="801" idx="0"/>
          </p:cNvCxnSpPr>
          <p:nvPr/>
        </p:nvCxnSpPr>
        <p:spPr>
          <a:xfrm flipV="1">
            <a:off x="3395330" y="3839311"/>
            <a:ext cx="496491" cy="4676"/>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0FB3185C-EADD-3440-B60A-5406696E999A}"/>
              </a:ext>
            </a:extLst>
          </p:cNvPr>
          <p:cNvCxnSpPr>
            <a:cxnSpLocks/>
            <a:endCxn id="745" idx="1"/>
          </p:cNvCxnSpPr>
          <p:nvPr/>
        </p:nvCxnSpPr>
        <p:spPr>
          <a:xfrm>
            <a:off x="6182660" y="3836972"/>
            <a:ext cx="379713" cy="41"/>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D2045093-7F48-2A40-A336-E7FC62560C4A}"/>
              </a:ext>
            </a:extLst>
          </p:cNvPr>
          <p:cNvCxnSpPr>
            <a:cxnSpLocks/>
          </p:cNvCxnSpPr>
          <p:nvPr/>
        </p:nvCxnSpPr>
        <p:spPr>
          <a:xfrm>
            <a:off x="7790458" y="3846018"/>
            <a:ext cx="551401"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2" name="TextBox 881">
            <a:extLst>
              <a:ext uri="{FF2B5EF4-FFF2-40B4-BE49-F238E27FC236}">
                <a16:creationId xmlns:a16="http://schemas.microsoft.com/office/drawing/2014/main" id="{AF657B52-995B-2042-B14F-7EA985D987F0}"/>
              </a:ext>
            </a:extLst>
          </p:cNvPr>
          <p:cNvSpPr txBox="1"/>
          <p:nvPr/>
        </p:nvSpPr>
        <p:spPr>
          <a:xfrm>
            <a:off x="2484146"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sp>
        <p:nvSpPr>
          <p:cNvPr id="884" name="TextBox 883">
            <a:extLst>
              <a:ext uri="{FF2B5EF4-FFF2-40B4-BE49-F238E27FC236}">
                <a16:creationId xmlns:a16="http://schemas.microsoft.com/office/drawing/2014/main" id="{4F30E9DF-7736-B446-BBE0-3558AC7CF219}"/>
              </a:ext>
            </a:extLst>
          </p:cNvPr>
          <p:cNvSpPr txBox="1"/>
          <p:nvPr/>
        </p:nvSpPr>
        <p:spPr>
          <a:xfrm>
            <a:off x="7800827" y="4440423"/>
            <a:ext cx="631904"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H</a:t>
            </a:r>
          </a:p>
        </p:txBody>
      </p:sp>
      <p:sp>
        <p:nvSpPr>
          <p:cNvPr id="886" name="TextBox 885">
            <a:extLst>
              <a:ext uri="{FF2B5EF4-FFF2-40B4-BE49-F238E27FC236}">
                <a16:creationId xmlns:a16="http://schemas.microsoft.com/office/drawing/2014/main" id="{085CC4B9-C64E-B84C-99A7-AF3EA25E7BD0}"/>
              </a:ext>
            </a:extLst>
          </p:cNvPr>
          <p:cNvSpPr txBox="1"/>
          <p:nvPr/>
        </p:nvSpPr>
        <p:spPr>
          <a:xfrm>
            <a:off x="5289109" y="5350929"/>
            <a:ext cx="635110" cy="523220"/>
          </a:xfrm>
          <a:prstGeom prst="rect">
            <a:avLst/>
          </a:prstGeom>
          <a:noFill/>
        </p:spPr>
        <p:txBody>
          <a:bodyPr wrap="none" rtlCol="0">
            <a:spAutoFit/>
          </a:bodyPr>
          <a:lstStyle/>
          <a:p>
            <a:r>
              <a:rPr lang="en-US" sz="2800" dirty="0">
                <a:latin typeface="Cambria Math" panose="02040503050406030204" pitchFamily="18" charset="0"/>
                <a:ea typeface="Cambria Math" panose="02040503050406030204" pitchFamily="18" charset="0"/>
              </a:rPr>
              <a:t>ℝ</a:t>
            </a:r>
            <a:r>
              <a:rPr lang="en-US" sz="2800" baseline="30000" dirty="0">
                <a:latin typeface="LM Roman 10" pitchFamily="2" charset="77"/>
              </a:rPr>
              <a:t>D</a:t>
            </a:r>
          </a:p>
        </p:txBody>
      </p:sp>
      <p:sp>
        <p:nvSpPr>
          <p:cNvPr id="887" name="TextBox 886">
            <a:extLst>
              <a:ext uri="{FF2B5EF4-FFF2-40B4-BE49-F238E27FC236}">
                <a16:creationId xmlns:a16="http://schemas.microsoft.com/office/drawing/2014/main" id="{F621585C-B965-3241-B3D6-F234FE990237}"/>
              </a:ext>
            </a:extLst>
          </p:cNvPr>
          <p:cNvSpPr txBox="1"/>
          <p:nvPr/>
        </p:nvSpPr>
        <p:spPr>
          <a:xfrm>
            <a:off x="1377217" y="1291955"/>
            <a:ext cx="9269146" cy="646331"/>
          </a:xfrm>
          <a:prstGeom prst="rect">
            <a:avLst/>
          </a:prstGeom>
          <a:noFill/>
        </p:spPr>
        <p:txBody>
          <a:bodyPr wrap="square" rtlCol="0">
            <a:spAutoFit/>
          </a:bodyPr>
          <a:lstStyle/>
          <a:p>
            <a:pPr algn="ctr"/>
            <a:r>
              <a:rPr lang="en-US" sz="3600" dirty="0"/>
              <a:t>ROME = Rank-One Model Editing</a:t>
            </a:r>
          </a:p>
        </p:txBody>
      </p:sp>
      <p:cxnSp>
        <p:nvCxnSpPr>
          <p:cNvPr id="45" name="Straight Arrow Connector 44">
            <a:extLst>
              <a:ext uri="{FF2B5EF4-FFF2-40B4-BE49-F238E27FC236}">
                <a16:creationId xmlns:a16="http://schemas.microsoft.com/office/drawing/2014/main" id="{B8A09F92-229A-6146-BCBD-795D91DAA56D}"/>
              </a:ext>
            </a:extLst>
          </p:cNvPr>
          <p:cNvCxnSpPr>
            <a:cxnSpLocks/>
          </p:cNvCxnSpPr>
          <p:nvPr/>
        </p:nvCxnSpPr>
        <p:spPr>
          <a:xfrm flipV="1">
            <a:off x="5481158" y="3838142"/>
            <a:ext cx="435531" cy="117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D2B88DB-BAE2-7D46-94FD-019F2C1FD167}"/>
              </a:ext>
            </a:extLst>
          </p:cNvPr>
          <p:cNvGrpSpPr/>
          <p:nvPr/>
        </p:nvGrpSpPr>
        <p:grpSpPr>
          <a:xfrm>
            <a:off x="7109605" y="3926050"/>
            <a:ext cx="3561002" cy="1959034"/>
            <a:chOff x="6986035" y="4049620"/>
            <a:chExt cx="3561002" cy="1959034"/>
          </a:xfrm>
        </p:grpSpPr>
        <p:sp>
          <p:nvSpPr>
            <p:cNvPr id="37" name="TextBox 36">
              <a:extLst>
                <a:ext uri="{FF2B5EF4-FFF2-40B4-BE49-F238E27FC236}">
                  <a16:creationId xmlns:a16="http://schemas.microsoft.com/office/drawing/2014/main" id="{420A53D0-DA4E-984D-9D68-3A486D7F4DF2}"/>
                </a:ext>
              </a:extLst>
            </p:cNvPr>
            <p:cNvSpPr txBox="1"/>
            <p:nvPr/>
          </p:nvSpPr>
          <p:spPr>
            <a:xfrm>
              <a:off x="8018781" y="5485434"/>
              <a:ext cx="2528256"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edit </a:t>
              </a:r>
              <a:r>
                <a:rPr lang="en-US" sz="2800" dirty="0">
                  <a:latin typeface="LM Roman 10" pitchFamily="2" charset="77"/>
                  <a:cs typeface="Times New Roman" panose="02020603050405020304" pitchFamily="18" charset="0"/>
                </a:rPr>
                <a:t>+</a:t>
              </a:r>
              <a:r>
                <a:rPr lang="en-US" sz="2800" i="1" spc="200" dirty="0" err="1">
                  <a:latin typeface="LM Roman 10" pitchFamily="2" charset="77"/>
                  <a:cs typeface="Times New Roman" panose="02020603050405020304" pitchFamily="18" charset="0"/>
                </a:rPr>
                <a:t>Λ</a:t>
              </a:r>
              <a:r>
                <a:rPr lang="en-US" sz="2800" spc="-200" dirty="0">
                  <a:latin typeface="LM Roman 10" pitchFamily="2" charset="77"/>
                  <a:cs typeface="Times New Roman" panose="02020603050405020304" pitchFamily="18" charset="0"/>
                </a:rPr>
                <a:t>(</a:t>
              </a:r>
              <a:r>
                <a:rPr lang="en-US" sz="2800" i="1" spc="100" dirty="0">
                  <a:latin typeface="LM Roman 10" pitchFamily="2" charset="77"/>
                  <a:cs typeface="Times New Roman" panose="02020603050405020304" pitchFamily="18" charset="0"/>
                </a:rPr>
                <a:t>C</a:t>
              </a:r>
              <a:r>
                <a:rPr lang="en-US" sz="2800" i="1" baseline="30000" dirty="0">
                  <a:latin typeface="LM Roman 10" pitchFamily="2" charset="77"/>
                  <a:cs typeface="Times New Roman" panose="02020603050405020304" pitchFamily="18" charset="0"/>
                </a:rPr>
                <a:t>-1</a:t>
              </a:r>
              <a:r>
                <a:rPr lang="en-US" sz="2800" i="1" spc="-200" dirty="0">
                  <a:latin typeface="LM Roman 10" pitchFamily="2" charset="77"/>
                  <a:cs typeface="Times New Roman" panose="02020603050405020304" pitchFamily="18" charset="0"/>
                </a:rPr>
                <a:t>k</a:t>
              </a:r>
              <a:r>
                <a:rPr lang="en-US" sz="2800" i="1" baseline="-50000" dirty="0">
                  <a:latin typeface="LM Roman 10" pitchFamily="2" charset="77"/>
                  <a:cs typeface="Times New Roman" panose="02020603050405020304" pitchFamily="18" charset="0"/>
                </a:rPr>
                <a:t>*</a:t>
              </a:r>
              <a:r>
                <a:rPr lang="en-US" sz="2800" dirty="0">
                  <a:latin typeface="LM Roman 10" pitchFamily="2" charset="77"/>
                  <a:cs typeface="Times New Roman" panose="02020603050405020304" pitchFamily="18" charset="0"/>
                </a:rPr>
                <a:t>)</a:t>
              </a:r>
              <a:r>
                <a:rPr lang="en-US" sz="2800" baseline="30000" dirty="0">
                  <a:latin typeface="LM Roman 10" pitchFamily="2" charset="77"/>
                  <a:cs typeface="Times New Roman" panose="02020603050405020304" pitchFamily="18" charset="0"/>
                </a:rPr>
                <a:t>T</a:t>
              </a:r>
            </a:p>
          </p:txBody>
        </p:sp>
        <p:sp>
          <p:nvSpPr>
            <p:cNvPr id="39" name="Arc 38">
              <a:extLst>
                <a:ext uri="{FF2B5EF4-FFF2-40B4-BE49-F238E27FC236}">
                  <a16:creationId xmlns:a16="http://schemas.microsoft.com/office/drawing/2014/main" id="{D92B26E8-447A-A04A-A91E-C43A70209706}"/>
                </a:ext>
              </a:extLst>
            </p:cNvPr>
            <p:cNvSpPr/>
            <p:nvPr/>
          </p:nvSpPr>
          <p:spPr>
            <a:xfrm flipH="1">
              <a:off x="6986035" y="4049620"/>
              <a:ext cx="1696414" cy="1744755"/>
            </a:xfrm>
            <a:prstGeom prst="arc">
              <a:avLst>
                <a:gd name="adj1" fmla="val 149551"/>
                <a:gd name="adj2" fmla="val 5686384"/>
              </a:avLst>
            </a:prstGeom>
            <a:ln w="190500">
              <a:solidFill>
                <a:schemeClr val="accent6"/>
              </a:solidFill>
              <a:headEnd type="triangle" w="med"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F00C869-A335-044D-9DE3-EDDF5D48637B}"/>
              </a:ext>
            </a:extLst>
          </p:cNvPr>
          <p:cNvGrpSpPr/>
          <p:nvPr/>
        </p:nvGrpSpPr>
        <p:grpSpPr>
          <a:xfrm>
            <a:off x="5726700" y="1894327"/>
            <a:ext cx="674160" cy="2148582"/>
            <a:chOff x="5726700" y="1894327"/>
            <a:chExt cx="674160" cy="2148582"/>
          </a:xfrm>
        </p:grpSpPr>
        <p:sp>
          <p:nvSpPr>
            <p:cNvPr id="44" name="TextBox 43">
              <a:extLst>
                <a:ext uri="{FF2B5EF4-FFF2-40B4-BE49-F238E27FC236}">
                  <a16:creationId xmlns:a16="http://schemas.microsoft.com/office/drawing/2014/main" id="{1C798A8D-D753-2842-9CA9-51987DEA8888}"/>
                </a:ext>
              </a:extLst>
            </p:cNvPr>
            <p:cNvSpPr txBox="1"/>
            <p:nvPr/>
          </p:nvSpPr>
          <p:spPr>
            <a:xfrm>
              <a:off x="5920311" y="3612023"/>
              <a:ext cx="286938" cy="430886"/>
            </a:xfrm>
            <a:prstGeom prst="rect">
              <a:avLst/>
            </a:prstGeom>
            <a:solidFill>
              <a:schemeClr val="bg1"/>
            </a:solidFill>
          </p:spPr>
          <p:txBody>
            <a:bodyPr wrap="none" lIns="0" tIns="0" rIns="0" bIns="0" rtlCol="0">
              <a:spAutoFit/>
            </a:bodyPr>
            <a:lstStyle/>
            <a:p>
              <a:r>
                <a:rPr lang="en-US" sz="2800" i="1" dirty="0">
                  <a:latin typeface="LM Roman 10" pitchFamily="2" charset="77"/>
                </a:rPr>
                <a:t>k</a:t>
              </a:r>
              <a:r>
                <a:rPr lang="en-US" sz="2800" i="1" baseline="-50000" dirty="0">
                  <a:latin typeface="LM Roman 10" pitchFamily="2" charset="77"/>
                </a:rPr>
                <a:t>*</a:t>
              </a:r>
            </a:p>
          </p:txBody>
        </p:sp>
        <p:sp>
          <p:nvSpPr>
            <p:cNvPr id="47" name="TextBox 46">
              <a:extLst>
                <a:ext uri="{FF2B5EF4-FFF2-40B4-BE49-F238E27FC236}">
                  <a16:creationId xmlns:a16="http://schemas.microsoft.com/office/drawing/2014/main" id="{2B0B639A-E5C0-0D40-99AA-555E7CE13AFC}"/>
                </a:ext>
              </a:extLst>
            </p:cNvPr>
            <p:cNvSpPr txBox="1"/>
            <p:nvPr/>
          </p:nvSpPr>
          <p:spPr>
            <a:xfrm>
              <a:off x="5726700" y="1894327"/>
              <a:ext cx="674160" cy="523220"/>
            </a:xfrm>
            <a:prstGeom prst="rect">
              <a:avLst/>
            </a:prstGeom>
            <a:noFill/>
          </p:spPr>
          <p:txBody>
            <a:bodyPr wrap="none" rtlCol="0">
              <a:spAutoFit/>
            </a:bodyPr>
            <a:lstStyle/>
            <a:p>
              <a:pPr algn="ctr"/>
              <a:r>
                <a:rPr lang="en-US" sz="2800" dirty="0"/>
                <a:t>key</a:t>
              </a:r>
            </a:p>
          </p:txBody>
        </p:sp>
      </p:grpSp>
      <p:grpSp>
        <p:nvGrpSpPr>
          <p:cNvPr id="8" name="Group 7">
            <a:extLst>
              <a:ext uri="{FF2B5EF4-FFF2-40B4-BE49-F238E27FC236}">
                <a16:creationId xmlns:a16="http://schemas.microsoft.com/office/drawing/2014/main" id="{E2088016-0AE8-5A4C-86EF-3D4864B038F6}"/>
              </a:ext>
            </a:extLst>
          </p:cNvPr>
          <p:cNvGrpSpPr/>
          <p:nvPr/>
        </p:nvGrpSpPr>
        <p:grpSpPr>
          <a:xfrm>
            <a:off x="8030874" y="2920267"/>
            <a:ext cx="961674" cy="1113886"/>
            <a:chOff x="8030874" y="2920267"/>
            <a:chExt cx="961674" cy="1113886"/>
          </a:xfrm>
        </p:grpSpPr>
        <p:sp>
          <p:nvSpPr>
            <p:cNvPr id="46" name="TextBox 45">
              <a:extLst>
                <a:ext uri="{FF2B5EF4-FFF2-40B4-BE49-F238E27FC236}">
                  <a16:creationId xmlns:a16="http://schemas.microsoft.com/office/drawing/2014/main" id="{9D00246F-744C-D44A-869E-347A9A58F967}"/>
                </a:ext>
              </a:extLst>
            </p:cNvPr>
            <p:cNvSpPr txBox="1"/>
            <p:nvPr/>
          </p:nvSpPr>
          <p:spPr>
            <a:xfrm>
              <a:off x="8360595" y="3603267"/>
              <a:ext cx="286938" cy="430886"/>
            </a:xfrm>
            <a:prstGeom prst="rect">
              <a:avLst/>
            </a:prstGeom>
            <a:solidFill>
              <a:schemeClr val="bg1"/>
            </a:solidFill>
          </p:spPr>
          <p:txBody>
            <a:bodyPr wrap="none" lIns="0" tIns="0" rIns="0" bIns="0" rtlCol="0">
              <a:spAutoFit/>
            </a:bodyPr>
            <a:lstStyle/>
            <a:p>
              <a:r>
                <a:rPr lang="en-US" sz="2800" i="1" dirty="0">
                  <a:latin typeface="LM Roman 10" pitchFamily="2" charset="77"/>
                </a:rPr>
                <a:t>v</a:t>
              </a:r>
              <a:r>
                <a:rPr lang="en-US" sz="2800" i="1" baseline="-50000" dirty="0">
                  <a:latin typeface="LM Roman 10" pitchFamily="2" charset="77"/>
                </a:rPr>
                <a:t>*</a:t>
              </a:r>
            </a:p>
          </p:txBody>
        </p:sp>
        <p:sp>
          <p:nvSpPr>
            <p:cNvPr id="50" name="TextBox 49">
              <a:extLst>
                <a:ext uri="{FF2B5EF4-FFF2-40B4-BE49-F238E27FC236}">
                  <a16:creationId xmlns:a16="http://schemas.microsoft.com/office/drawing/2014/main" id="{16975189-56F1-8B41-8E06-D7DA1B2C0B5D}"/>
                </a:ext>
              </a:extLst>
            </p:cNvPr>
            <p:cNvSpPr txBox="1"/>
            <p:nvPr/>
          </p:nvSpPr>
          <p:spPr>
            <a:xfrm>
              <a:off x="8030874" y="2920267"/>
              <a:ext cx="961674" cy="523220"/>
            </a:xfrm>
            <a:prstGeom prst="rect">
              <a:avLst/>
            </a:prstGeom>
            <a:noFill/>
          </p:spPr>
          <p:txBody>
            <a:bodyPr wrap="none" rtlCol="0">
              <a:spAutoFit/>
            </a:bodyPr>
            <a:lstStyle/>
            <a:p>
              <a:pPr algn="ctr"/>
              <a:r>
                <a:rPr lang="en-US" sz="2800" dirty="0"/>
                <a:t>value</a:t>
              </a:r>
            </a:p>
          </p:txBody>
        </p:sp>
      </p:grpSp>
      <p:grpSp>
        <p:nvGrpSpPr>
          <p:cNvPr id="48" name="Group 47">
            <a:extLst>
              <a:ext uri="{FF2B5EF4-FFF2-40B4-BE49-F238E27FC236}">
                <a16:creationId xmlns:a16="http://schemas.microsoft.com/office/drawing/2014/main" id="{993C5102-8A99-EB42-9BE2-AA63D3018407}"/>
              </a:ext>
            </a:extLst>
          </p:cNvPr>
          <p:cNvGrpSpPr/>
          <p:nvPr/>
        </p:nvGrpSpPr>
        <p:grpSpPr>
          <a:xfrm>
            <a:off x="38857" y="3284129"/>
            <a:ext cx="3007297" cy="1077218"/>
            <a:chOff x="2198530" y="2308851"/>
            <a:chExt cx="3007297" cy="1077218"/>
          </a:xfrm>
        </p:grpSpPr>
        <p:sp>
          <p:nvSpPr>
            <p:cNvPr id="49" name="TextBox 48">
              <a:extLst>
                <a:ext uri="{FF2B5EF4-FFF2-40B4-BE49-F238E27FC236}">
                  <a16:creationId xmlns:a16="http://schemas.microsoft.com/office/drawing/2014/main" id="{059B7C33-3A04-5C4A-B664-4BE13B42CE59}"/>
                </a:ext>
              </a:extLst>
            </p:cNvPr>
            <p:cNvSpPr txBox="1"/>
            <p:nvPr/>
          </p:nvSpPr>
          <p:spPr>
            <a:xfrm>
              <a:off x="2198530" y="2308851"/>
              <a:ext cx="244329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Space Needle</a:t>
              </a:r>
            </a:p>
          </p:txBody>
        </p:sp>
        <p:cxnSp>
          <p:nvCxnSpPr>
            <p:cNvPr id="51" name="Straight Arrow Connector 50">
              <a:extLst>
                <a:ext uri="{FF2B5EF4-FFF2-40B4-BE49-F238E27FC236}">
                  <a16:creationId xmlns:a16="http://schemas.microsoft.com/office/drawing/2014/main" id="{C7B89BC6-ABC3-9D4C-827A-8970FE8583F4}"/>
                </a:ext>
              </a:extLst>
            </p:cNvPr>
            <p:cNvCxnSpPr>
              <a:cxnSpLocks/>
              <a:stCxn id="49" idx="3"/>
            </p:cNvCxnSpPr>
            <p:nvPr/>
          </p:nvCxnSpPr>
          <p:spPr>
            <a:xfrm>
              <a:off x="4641828" y="2847460"/>
              <a:ext cx="563999" cy="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4943C464-1CD1-8D4F-9855-49A1F201EF1A}"/>
              </a:ext>
            </a:extLst>
          </p:cNvPr>
          <p:cNvGrpSpPr/>
          <p:nvPr/>
        </p:nvGrpSpPr>
        <p:grpSpPr>
          <a:xfrm>
            <a:off x="8670709" y="3293875"/>
            <a:ext cx="3403617" cy="1077218"/>
            <a:chOff x="5083244" y="2205191"/>
            <a:chExt cx="3403617" cy="1077218"/>
          </a:xfrm>
        </p:grpSpPr>
        <p:sp>
          <p:nvSpPr>
            <p:cNvPr id="53" name="TextBox 52">
              <a:extLst>
                <a:ext uri="{FF2B5EF4-FFF2-40B4-BE49-F238E27FC236}">
                  <a16:creationId xmlns:a16="http://schemas.microsoft.com/office/drawing/2014/main" id="{171453E2-2986-3744-BF7D-1D29CC2282FC}"/>
                </a:ext>
              </a:extLst>
            </p:cNvPr>
            <p:cNvSpPr txBox="1"/>
            <p:nvPr/>
          </p:nvSpPr>
          <p:spPr>
            <a:xfrm>
              <a:off x="5614728" y="2205191"/>
              <a:ext cx="2872133"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Rome</a:t>
              </a:r>
            </a:p>
          </p:txBody>
        </p:sp>
        <p:cxnSp>
          <p:nvCxnSpPr>
            <p:cNvPr id="54" name="Straight Arrow Connector 53">
              <a:extLst>
                <a:ext uri="{FF2B5EF4-FFF2-40B4-BE49-F238E27FC236}">
                  <a16:creationId xmlns:a16="http://schemas.microsoft.com/office/drawing/2014/main" id="{27494BC5-45BD-FE41-B949-DDCDF5FE940C}"/>
                </a:ext>
              </a:extLst>
            </p:cNvPr>
            <p:cNvCxnSpPr>
              <a:cxnSpLocks/>
              <a:endCxn id="53" idx="1"/>
            </p:cNvCxnSpPr>
            <p:nvPr/>
          </p:nvCxnSpPr>
          <p:spPr>
            <a:xfrm flipV="1">
              <a:off x="5083244" y="2743800"/>
              <a:ext cx="531484" cy="9182"/>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CA823B0A-189F-B94F-9B15-EF8FB5D98B1A}"/>
              </a:ext>
            </a:extLst>
          </p:cNvPr>
          <p:cNvSpPr txBox="1"/>
          <p:nvPr/>
        </p:nvSpPr>
        <p:spPr>
          <a:xfrm>
            <a:off x="5970250" y="6204236"/>
            <a:ext cx="6151044" cy="646331"/>
          </a:xfrm>
          <a:prstGeom prst="rect">
            <a:avLst/>
          </a:prstGeom>
          <a:noFill/>
        </p:spPr>
        <p:txBody>
          <a:bodyPr wrap="none" rtlCol="0">
            <a:spAutoFit/>
          </a:bodyPr>
          <a:lstStyle/>
          <a:p>
            <a:pPr algn="r"/>
            <a:r>
              <a:rPr lang="en-US" sz="3600" dirty="0"/>
              <a:t>combine [Bau 2020, </a:t>
            </a:r>
            <a:r>
              <a:rPr lang="en-US" sz="3600" dirty="0" err="1"/>
              <a:t>Geva</a:t>
            </a:r>
            <a:r>
              <a:rPr lang="en-US" sz="3600" dirty="0"/>
              <a:t> 2021]</a:t>
            </a:r>
          </a:p>
        </p:txBody>
      </p:sp>
    </p:spTree>
    <p:extLst>
      <p:ext uri="{BB962C8B-B14F-4D97-AF65-F5344CB8AC3E}">
        <p14:creationId xmlns:p14="http://schemas.microsoft.com/office/powerpoint/2010/main" val="170855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19FF1E-E5DC-474C-BDB9-47926A7C45C7}"/>
              </a:ext>
            </a:extLst>
          </p:cNvPr>
          <p:cNvGrpSpPr/>
          <p:nvPr/>
        </p:nvGrpSpPr>
        <p:grpSpPr>
          <a:xfrm>
            <a:off x="122549" y="1325563"/>
            <a:ext cx="12052073" cy="5324230"/>
            <a:chOff x="122549" y="1325563"/>
            <a:chExt cx="12052073" cy="5324230"/>
          </a:xfrm>
        </p:grpSpPr>
        <p:cxnSp>
          <p:nvCxnSpPr>
            <p:cNvPr id="878" name="Elbow Connector 877">
              <a:extLst>
                <a:ext uri="{FF2B5EF4-FFF2-40B4-BE49-F238E27FC236}">
                  <a16:creationId xmlns:a16="http://schemas.microsoft.com/office/drawing/2014/main" id="{FC89F406-BC6E-0D40-9F01-AB2A2ECCB9F3}"/>
                </a:ext>
              </a:extLst>
            </p:cNvPr>
            <p:cNvCxnSpPr>
              <a:cxnSpLocks/>
              <a:stCxn id="496" idx="6"/>
              <a:endCxn id="854" idx="2"/>
            </p:cNvCxnSpPr>
            <p:nvPr/>
          </p:nvCxnSpPr>
          <p:spPr>
            <a:xfrm>
              <a:off x="2168943" y="2239399"/>
              <a:ext cx="8214035" cy="3945127"/>
            </a:xfrm>
            <a:prstGeom prst="bentConnector3">
              <a:avLst>
                <a:gd name="adj1" fmla="val 60444"/>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3" name="Elbow Connector 392">
              <a:extLst>
                <a:ext uri="{FF2B5EF4-FFF2-40B4-BE49-F238E27FC236}">
                  <a16:creationId xmlns:a16="http://schemas.microsoft.com/office/drawing/2014/main" id="{7F8C177A-6789-BF4B-80BD-9A553C477E33}"/>
                </a:ext>
              </a:extLst>
            </p:cNvPr>
            <p:cNvCxnSpPr>
              <a:cxnSpLocks/>
              <a:stCxn id="411" idx="0"/>
              <a:endCxn id="394" idx="1"/>
            </p:cNvCxnSpPr>
            <p:nvPr/>
          </p:nvCxnSpPr>
          <p:spPr>
            <a:xfrm rot="16200000" flipH="1">
              <a:off x="3785177" y="1657682"/>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D10A02ED-2F48-8344-BEAB-425709ABF7AD}"/>
                </a:ext>
              </a:extLst>
            </p:cNvPr>
            <p:cNvSpPr/>
            <p:nvPr/>
          </p:nvSpPr>
          <p:spPr>
            <a:xfrm flipV="1">
              <a:off x="399309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5" name="Elbow Connector 394">
              <a:extLst>
                <a:ext uri="{FF2B5EF4-FFF2-40B4-BE49-F238E27FC236}">
                  <a16:creationId xmlns:a16="http://schemas.microsoft.com/office/drawing/2014/main" id="{DF409FC5-C333-534E-9CE5-1FA0AC04A96A}"/>
                </a:ext>
              </a:extLst>
            </p:cNvPr>
            <p:cNvCxnSpPr>
              <a:cxnSpLocks/>
              <a:stCxn id="394" idx="3"/>
            </p:cNvCxnSpPr>
            <p:nvPr/>
          </p:nvCxnSpPr>
          <p:spPr>
            <a:xfrm flipV="1">
              <a:off x="425628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7" name="Diamond 396">
              <a:extLst>
                <a:ext uri="{FF2B5EF4-FFF2-40B4-BE49-F238E27FC236}">
                  <a16:creationId xmlns:a16="http://schemas.microsoft.com/office/drawing/2014/main" id="{2225CEDD-2797-D549-B5EF-C405969CF276}"/>
                </a:ext>
              </a:extLst>
            </p:cNvPr>
            <p:cNvSpPr/>
            <p:nvPr/>
          </p:nvSpPr>
          <p:spPr>
            <a:xfrm flipV="1">
              <a:off x="4658399"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8" name="Elbow Connector 397">
              <a:extLst>
                <a:ext uri="{FF2B5EF4-FFF2-40B4-BE49-F238E27FC236}">
                  <a16:creationId xmlns:a16="http://schemas.microsoft.com/office/drawing/2014/main" id="{C5821BA8-0916-1C4F-8DEB-72B162EEA52B}"/>
                </a:ext>
              </a:extLst>
            </p:cNvPr>
            <p:cNvCxnSpPr>
              <a:cxnSpLocks/>
              <a:stCxn id="397" idx="3"/>
            </p:cNvCxnSpPr>
            <p:nvPr/>
          </p:nvCxnSpPr>
          <p:spPr>
            <a:xfrm flipV="1">
              <a:off x="502166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9" name="Elbow Connector 398">
              <a:extLst>
                <a:ext uri="{FF2B5EF4-FFF2-40B4-BE49-F238E27FC236}">
                  <a16:creationId xmlns:a16="http://schemas.microsoft.com/office/drawing/2014/main" id="{59A61C87-C833-4E40-9966-A9F77DED745C}"/>
                </a:ext>
              </a:extLst>
            </p:cNvPr>
            <p:cNvCxnSpPr>
              <a:cxnSpLocks/>
              <a:endCxn id="397" idx="1"/>
            </p:cNvCxnSpPr>
            <p:nvPr/>
          </p:nvCxnSpPr>
          <p:spPr>
            <a:xfrm rot="16200000" flipH="1">
              <a:off x="4430918"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571FB2E-B3B5-E144-8BD1-AC5DEE1C70FE}"/>
                </a:ext>
              </a:extLst>
            </p:cNvPr>
            <p:cNvCxnSpPr>
              <a:cxnSpLocks/>
              <a:endCxn id="401" idx="2"/>
            </p:cNvCxnSpPr>
            <p:nvPr/>
          </p:nvCxnSpPr>
          <p:spPr>
            <a:xfrm>
              <a:off x="386771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1E658D5F-F93A-FE47-B32B-C111E5F29778}"/>
                </a:ext>
              </a:extLst>
            </p:cNvPr>
            <p:cNvSpPr/>
            <p:nvPr/>
          </p:nvSpPr>
          <p:spPr>
            <a:xfrm flipV="1">
              <a:off x="5284105"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3" name="Elbow Connector 402">
              <a:extLst>
                <a:ext uri="{FF2B5EF4-FFF2-40B4-BE49-F238E27FC236}">
                  <a16:creationId xmlns:a16="http://schemas.microsoft.com/office/drawing/2014/main" id="{98BE3D0D-C1B8-7047-9652-F6FB692A9E9A}"/>
                </a:ext>
              </a:extLst>
            </p:cNvPr>
            <p:cNvCxnSpPr>
              <a:cxnSpLocks/>
              <a:stCxn id="445" idx="0"/>
              <a:endCxn id="404" idx="1"/>
            </p:cNvCxnSpPr>
            <p:nvPr/>
          </p:nvCxnSpPr>
          <p:spPr>
            <a:xfrm rot="16200000" flipH="1">
              <a:off x="2089820" y="1661096"/>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4" name="Rectangle 403">
              <a:extLst>
                <a:ext uri="{FF2B5EF4-FFF2-40B4-BE49-F238E27FC236}">
                  <a16:creationId xmlns:a16="http://schemas.microsoft.com/office/drawing/2014/main" id="{491B1B64-42FC-7C4D-9DE9-DF65E346E483}"/>
                </a:ext>
              </a:extLst>
            </p:cNvPr>
            <p:cNvSpPr/>
            <p:nvPr/>
          </p:nvSpPr>
          <p:spPr>
            <a:xfrm flipV="1">
              <a:off x="2294325" y="17340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5" name="Elbow Connector 404">
              <a:extLst>
                <a:ext uri="{FF2B5EF4-FFF2-40B4-BE49-F238E27FC236}">
                  <a16:creationId xmlns:a16="http://schemas.microsoft.com/office/drawing/2014/main" id="{E3518B90-4886-DB4A-819A-10ACE729A192}"/>
                </a:ext>
              </a:extLst>
            </p:cNvPr>
            <p:cNvCxnSpPr>
              <a:cxnSpLocks/>
              <a:stCxn id="404" idx="3"/>
            </p:cNvCxnSpPr>
            <p:nvPr/>
          </p:nvCxnSpPr>
          <p:spPr>
            <a:xfrm flipV="1">
              <a:off x="2557520" y="15819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7" name="Diamond 406">
              <a:extLst>
                <a:ext uri="{FF2B5EF4-FFF2-40B4-BE49-F238E27FC236}">
                  <a16:creationId xmlns:a16="http://schemas.microsoft.com/office/drawing/2014/main" id="{B51559DB-8487-DB4A-A25D-FED4C3CF223E}"/>
                </a:ext>
              </a:extLst>
            </p:cNvPr>
            <p:cNvSpPr/>
            <p:nvPr/>
          </p:nvSpPr>
          <p:spPr>
            <a:xfrm flipV="1">
              <a:off x="2959628" y="1683969"/>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8" name="Elbow Connector 407">
              <a:extLst>
                <a:ext uri="{FF2B5EF4-FFF2-40B4-BE49-F238E27FC236}">
                  <a16:creationId xmlns:a16="http://schemas.microsoft.com/office/drawing/2014/main" id="{E9AA2E44-39F0-6544-8382-3BD52F688F4E}"/>
                </a:ext>
              </a:extLst>
            </p:cNvPr>
            <p:cNvCxnSpPr>
              <a:cxnSpLocks/>
              <a:stCxn id="407" idx="3"/>
            </p:cNvCxnSpPr>
            <p:nvPr/>
          </p:nvCxnSpPr>
          <p:spPr>
            <a:xfrm flipV="1">
              <a:off x="3322894" y="15819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Elbow Connector 408">
              <a:extLst>
                <a:ext uri="{FF2B5EF4-FFF2-40B4-BE49-F238E27FC236}">
                  <a16:creationId xmlns:a16="http://schemas.microsoft.com/office/drawing/2014/main" id="{219BD851-1593-934C-82F8-6ACAE243147D}"/>
                </a:ext>
              </a:extLst>
            </p:cNvPr>
            <p:cNvCxnSpPr>
              <a:cxnSpLocks/>
              <a:endCxn id="407" idx="1"/>
            </p:cNvCxnSpPr>
            <p:nvPr/>
          </p:nvCxnSpPr>
          <p:spPr>
            <a:xfrm rot="16200000" flipH="1">
              <a:off x="2732147" y="16381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B9F12AC-2A46-A743-B06E-EBEB2F07A82F}"/>
                </a:ext>
              </a:extLst>
            </p:cNvPr>
            <p:cNvCxnSpPr>
              <a:cxnSpLocks/>
              <a:stCxn id="445" idx="6"/>
              <a:endCxn id="411" idx="2"/>
            </p:cNvCxnSpPr>
            <p:nvPr/>
          </p:nvCxnSpPr>
          <p:spPr>
            <a:xfrm>
              <a:off x="2168943" y="1581973"/>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1" name="Oval 410">
              <a:extLst>
                <a:ext uri="{FF2B5EF4-FFF2-40B4-BE49-F238E27FC236}">
                  <a16:creationId xmlns:a16="http://schemas.microsoft.com/office/drawing/2014/main" id="{224997BF-0566-5043-B45B-1AFF61FA7690}"/>
                </a:ext>
              </a:extLst>
            </p:cNvPr>
            <p:cNvSpPr/>
            <p:nvPr/>
          </p:nvSpPr>
          <p:spPr>
            <a:xfrm flipV="1">
              <a:off x="3585334" y="14441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1" name="Diamond 440">
              <a:extLst>
                <a:ext uri="{FF2B5EF4-FFF2-40B4-BE49-F238E27FC236}">
                  <a16:creationId xmlns:a16="http://schemas.microsoft.com/office/drawing/2014/main" id="{5ECF96EA-BB0D-CA4A-8DB7-956D4205D9D6}"/>
                </a:ext>
              </a:extLst>
            </p:cNvPr>
            <p:cNvSpPr/>
            <p:nvPr/>
          </p:nvSpPr>
          <p:spPr>
            <a:xfrm flipV="1">
              <a:off x="9757560"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2" name="Elbow Connector 441">
              <a:extLst>
                <a:ext uri="{FF2B5EF4-FFF2-40B4-BE49-F238E27FC236}">
                  <a16:creationId xmlns:a16="http://schemas.microsoft.com/office/drawing/2014/main" id="{E5D28257-4695-B249-B35E-659F305A3A18}"/>
                </a:ext>
              </a:extLst>
            </p:cNvPr>
            <p:cNvCxnSpPr>
              <a:cxnSpLocks/>
              <a:stCxn id="441" idx="3"/>
            </p:cNvCxnSpPr>
            <p:nvPr/>
          </p:nvCxnSpPr>
          <p:spPr>
            <a:xfrm flipV="1">
              <a:off x="10120826"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Elbow Connector 442">
              <a:extLst>
                <a:ext uri="{FF2B5EF4-FFF2-40B4-BE49-F238E27FC236}">
                  <a16:creationId xmlns:a16="http://schemas.microsoft.com/office/drawing/2014/main" id="{FD72471E-64B4-3448-A072-48612DACA9F4}"/>
                </a:ext>
              </a:extLst>
            </p:cNvPr>
            <p:cNvCxnSpPr>
              <a:cxnSpLocks/>
              <a:endCxn id="441" idx="1"/>
            </p:cNvCxnSpPr>
            <p:nvPr/>
          </p:nvCxnSpPr>
          <p:spPr>
            <a:xfrm rot="16200000" flipH="1">
              <a:off x="9530079"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E2161C31-6959-0C48-B504-655216F9DD24}"/>
                </a:ext>
              </a:extLst>
            </p:cNvPr>
            <p:cNvCxnSpPr>
              <a:cxnSpLocks/>
              <a:endCxn id="415" idx="2"/>
            </p:cNvCxnSpPr>
            <p:nvPr/>
          </p:nvCxnSpPr>
          <p:spPr>
            <a:xfrm>
              <a:off x="8966877"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5" name="Oval 414">
              <a:extLst>
                <a:ext uri="{FF2B5EF4-FFF2-40B4-BE49-F238E27FC236}">
                  <a16:creationId xmlns:a16="http://schemas.microsoft.com/office/drawing/2014/main" id="{A6C2B56F-DDA3-5B4E-9E97-19D29EC16664}"/>
                </a:ext>
              </a:extLst>
            </p:cNvPr>
            <p:cNvSpPr/>
            <p:nvPr/>
          </p:nvSpPr>
          <p:spPr>
            <a:xfrm flipV="1">
              <a:off x="1038326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8" name="Elbow Connector 437">
              <a:extLst>
                <a:ext uri="{FF2B5EF4-FFF2-40B4-BE49-F238E27FC236}">
                  <a16:creationId xmlns:a16="http://schemas.microsoft.com/office/drawing/2014/main" id="{89940EFA-29CC-8F4F-A277-FC8AA7DFDE31}"/>
                </a:ext>
              </a:extLst>
            </p:cNvPr>
            <p:cNvCxnSpPr>
              <a:cxnSpLocks/>
              <a:stCxn id="401" idx="0"/>
              <a:endCxn id="439" idx="1"/>
            </p:cNvCxnSpPr>
            <p:nvPr/>
          </p:nvCxnSpPr>
          <p:spPr>
            <a:xfrm rot="16200000" flipH="1">
              <a:off x="5485372" y="1656258"/>
              <a:ext cx="145852" cy="27283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9" name="Rectangle 438">
              <a:extLst>
                <a:ext uri="{FF2B5EF4-FFF2-40B4-BE49-F238E27FC236}">
                  <a16:creationId xmlns:a16="http://schemas.microsoft.com/office/drawing/2014/main" id="{D92089E9-9E8B-F546-BCEF-F56A173EABAC}"/>
                </a:ext>
              </a:extLst>
            </p:cNvPr>
            <p:cNvSpPr/>
            <p:nvPr/>
          </p:nvSpPr>
          <p:spPr>
            <a:xfrm flipV="1">
              <a:off x="569471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0" name="Elbow Connector 439">
              <a:extLst>
                <a:ext uri="{FF2B5EF4-FFF2-40B4-BE49-F238E27FC236}">
                  <a16:creationId xmlns:a16="http://schemas.microsoft.com/office/drawing/2014/main" id="{2C30624F-D02E-774D-8C12-060E5F53485C}"/>
                </a:ext>
              </a:extLst>
            </p:cNvPr>
            <p:cNvCxnSpPr>
              <a:cxnSpLocks/>
              <a:stCxn id="439" idx="3"/>
            </p:cNvCxnSpPr>
            <p:nvPr/>
          </p:nvCxnSpPr>
          <p:spPr>
            <a:xfrm flipV="1">
              <a:off x="595790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Elbow Connector 435">
              <a:extLst>
                <a:ext uri="{FF2B5EF4-FFF2-40B4-BE49-F238E27FC236}">
                  <a16:creationId xmlns:a16="http://schemas.microsoft.com/office/drawing/2014/main" id="{9C564B50-1FAA-FA47-BEB2-E02311712BB8}"/>
                </a:ext>
              </a:extLst>
            </p:cNvPr>
            <p:cNvCxnSpPr>
              <a:cxnSpLocks/>
              <a:stCxn id="435" idx="3"/>
            </p:cNvCxnSpPr>
            <p:nvPr/>
          </p:nvCxnSpPr>
          <p:spPr>
            <a:xfrm flipV="1">
              <a:off x="672328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Elbow Connector 436">
              <a:extLst>
                <a:ext uri="{FF2B5EF4-FFF2-40B4-BE49-F238E27FC236}">
                  <a16:creationId xmlns:a16="http://schemas.microsoft.com/office/drawing/2014/main" id="{ED302EE7-9E39-E748-9B39-92902A4765EB}"/>
                </a:ext>
              </a:extLst>
            </p:cNvPr>
            <p:cNvCxnSpPr>
              <a:cxnSpLocks/>
              <a:endCxn id="435" idx="1"/>
            </p:cNvCxnSpPr>
            <p:nvPr/>
          </p:nvCxnSpPr>
          <p:spPr>
            <a:xfrm rot="16200000" flipH="1">
              <a:off x="6132537"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9AFAED5-B480-AB4A-BE15-B2EAE4A54FB1}"/>
                </a:ext>
              </a:extLst>
            </p:cNvPr>
            <p:cNvCxnSpPr>
              <a:cxnSpLocks/>
              <a:endCxn id="419" idx="2"/>
            </p:cNvCxnSpPr>
            <p:nvPr/>
          </p:nvCxnSpPr>
          <p:spPr>
            <a:xfrm>
              <a:off x="556933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9" name="Oval 418">
              <a:extLst>
                <a:ext uri="{FF2B5EF4-FFF2-40B4-BE49-F238E27FC236}">
                  <a16:creationId xmlns:a16="http://schemas.microsoft.com/office/drawing/2014/main" id="{824FEC62-0650-DD44-82CC-091DDACEB26A}"/>
                </a:ext>
              </a:extLst>
            </p:cNvPr>
            <p:cNvSpPr/>
            <p:nvPr/>
          </p:nvSpPr>
          <p:spPr>
            <a:xfrm flipV="1">
              <a:off x="6985726"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2" name="Elbow Connector 431">
              <a:extLst>
                <a:ext uri="{FF2B5EF4-FFF2-40B4-BE49-F238E27FC236}">
                  <a16:creationId xmlns:a16="http://schemas.microsoft.com/office/drawing/2014/main" id="{A6B21595-E6BF-AC45-8215-7F8155A178E3}"/>
                </a:ext>
              </a:extLst>
            </p:cNvPr>
            <p:cNvCxnSpPr>
              <a:cxnSpLocks/>
              <a:stCxn id="419" idx="0"/>
              <a:endCxn id="433" idx="1"/>
            </p:cNvCxnSpPr>
            <p:nvPr/>
          </p:nvCxnSpPr>
          <p:spPr>
            <a:xfrm rot="16200000" flipH="1">
              <a:off x="7185568" y="1657682"/>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Rectangle 432">
              <a:extLst>
                <a:ext uri="{FF2B5EF4-FFF2-40B4-BE49-F238E27FC236}">
                  <a16:creationId xmlns:a16="http://schemas.microsoft.com/office/drawing/2014/main" id="{03C6BA7B-58F3-3645-AF05-1C032E978472}"/>
                </a:ext>
              </a:extLst>
            </p:cNvPr>
            <p:cNvSpPr/>
            <p:nvPr/>
          </p:nvSpPr>
          <p:spPr>
            <a:xfrm flipV="1">
              <a:off x="739348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4" name="Elbow Connector 433">
              <a:extLst>
                <a:ext uri="{FF2B5EF4-FFF2-40B4-BE49-F238E27FC236}">
                  <a16:creationId xmlns:a16="http://schemas.microsoft.com/office/drawing/2014/main" id="{53DEA955-4F48-524D-8667-B8576CA779F9}"/>
                </a:ext>
              </a:extLst>
            </p:cNvPr>
            <p:cNvCxnSpPr>
              <a:cxnSpLocks/>
              <a:stCxn id="433" idx="3"/>
            </p:cNvCxnSpPr>
            <p:nvPr/>
          </p:nvCxnSpPr>
          <p:spPr>
            <a:xfrm flipV="1">
              <a:off x="765668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127DA5E5-D66A-D648-964A-2FE6B081E2F9}"/>
                </a:ext>
              </a:extLst>
            </p:cNvPr>
            <p:cNvCxnSpPr>
              <a:cxnSpLocks/>
            </p:cNvCxnSpPr>
            <p:nvPr/>
          </p:nvCxnSpPr>
          <p:spPr>
            <a:xfrm>
              <a:off x="7268107" y="15819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Elbow Connector 428">
              <a:extLst>
                <a:ext uri="{FF2B5EF4-FFF2-40B4-BE49-F238E27FC236}">
                  <a16:creationId xmlns:a16="http://schemas.microsoft.com/office/drawing/2014/main" id="{D60288A2-38E3-3943-B847-71D068CB776E}"/>
                </a:ext>
              </a:extLst>
            </p:cNvPr>
            <p:cNvCxnSpPr>
              <a:cxnSpLocks/>
              <a:stCxn id="423" idx="0"/>
              <a:endCxn id="430" idx="1"/>
            </p:cNvCxnSpPr>
            <p:nvPr/>
          </p:nvCxnSpPr>
          <p:spPr>
            <a:xfrm rot="16200000" flipH="1">
              <a:off x="8884339" y="1657683"/>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0" name="Rectangle 429">
              <a:extLst>
                <a:ext uri="{FF2B5EF4-FFF2-40B4-BE49-F238E27FC236}">
                  <a16:creationId xmlns:a16="http://schemas.microsoft.com/office/drawing/2014/main" id="{F8FAD658-4505-5D44-AB36-71DEBE6F3858}"/>
                </a:ext>
              </a:extLst>
            </p:cNvPr>
            <p:cNvSpPr/>
            <p:nvPr/>
          </p:nvSpPr>
          <p:spPr>
            <a:xfrm flipV="1">
              <a:off x="909225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1" name="Elbow Connector 430">
              <a:extLst>
                <a:ext uri="{FF2B5EF4-FFF2-40B4-BE49-F238E27FC236}">
                  <a16:creationId xmlns:a16="http://schemas.microsoft.com/office/drawing/2014/main" id="{19802C58-ABDB-8348-9E3F-0074FDC7C728}"/>
                </a:ext>
              </a:extLst>
            </p:cNvPr>
            <p:cNvCxnSpPr>
              <a:cxnSpLocks/>
              <a:stCxn id="430" idx="3"/>
            </p:cNvCxnSpPr>
            <p:nvPr/>
          </p:nvCxnSpPr>
          <p:spPr>
            <a:xfrm flipV="1">
              <a:off x="935545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Oval 422">
              <a:extLst>
                <a:ext uri="{FF2B5EF4-FFF2-40B4-BE49-F238E27FC236}">
                  <a16:creationId xmlns:a16="http://schemas.microsoft.com/office/drawing/2014/main" id="{C6929F0A-D2E2-CD49-B484-24656AB6A55B}"/>
                </a:ext>
              </a:extLst>
            </p:cNvPr>
            <p:cNvSpPr/>
            <p:nvPr/>
          </p:nvSpPr>
          <p:spPr>
            <a:xfrm flipV="1">
              <a:off x="868449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25" name="Straight Connector 424">
              <a:extLst>
                <a:ext uri="{FF2B5EF4-FFF2-40B4-BE49-F238E27FC236}">
                  <a16:creationId xmlns:a16="http://schemas.microsoft.com/office/drawing/2014/main" id="{943AD127-B43D-8447-99B6-973EA8069D10}"/>
                </a:ext>
              </a:extLst>
            </p:cNvPr>
            <p:cNvCxnSpPr>
              <a:cxnSpLocks/>
            </p:cNvCxnSpPr>
            <p:nvPr/>
          </p:nvCxnSpPr>
          <p:spPr>
            <a:xfrm>
              <a:off x="8526772" y="15819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FAA325A-8F8C-644E-B8DC-886076140CAA}"/>
                </a:ext>
              </a:extLst>
            </p:cNvPr>
            <p:cNvSpPr/>
            <p:nvPr/>
          </p:nvSpPr>
          <p:spPr>
            <a:xfrm>
              <a:off x="805625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7" name="Oval 426">
              <a:extLst>
                <a:ext uri="{FF2B5EF4-FFF2-40B4-BE49-F238E27FC236}">
                  <a16:creationId xmlns:a16="http://schemas.microsoft.com/office/drawing/2014/main" id="{2180CF6A-D01C-9143-A4BB-DFC530CED8BA}"/>
                </a:ext>
              </a:extLst>
            </p:cNvPr>
            <p:cNvSpPr/>
            <p:nvPr/>
          </p:nvSpPr>
          <p:spPr>
            <a:xfrm>
              <a:off x="821592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8" name="Oval 427">
              <a:extLst>
                <a:ext uri="{FF2B5EF4-FFF2-40B4-BE49-F238E27FC236}">
                  <a16:creationId xmlns:a16="http://schemas.microsoft.com/office/drawing/2014/main" id="{6B268A4F-B61C-C846-ABE5-9A12DC738DB2}"/>
                </a:ext>
              </a:extLst>
            </p:cNvPr>
            <p:cNvSpPr/>
            <p:nvPr/>
          </p:nvSpPr>
          <p:spPr>
            <a:xfrm>
              <a:off x="8373580"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5" name="Oval 444">
              <a:extLst>
                <a:ext uri="{FF2B5EF4-FFF2-40B4-BE49-F238E27FC236}">
                  <a16:creationId xmlns:a16="http://schemas.microsoft.com/office/drawing/2014/main" id="{951F79B1-FDC1-0B40-948D-560869A4995F}"/>
                </a:ext>
              </a:extLst>
            </p:cNvPr>
            <p:cNvSpPr/>
            <p:nvPr/>
          </p:nvSpPr>
          <p:spPr>
            <a:xfrm flipV="1">
              <a:off x="1893392"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6" name="Google Shape;399;p3">
              <a:extLst>
                <a:ext uri="{FF2B5EF4-FFF2-40B4-BE49-F238E27FC236}">
                  <a16:creationId xmlns:a16="http://schemas.microsoft.com/office/drawing/2014/main" id="{F2F6F566-4D20-0F40-B4F1-E3224D8FE34C}"/>
                </a:ext>
              </a:extLst>
            </p:cNvPr>
            <p:cNvSpPr/>
            <p:nvPr/>
          </p:nvSpPr>
          <p:spPr>
            <a:xfrm rot="16200000">
              <a:off x="1311652" y="142796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7" name="Straight Connector 446">
              <a:extLst>
                <a:ext uri="{FF2B5EF4-FFF2-40B4-BE49-F238E27FC236}">
                  <a16:creationId xmlns:a16="http://schemas.microsoft.com/office/drawing/2014/main" id="{039F4F62-E2A5-CC47-B7F8-281EE17C08E2}"/>
                </a:ext>
              </a:extLst>
            </p:cNvPr>
            <p:cNvCxnSpPr>
              <a:cxnSpLocks/>
              <a:stCxn id="446" idx="2"/>
              <a:endCxn id="445" idx="2"/>
            </p:cNvCxnSpPr>
            <p:nvPr/>
          </p:nvCxnSpPr>
          <p:spPr>
            <a:xfrm>
              <a:off x="1623148" y="158197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8" name="TextBox 447">
              <a:extLst>
                <a:ext uri="{FF2B5EF4-FFF2-40B4-BE49-F238E27FC236}">
                  <a16:creationId xmlns:a16="http://schemas.microsoft.com/office/drawing/2014/main" id="{DFD8F840-F6EF-A449-AABA-79745B5A44DA}"/>
                </a:ext>
              </a:extLst>
            </p:cNvPr>
            <p:cNvSpPr txBox="1"/>
            <p:nvPr/>
          </p:nvSpPr>
          <p:spPr>
            <a:xfrm>
              <a:off x="315677" y="1325563"/>
              <a:ext cx="87799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Eiffel</a:t>
              </a:r>
            </a:p>
          </p:txBody>
        </p:sp>
        <p:sp>
          <p:nvSpPr>
            <p:cNvPr id="513" name="Diamond 512">
              <a:extLst>
                <a:ext uri="{FF2B5EF4-FFF2-40B4-BE49-F238E27FC236}">
                  <a16:creationId xmlns:a16="http://schemas.microsoft.com/office/drawing/2014/main" id="{5D120DD2-411A-284F-BAEF-227D5741021D}"/>
                </a:ext>
              </a:extLst>
            </p:cNvPr>
            <p:cNvSpPr/>
            <p:nvPr/>
          </p:nvSpPr>
          <p:spPr>
            <a:xfrm flipV="1">
              <a:off x="9754710"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4" name="Elbow Connector 513">
              <a:extLst>
                <a:ext uri="{FF2B5EF4-FFF2-40B4-BE49-F238E27FC236}">
                  <a16:creationId xmlns:a16="http://schemas.microsoft.com/office/drawing/2014/main" id="{59233BF3-36D0-B146-9A41-21899D7C9D90}"/>
                </a:ext>
              </a:extLst>
            </p:cNvPr>
            <p:cNvCxnSpPr>
              <a:cxnSpLocks/>
              <a:stCxn id="513" idx="3"/>
            </p:cNvCxnSpPr>
            <p:nvPr/>
          </p:nvCxnSpPr>
          <p:spPr>
            <a:xfrm flipV="1">
              <a:off x="10117976"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Elbow Connector 514">
              <a:extLst>
                <a:ext uri="{FF2B5EF4-FFF2-40B4-BE49-F238E27FC236}">
                  <a16:creationId xmlns:a16="http://schemas.microsoft.com/office/drawing/2014/main" id="{B1EF5E5E-B7C8-C44A-ADFE-C139DCC4FA10}"/>
                </a:ext>
              </a:extLst>
            </p:cNvPr>
            <p:cNvCxnSpPr>
              <a:cxnSpLocks/>
              <a:endCxn id="513" idx="1"/>
            </p:cNvCxnSpPr>
            <p:nvPr/>
          </p:nvCxnSpPr>
          <p:spPr>
            <a:xfrm rot="16200000" flipH="1">
              <a:off x="9527229"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0F21352A-07C3-B241-A474-CAA505E88D8C}"/>
                </a:ext>
              </a:extLst>
            </p:cNvPr>
            <p:cNvCxnSpPr>
              <a:cxnSpLocks/>
              <a:endCxn id="452" idx="2"/>
            </p:cNvCxnSpPr>
            <p:nvPr/>
          </p:nvCxnSpPr>
          <p:spPr>
            <a:xfrm>
              <a:off x="8964027"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A04ADAE0-6AE3-B14B-B40C-ECD493687F1D}"/>
                </a:ext>
              </a:extLst>
            </p:cNvPr>
            <p:cNvSpPr/>
            <p:nvPr/>
          </p:nvSpPr>
          <p:spPr>
            <a:xfrm flipV="1">
              <a:off x="1038041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0" name="Diamond 509">
              <a:extLst>
                <a:ext uri="{FF2B5EF4-FFF2-40B4-BE49-F238E27FC236}">
                  <a16:creationId xmlns:a16="http://schemas.microsoft.com/office/drawing/2014/main" id="{5F97D667-16B0-0C4F-89DB-8CD34A65C282}"/>
                </a:ext>
              </a:extLst>
            </p:cNvPr>
            <p:cNvSpPr/>
            <p:nvPr/>
          </p:nvSpPr>
          <p:spPr>
            <a:xfrm flipV="1">
              <a:off x="6357168"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1" name="Elbow Connector 510">
              <a:extLst>
                <a:ext uri="{FF2B5EF4-FFF2-40B4-BE49-F238E27FC236}">
                  <a16:creationId xmlns:a16="http://schemas.microsoft.com/office/drawing/2014/main" id="{F8EEB260-3F88-6043-BFFB-53E122AD9734}"/>
                </a:ext>
              </a:extLst>
            </p:cNvPr>
            <p:cNvCxnSpPr>
              <a:cxnSpLocks/>
              <a:stCxn id="510" idx="3"/>
            </p:cNvCxnSpPr>
            <p:nvPr/>
          </p:nvCxnSpPr>
          <p:spPr>
            <a:xfrm flipV="1">
              <a:off x="6720435"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Elbow Connector 511">
              <a:extLst>
                <a:ext uri="{FF2B5EF4-FFF2-40B4-BE49-F238E27FC236}">
                  <a16:creationId xmlns:a16="http://schemas.microsoft.com/office/drawing/2014/main" id="{8C183785-B9B9-1E4F-AC12-730A9B24AA4E}"/>
                </a:ext>
              </a:extLst>
            </p:cNvPr>
            <p:cNvCxnSpPr>
              <a:cxnSpLocks/>
              <a:endCxn id="510" idx="1"/>
            </p:cNvCxnSpPr>
            <p:nvPr/>
          </p:nvCxnSpPr>
          <p:spPr>
            <a:xfrm rot="16200000" flipH="1">
              <a:off x="612968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6F0E26E-C3A0-7245-8E01-F3C0366C3C66}"/>
                </a:ext>
              </a:extLst>
            </p:cNvPr>
            <p:cNvCxnSpPr>
              <a:cxnSpLocks/>
              <a:endCxn id="455" idx="2"/>
            </p:cNvCxnSpPr>
            <p:nvPr/>
          </p:nvCxnSpPr>
          <p:spPr>
            <a:xfrm>
              <a:off x="556648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5" name="Oval 454">
              <a:extLst>
                <a:ext uri="{FF2B5EF4-FFF2-40B4-BE49-F238E27FC236}">
                  <a16:creationId xmlns:a16="http://schemas.microsoft.com/office/drawing/2014/main" id="{687418F1-1246-FF49-B329-782956DA5911}"/>
                </a:ext>
              </a:extLst>
            </p:cNvPr>
            <p:cNvSpPr/>
            <p:nvPr/>
          </p:nvSpPr>
          <p:spPr>
            <a:xfrm flipV="1">
              <a:off x="6982876"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8" name="Elbow Connector 507">
              <a:extLst>
                <a:ext uri="{FF2B5EF4-FFF2-40B4-BE49-F238E27FC236}">
                  <a16:creationId xmlns:a16="http://schemas.microsoft.com/office/drawing/2014/main" id="{188AC87E-775C-EE4F-82CA-AD6793E65512}"/>
                </a:ext>
              </a:extLst>
            </p:cNvPr>
            <p:cNvCxnSpPr>
              <a:cxnSpLocks/>
              <a:stCxn id="507" idx="3"/>
            </p:cNvCxnSpPr>
            <p:nvPr/>
          </p:nvCxnSpPr>
          <p:spPr>
            <a:xfrm flipV="1">
              <a:off x="5021664"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Elbow Connector 508">
              <a:extLst>
                <a:ext uri="{FF2B5EF4-FFF2-40B4-BE49-F238E27FC236}">
                  <a16:creationId xmlns:a16="http://schemas.microsoft.com/office/drawing/2014/main" id="{D6BDACB4-84A4-4549-8EAB-99F1954CB939}"/>
                </a:ext>
              </a:extLst>
            </p:cNvPr>
            <p:cNvCxnSpPr>
              <a:cxnSpLocks/>
              <a:endCxn id="507" idx="1"/>
            </p:cNvCxnSpPr>
            <p:nvPr/>
          </p:nvCxnSpPr>
          <p:spPr>
            <a:xfrm rot="16200000" flipH="1">
              <a:off x="443091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6EB277B-4730-3E4E-8344-B3C1FD77398A}"/>
                </a:ext>
              </a:extLst>
            </p:cNvPr>
            <p:cNvCxnSpPr>
              <a:cxnSpLocks/>
              <a:endCxn id="458" idx="2"/>
            </p:cNvCxnSpPr>
            <p:nvPr/>
          </p:nvCxnSpPr>
          <p:spPr>
            <a:xfrm>
              <a:off x="386771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2F9A4F80-D885-AE45-A7B8-B4A1A0D0B593}"/>
                </a:ext>
              </a:extLst>
            </p:cNvPr>
            <p:cNvSpPr/>
            <p:nvPr/>
          </p:nvSpPr>
          <p:spPr>
            <a:xfrm flipV="1">
              <a:off x="5284105"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4" name="Diamond 503">
              <a:extLst>
                <a:ext uri="{FF2B5EF4-FFF2-40B4-BE49-F238E27FC236}">
                  <a16:creationId xmlns:a16="http://schemas.microsoft.com/office/drawing/2014/main" id="{C63CBCE3-A5EE-014E-B5D2-33BD60DC7E4D}"/>
                </a:ext>
              </a:extLst>
            </p:cNvPr>
            <p:cNvSpPr/>
            <p:nvPr/>
          </p:nvSpPr>
          <p:spPr>
            <a:xfrm flipV="1">
              <a:off x="2959627" y="2341396"/>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5" name="Elbow Connector 504">
              <a:extLst>
                <a:ext uri="{FF2B5EF4-FFF2-40B4-BE49-F238E27FC236}">
                  <a16:creationId xmlns:a16="http://schemas.microsoft.com/office/drawing/2014/main" id="{77090B38-A435-BF4A-9331-27FCD5EDB070}"/>
                </a:ext>
              </a:extLst>
            </p:cNvPr>
            <p:cNvCxnSpPr>
              <a:cxnSpLocks/>
              <a:stCxn id="504" idx="3"/>
            </p:cNvCxnSpPr>
            <p:nvPr/>
          </p:nvCxnSpPr>
          <p:spPr>
            <a:xfrm flipV="1">
              <a:off x="3322893" y="223940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a:extLst>
                <a:ext uri="{FF2B5EF4-FFF2-40B4-BE49-F238E27FC236}">
                  <a16:creationId xmlns:a16="http://schemas.microsoft.com/office/drawing/2014/main" id="{78F584C6-F587-E145-B5F8-C4FBAF7ECD86}"/>
                </a:ext>
              </a:extLst>
            </p:cNvPr>
            <p:cNvCxnSpPr>
              <a:cxnSpLocks/>
              <a:endCxn id="504" idx="1"/>
            </p:cNvCxnSpPr>
            <p:nvPr/>
          </p:nvCxnSpPr>
          <p:spPr>
            <a:xfrm rot="16200000" flipH="1">
              <a:off x="2732146" y="229554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88D41582-C4EB-9648-B6C1-DB267F876258}"/>
                </a:ext>
              </a:extLst>
            </p:cNvPr>
            <p:cNvCxnSpPr>
              <a:cxnSpLocks/>
              <a:stCxn id="496" idx="6"/>
              <a:endCxn id="461" idx="2"/>
            </p:cNvCxnSpPr>
            <p:nvPr/>
          </p:nvCxnSpPr>
          <p:spPr>
            <a:xfrm>
              <a:off x="2168943" y="223939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4D944ADF-83EB-3745-9437-94AEDEC94AF0}"/>
                </a:ext>
              </a:extLst>
            </p:cNvPr>
            <p:cNvSpPr/>
            <p:nvPr/>
          </p:nvSpPr>
          <p:spPr>
            <a:xfrm flipV="1">
              <a:off x="3585334" y="21016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62" name="Straight Connector 461">
              <a:extLst>
                <a:ext uri="{FF2B5EF4-FFF2-40B4-BE49-F238E27FC236}">
                  <a16:creationId xmlns:a16="http://schemas.microsoft.com/office/drawing/2014/main" id="{51566DB7-AB33-D34B-B923-08397B9C1690}"/>
                </a:ext>
              </a:extLst>
            </p:cNvPr>
            <p:cNvCxnSpPr>
              <a:cxnSpLocks/>
            </p:cNvCxnSpPr>
            <p:nvPr/>
          </p:nvCxnSpPr>
          <p:spPr>
            <a:xfrm>
              <a:off x="7265257" y="223939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3" name="Oval 462">
              <a:extLst>
                <a:ext uri="{FF2B5EF4-FFF2-40B4-BE49-F238E27FC236}">
                  <a16:creationId xmlns:a16="http://schemas.microsoft.com/office/drawing/2014/main" id="{C23FCE6E-3D9D-0340-9FAB-307DC18846CF}"/>
                </a:ext>
              </a:extLst>
            </p:cNvPr>
            <p:cNvSpPr/>
            <p:nvPr/>
          </p:nvSpPr>
          <p:spPr>
            <a:xfrm flipV="1">
              <a:off x="868164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0" name="Straight Connector 499">
              <a:extLst>
                <a:ext uri="{FF2B5EF4-FFF2-40B4-BE49-F238E27FC236}">
                  <a16:creationId xmlns:a16="http://schemas.microsoft.com/office/drawing/2014/main" id="{408CD1A8-4811-9643-B490-EB8556B94096}"/>
                </a:ext>
              </a:extLst>
            </p:cNvPr>
            <p:cNvCxnSpPr>
              <a:cxnSpLocks/>
            </p:cNvCxnSpPr>
            <p:nvPr/>
          </p:nvCxnSpPr>
          <p:spPr>
            <a:xfrm>
              <a:off x="8523922" y="223939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530F9609-7587-9E48-B902-577C93C1BEFE}"/>
                </a:ext>
              </a:extLst>
            </p:cNvPr>
            <p:cNvSpPr/>
            <p:nvPr/>
          </p:nvSpPr>
          <p:spPr>
            <a:xfrm>
              <a:off x="805340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02" name="Oval 501">
              <a:extLst>
                <a:ext uri="{FF2B5EF4-FFF2-40B4-BE49-F238E27FC236}">
                  <a16:creationId xmlns:a16="http://schemas.microsoft.com/office/drawing/2014/main" id="{D7C2DFE8-935A-024B-9F29-C51221733284}"/>
                </a:ext>
              </a:extLst>
            </p:cNvPr>
            <p:cNvSpPr/>
            <p:nvPr/>
          </p:nvSpPr>
          <p:spPr>
            <a:xfrm>
              <a:off x="821307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3" name="Oval 502">
              <a:extLst>
                <a:ext uri="{FF2B5EF4-FFF2-40B4-BE49-F238E27FC236}">
                  <a16:creationId xmlns:a16="http://schemas.microsoft.com/office/drawing/2014/main" id="{5BE53A89-7ACD-1F48-AB9D-14C74E857E88}"/>
                </a:ext>
              </a:extLst>
            </p:cNvPr>
            <p:cNvSpPr/>
            <p:nvPr/>
          </p:nvSpPr>
          <p:spPr>
            <a:xfrm>
              <a:off x="8370730"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6" name="Oval 495">
              <a:extLst>
                <a:ext uri="{FF2B5EF4-FFF2-40B4-BE49-F238E27FC236}">
                  <a16:creationId xmlns:a16="http://schemas.microsoft.com/office/drawing/2014/main" id="{F149BBB9-0222-C94B-A1D0-EBEC43F75F56}"/>
                </a:ext>
              </a:extLst>
            </p:cNvPr>
            <p:cNvSpPr/>
            <p:nvPr/>
          </p:nvSpPr>
          <p:spPr>
            <a:xfrm flipV="1">
              <a:off x="1893391"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7" name="Google Shape;399;p3">
              <a:extLst>
                <a:ext uri="{FF2B5EF4-FFF2-40B4-BE49-F238E27FC236}">
                  <a16:creationId xmlns:a16="http://schemas.microsoft.com/office/drawing/2014/main" id="{74DC8F6A-E941-374E-B9A3-295E3A4D281D}"/>
                </a:ext>
              </a:extLst>
            </p:cNvPr>
            <p:cNvSpPr/>
            <p:nvPr/>
          </p:nvSpPr>
          <p:spPr>
            <a:xfrm rot="16200000">
              <a:off x="1311651" y="2085390"/>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98" name="Straight Connector 497">
              <a:extLst>
                <a:ext uri="{FF2B5EF4-FFF2-40B4-BE49-F238E27FC236}">
                  <a16:creationId xmlns:a16="http://schemas.microsoft.com/office/drawing/2014/main" id="{104B7708-AFE5-9440-9FE5-E6A71DB3895D}"/>
                </a:ext>
              </a:extLst>
            </p:cNvPr>
            <p:cNvCxnSpPr>
              <a:cxnSpLocks/>
              <a:stCxn id="497" idx="2"/>
            </p:cNvCxnSpPr>
            <p:nvPr/>
          </p:nvCxnSpPr>
          <p:spPr>
            <a:xfrm>
              <a:off x="1623147" y="2239399"/>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9" name="TextBox 498">
              <a:extLst>
                <a:ext uri="{FF2B5EF4-FFF2-40B4-BE49-F238E27FC236}">
                  <a16:creationId xmlns:a16="http://schemas.microsoft.com/office/drawing/2014/main" id="{C8AFC8C2-CD51-074B-B042-207EE761D335}"/>
                </a:ext>
              </a:extLst>
            </p:cNvPr>
            <p:cNvSpPr txBox="1"/>
            <p:nvPr/>
          </p:nvSpPr>
          <p:spPr>
            <a:xfrm>
              <a:off x="227385" y="2019429"/>
              <a:ext cx="96629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Tower</a:t>
              </a:r>
            </a:p>
          </p:txBody>
        </p:sp>
        <p:cxnSp>
          <p:nvCxnSpPr>
            <p:cNvPr id="491" name="Elbow Connector 490">
              <a:extLst>
                <a:ext uri="{FF2B5EF4-FFF2-40B4-BE49-F238E27FC236}">
                  <a16:creationId xmlns:a16="http://schemas.microsoft.com/office/drawing/2014/main" id="{279CCB39-E9D0-7F49-8E78-A5335C0E8A48}"/>
                </a:ext>
              </a:extLst>
            </p:cNvPr>
            <p:cNvCxnSpPr>
              <a:cxnSpLocks/>
              <a:stCxn id="463" idx="0"/>
              <a:endCxn id="493" idx="1"/>
            </p:cNvCxnSpPr>
            <p:nvPr/>
          </p:nvCxnSpPr>
          <p:spPr>
            <a:xfrm rot="16200000" flipH="1">
              <a:off x="8881489"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1D9B8164-E7C7-5E49-A3FB-A93D25459929}"/>
                </a:ext>
              </a:extLst>
            </p:cNvPr>
            <p:cNvCxnSpPr>
              <a:cxnSpLocks/>
              <a:stCxn id="423" idx="0"/>
              <a:endCxn id="495" idx="2"/>
            </p:cNvCxnSpPr>
            <p:nvPr/>
          </p:nvCxnSpPr>
          <p:spPr>
            <a:xfrm flipH="1">
              <a:off x="8819953" y="1719749"/>
              <a:ext cx="2320"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3" name="Rectangle 492">
              <a:extLst>
                <a:ext uri="{FF2B5EF4-FFF2-40B4-BE49-F238E27FC236}">
                  <a16:creationId xmlns:a16="http://schemas.microsoft.com/office/drawing/2014/main" id="{F6F846C1-FC9A-BE4E-BE9D-96FF7FEEB133}"/>
                </a:ext>
              </a:extLst>
            </p:cNvPr>
            <p:cNvSpPr/>
            <p:nvPr/>
          </p:nvSpPr>
          <p:spPr>
            <a:xfrm flipV="1">
              <a:off x="908940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94" name="Elbow Connector 493">
              <a:extLst>
                <a:ext uri="{FF2B5EF4-FFF2-40B4-BE49-F238E27FC236}">
                  <a16:creationId xmlns:a16="http://schemas.microsoft.com/office/drawing/2014/main" id="{D659A5BA-6763-2949-B5CE-CDAF737F36C1}"/>
                </a:ext>
              </a:extLst>
            </p:cNvPr>
            <p:cNvCxnSpPr>
              <a:cxnSpLocks/>
              <a:stCxn id="493" idx="3"/>
            </p:cNvCxnSpPr>
            <p:nvPr/>
          </p:nvCxnSpPr>
          <p:spPr>
            <a:xfrm flipV="1">
              <a:off x="935260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5" name="Arc 494">
              <a:extLst>
                <a:ext uri="{FF2B5EF4-FFF2-40B4-BE49-F238E27FC236}">
                  <a16:creationId xmlns:a16="http://schemas.microsoft.com/office/drawing/2014/main" id="{2B839C24-D364-4B45-8E45-86CD3C9A1C25}"/>
                </a:ext>
              </a:extLst>
            </p:cNvPr>
            <p:cNvSpPr/>
            <p:nvPr/>
          </p:nvSpPr>
          <p:spPr>
            <a:xfrm flipV="1">
              <a:off x="861984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6" name="Elbow Connector 485">
              <a:extLst>
                <a:ext uri="{FF2B5EF4-FFF2-40B4-BE49-F238E27FC236}">
                  <a16:creationId xmlns:a16="http://schemas.microsoft.com/office/drawing/2014/main" id="{82238F40-3B36-FA4D-AEAA-B4C669A0D8A6}"/>
                </a:ext>
              </a:extLst>
            </p:cNvPr>
            <p:cNvCxnSpPr>
              <a:cxnSpLocks/>
              <a:stCxn id="458" idx="0"/>
              <a:endCxn id="488" idx="1"/>
            </p:cNvCxnSpPr>
            <p:nvPr/>
          </p:nvCxnSpPr>
          <p:spPr>
            <a:xfrm rot="16200000" flipH="1">
              <a:off x="5483947"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35994CD8-D76C-2746-91DD-D0B21D923EBB}"/>
                </a:ext>
              </a:extLst>
            </p:cNvPr>
            <p:cNvCxnSpPr>
              <a:cxnSpLocks/>
            </p:cNvCxnSpPr>
            <p:nvPr/>
          </p:nvCxnSpPr>
          <p:spPr>
            <a:xfrm>
              <a:off x="541991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8" name="Rectangle 487">
              <a:extLst>
                <a:ext uri="{FF2B5EF4-FFF2-40B4-BE49-F238E27FC236}">
                  <a16:creationId xmlns:a16="http://schemas.microsoft.com/office/drawing/2014/main" id="{062BD3DB-3E8F-8F4C-8AB7-B5012B355833}"/>
                </a:ext>
              </a:extLst>
            </p:cNvPr>
            <p:cNvSpPr/>
            <p:nvPr/>
          </p:nvSpPr>
          <p:spPr>
            <a:xfrm flipV="1">
              <a:off x="569186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9" name="Elbow Connector 488">
              <a:extLst>
                <a:ext uri="{FF2B5EF4-FFF2-40B4-BE49-F238E27FC236}">
                  <a16:creationId xmlns:a16="http://schemas.microsoft.com/office/drawing/2014/main" id="{64D44D61-A6D9-3349-AD16-EAFABD9B463D}"/>
                </a:ext>
              </a:extLst>
            </p:cNvPr>
            <p:cNvCxnSpPr>
              <a:cxnSpLocks/>
              <a:stCxn id="488" idx="3"/>
            </p:cNvCxnSpPr>
            <p:nvPr/>
          </p:nvCxnSpPr>
          <p:spPr>
            <a:xfrm flipV="1">
              <a:off x="595505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0" name="Arc 489">
              <a:extLst>
                <a:ext uri="{FF2B5EF4-FFF2-40B4-BE49-F238E27FC236}">
                  <a16:creationId xmlns:a16="http://schemas.microsoft.com/office/drawing/2014/main" id="{3312909E-3F0B-F24A-94C3-1EB555FD1B79}"/>
                </a:ext>
              </a:extLst>
            </p:cNvPr>
            <p:cNvSpPr/>
            <p:nvPr/>
          </p:nvSpPr>
          <p:spPr>
            <a:xfrm flipV="1">
              <a:off x="522230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1" name="Elbow Connector 480">
              <a:extLst>
                <a:ext uri="{FF2B5EF4-FFF2-40B4-BE49-F238E27FC236}">
                  <a16:creationId xmlns:a16="http://schemas.microsoft.com/office/drawing/2014/main" id="{4E0A5C59-8430-E341-AA5D-5D6D2A88DD50}"/>
                </a:ext>
              </a:extLst>
            </p:cNvPr>
            <p:cNvCxnSpPr>
              <a:cxnSpLocks/>
              <a:stCxn id="455" idx="0"/>
              <a:endCxn id="483" idx="1"/>
            </p:cNvCxnSpPr>
            <p:nvPr/>
          </p:nvCxnSpPr>
          <p:spPr>
            <a:xfrm rot="16200000" flipH="1">
              <a:off x="7182718" y="2315108"/>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898D6E6A-F416-5046-8AC3-07FBEEE09A39}"/>
                </a:ext>
              </a:extLst>
            </p:cNvPr>
            <p:cNvCxnSpPr>
              <a:cxnSpLocks/>
              <a:stCxn id="419" idx="0"/>
              <a:endCxn id="485" idx="2"/>
            </p:cNvCxnSpPr>
            <p:nvPr/>
          </p:nvCxnSpPr>
          <p:spPr>
            <a:xfrm flipH="1">
              <a:off x="7121183" y="1719749"/>
              <a:ext cx="2319"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632759A-30A0-CD43-9EFE-DCE29B8492EA}"/>
                </a:ext>
              </a:extLst>
            </p:cNvPr>
            <p:cNvSpPr/>
            <p:nvPr/>
          </p:nvSpPr>
          <p:spPr>
            <a:xfrm flipV="1">
              <a:off x="739063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4" name="Elbow Connector 483">
              <a:extLst>
                <a:ext uri="{FF2B5EF4-FFF2-40B4-BE49-F238E27FC236}">
                  <a16:creationId xmlns:a16="http://schemas.microsoft.com/office/drawing/2014/main" id="{413991AD-E992-8F4A-A364-442ADF5F5A4B}"/>
                </a:ext>
              </a:extLst>
            </p:cNvPr>
            <p:cNvCxnSpPr>
              <a:cxnSpLocks/>
              <a:stCxn id="483" idx="3"/>
            </p:cNvCxnSpPr>
            <p:nvPr/>
          </p:nvCxnSpPr>
          <p:spPr>
            <a:xfrm flipV="1">
              <a:off x="765383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5" name="Arc 484">
              <a:extLst>
                <a:ext uri="{FF2B5EF4-FFF2-40B4-BE49-F238E27FC236}">
                  <a16:creationId xmlns:a16="http://schemas.microsoft.com/office/drawing/2014/main" id="{89AF8949-2193-094D-8AB0-ECE754A4FE0E}"/>
                </a:ext>
              </a:extLst>
            </p:cNvPr>
            <p:cNvSpPr/>
            <p:nvPr/>
          </p:nvSpPr>
          <p:spPr>
            <a:xfrm flipV="1">
              <a:off x="692107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6" name="Elbow Connector 475">
              <a:extLst>
                <a:ext uri="{FF2B5EF4-FFF2-40B4-BE49-F238E27FC236}">
                  <a16:creationId xmlns:a16="http://schemas.microsoft.com/office/drawing/2014/main" id="{DD061C28-809E-B744-B50A-AD0BDD5A34A3}"/>
                </a:ext>
              </a:extLst>
            </p:cNvPr>
            <p:cNvCxnSpPr>
              <a:cxnSpLocks/>
              <a:stCxn id="496" idx="0"/>
              <a:endCxn id="478" idx="1"/>
            </p:cNvCxnSpPr>
            <p:nvPr/>
          </p:nvCxnSpPr>
          <p:spPr>
            <a:xfrm rot="16200000" flipH="1">
              <a:off x="2089819" y="2318522"/>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F486746-DECB-0C4B-AE5F-52DBBA18EEF0}"/>
                </a:ext>
              </a:extLst>
            </p:cNvPr>
            <p:cNvCxnSpPr>
              <a:cxnSpLocks/>
            </p:cNvCxnSpPr>
            <p:nvPr/>
          </p:nvCxnSpPr>
          <p:spPr>
            <a:xfrm>
              <a:off x="2031167" y="17197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8" name="Rectangle 477">
              <a:extLst>
                <a:ext uri="{FF2B5EF4-FFF2-40B4-BE49-F238E27FC236}">
                  <a16:creationId xmlns:a16="http://schemas.microsoft.com/office/drawing/2014/main" id="{914651F8-CE9B-5040-AC94-18C881679845}"/>
                </a:ext>
              </a:extLst>
            </p:cNvPr>
            <p:cNvSpPr/>
            <p:nvPr/>
          </p:nvSpPr>
          <p:spPr>
            <a:xfrm flipV="1">
              <a:off x="2294324" y="239143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9" name="Elbow Connector 478">
              <a:extLst>
                <a:ext uri="{FF2B5EF4-FFF2-40B4-BE49-F238E27FC236}">
                  <a16:creationId xmlns:a16="http://schemas.microsoft.com/office/drawing/2014/main" id="{78F892D2-CED6-664F-8777-CC76D4CA991B}"/>
                </a:ext>
              </a:extLst>
            </p:cNvPr>
            <p:cNvCxnSpPr>
              <a:cxnSpLocks/>
              <a:stCxn id="478" idx="3"/>
            </p:cNvCxnSpPr>
            <p:nvPr/>
          </p:nvCxnSpPr>
          <p:spPr>
            <a:xfrm flipV="1">
              <a:off x="2557518" y="223939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Arc 479">
              <a:extLst>
                <a:ext uri="{FF2B5EF4-FFF2-40B4-BE49-F238E27FC236}">
                  <a16:creationId xmlns:a16="http://schemas.microsoft.com/office/drawing/2014/main" id="{69AF0AD3-847C-B74E-92AD-405361CA9DC5}"/>
                </a:ext>
              </a:extLst>
            </p:cNvPr>
            <p:cNvSpPr/>
            <p:nvPr/>
          </p:nvSpPr>
          <p:spPr>
            <a:xfrm flipV="1">
              <a:off x="1824759" y="20314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1" name="Elbow Connector 470">
              <a:extLst>
                <a:ext uri="{FF2B5EF4-FFF2-40B4-BE49-F238E27FC236}">
                  <a16:creationId xmlns:a16="http://schemas.microsoft.com/office/drawing/2014/main" id="{231F4D1A-1F02-CB48-83E3-6E93E78F5523}"/>
                </a:ext>
              </a:extLst>
            </p:cNvPr>
            <p:cNvCxnSpPr>
              <a:cxnSpLocks/>
              <a:stCxn id="461" idx="0"/>
              <a:endCxn id="473" idx="1"/>
            </p:cNvCxnSpPr>
            <p:nvPr/>
          </p:nvCxnSpPr>
          <p:spPr>
            <a:xfrm rot="16200000" flipH="1">
              <a:off x="3785177" y="2315108"/>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A52400E9-8557-3E48-8A52-87833B2EC0A6}"/>
                </a:ext>
              </a:extLst>
            </p:cNvPr>
            <p:cNvCxnSpPr>
              <a:cxnSpLocks/>
            </p:cNvCxnSpPr>
            <p:nvPr/>
          </p:nvCxnSpPr>
          <p:spPr>
            <a:xfrm>
              <a:off x="372114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3" name="Rectangle 472">
              <a:extLst>
                <a:ext uri="{FF2B5EF4-FFF2-40B4-BE49-F238E27FC236}">
                  <a16:creationId xmlns:a16="http://schemas.microsoft.com/office/drawing/2014/main" id="{EF516D69-9FAB-0A4C-9705-4DFDAA6B8D84}"/>
                </a:ext>
              </a:extLst>
            </p:cNvPr>
            <p:cNvSpPr/>
            <p:nvPr/>
          </p:nvSpPr>
          <p:spPr>
            <a:xfrm flipV="1">
              <a:off x="399309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4" name="Elbow Connector 473">
              <a:extLst>
                <a:ext uri="{FF2B5EF4-FFF2-40B4-BE49-F238E27FC236}">
                  <a16:creationId xmlns:a16="http://schemas.microsoft.com/office/drawing/2014/main" id="{E5361130-A580-8846-A3B2-AF740FB6FDD5}"/>
                </a:ext>
              </a:extLst>
            </p:cNvPr>
            <p:cNvCxnSpPr>
              <a:cxnSpLocks/>
              <a:stCxn id="473" idx="3"/>
            </p:cNvCxnSpPr>
            <p:nvPr/>
          </p:nvCxnSpPr>
          <p:spPr>
            <a:xfrm flipV="1">
              <a:off x="425628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5" name="Arc 474">
              <a:extLst>
                <a:ext uri="{FF2B5EF4-FFF2-40B4-BE49-F238E27FC236}">
                  <a16:creationId xmlns:a16="http://schemas.microsoft.com/office/drawing/2014/main" id="{CB024890-2826-1E41-81FB-0F10D63ECB74}"/>
                </a:ext>
              </a:extLst>
            </p:cNvPr>
            <p:cNvSpPr/>
            <p:nvPr/>
          </p:nvSpPr>
          <p:spPr>
            <a:xfrm flipV="1">
              <a:off x="352353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17" name="Straight Connector 516">
              <a:extLst>
                <a:ext uri="{FF2B5EF4-FFF2-40B4-BE49-F238E27FC236}">
                  <a16:creationId xmlns:a16="http://schemas.microsoft.com/office/drawing/2014/main" id="{B86357C8-CBA0-7E46-B0C6-8EFDF61F6E99}"/>
                </a:ext>
              </a:extLst>
            </p:cNvPr>
            <p:cNvCxnSpPr>
              <a:cxnSpLocks/>
            </p:cNvCxnSpPr>
            <p:nvPr/>
          </p:nvCxnSpPr>
          <p:spPr>
            <a:xfrm>
              <a:off x="712748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2C2336D8-56C4-6648-86BF-84E587A2A23E}"/>
                </a:ext>
              </a:extLst>
            </p:cNvPr>
            <p:cNvCxnSpPr>
              <a:cxnSpLocks/>
            </p:cNvCxnSpPr>
            <p:nvPr/>
          </p:nvCxnSpPr>
          <p:spPr>
            <a:xfrm>
              <a:off x="712748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6C2F5687-E8ED-F94A-A7A1-7D50199AB4F3}"/>
                </a:ext>
              </a:extLst>
            </p:cNvPr>
            <p:cNvCxnSpPr>
              <a:cxnSpLocks/>
            </p:cNvCxnSpPr>
            <p:nvPr/>
          </p:nvCxnSpPr>
          <p:spPr>
            <a:xfrm>
              <a:off x="882625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6EF0E1BE-A404-6D46-9C18-7FB18A16ED48}"/>
                </a:ext>
              </a:extLst>
            </p:cNvPr>
            <p:cNvSpPr/>
            <p:nvPr/>
          </p:nvSpPr>
          <p:spPr>
            <a:xfrm flipV="1">
              <a:off x="908940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1" name="Diamond 520">
              <a:extLst>
                <a:ext uri="{FF2B5EF4-FFF2-40B4-BE49-F238E27FC236}">
                  <a16:creationId xmlns:a16="http://schemas.microsoft.com/office/drawing/2014/main" id="{7BF2EEC1-A957-7B41-AD29-697F1E798147}"/>
                </a:ext>
              </a:extLst>
            </p:cNvPr>
            <p:cNvSpPr/>
            <p:nvPr/>
          </p:nvSpPr>
          <p:spPr>
            <a:xfrm flipV="1">
              <a:off x="9754710"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2" name="Arc 521">
              <a:extLst>
                <a:ext uri="{FF2B5EF4-FFF2-40B4-BE49-F238E27FC236}">
                  <a16:creationId xmlns:a16="http://schemas.microsoft.com/office/drawing/2014/main" id="{7072EA50-F950-284B-9D01-F62D8A863ABA}"/>
                </a:ext>
              </a:extLst>
            </p:cNvPr>
            <p:cNvSpPr/>
            <p:nvPr/>
          </p:nvSpPr>
          <p:spPr>
            <a:xfrm flipV="1">
              <a:off x="861984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23" name="Straight Connector 522">
              <a:extLst>
                <a:ext uri="{FF2B5EF4-FFF2-40B4-BE49-F238E27FC236}">
                  <a16:creationId xmlns:a16="http://schemas.microsoft.com/office/drawing/2014/main" id="{001AA718-EE64-8547-B51E-E39A88F67E85}"/>
                </a:ext>
              </a:extLst>
            </p:cNvPr>
            <p:cNvCxnSpPr>
              <a:cxnSpLocks/>
            </p:cNvCxnSpPr>
            <p:nvPr/>
          </p:nvCxnSpPr>
          <p:spPr>
            <a:xfrm>
              <a:off x="882625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8A9F6FDE-570B-8241-BA39-90EACCE9D240}"/>
                </a:ext>
              </a:extLst>
            </p:cNvPr>
            <p:cNvCxnSpPr>
              <a:cxnSpLocks/>
              <a:endCxn id="520" idx="1"/>
            </p:cNvCxnSpPr>
            <p:nvPr/>
          </p:nvCxnSpPr>
          <p:spPr>
            <a:xfrm flipV="1">
              <a:off x="883077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Elbow Connector 524">
              <a:extLst>
                <a:ext uri="{FF2B5EF4-FFF2-40B4-BE49-F238E27FC236}">
                  <a16:creationId xmlns:a16="http://schemas.microsoft.com/office/drawing/2014/main" id="{4A2C53CC-9AC5-3D4B-AAF5-F08F86601998}"/>
                </a:ext>
              </a:extLst>
            </p:cNvPr>
            <p:cNvCxnSpPr>
              <a:cxnSpLocks/>
              <a:stCxn id="520" idx="3"/>
            </p:cNvCxnSpPr>
            <p:nvPr/>
          </p:nvCxnSpPr>
          <p:spPr>
            <a:xfrm flipV="1">
              <a:off x="935260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Elbow Connector 525">
              <a:extLst>
                <a:ext uri="{FF2B5EF4-FFF2-40B4-BE49-F238E27FC236}">
                  <a16:creationId xmlns:a16="http://schemas.microsoft.com/office/drawing/2014/main" id="{BB45BF72-B01A-3C49-A5BC-1B36FDCCA417}"/>
                </a:ext>
              </a:extLst>
            </p:cNvPr>
            <p:cNvCxnSpPr>
              <a:cxnSpLocks/>
              <a:stCxn id="521" idx="3"/>
            </p:cNvCxnSpPr>
            <p:nvPr/>
          </p:nvCxnSpPr>
          <p:spPr>
            <a:xfrm flipV="1">
              <a:off x="10117976"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Elbow Connector 526">
              <a:extLst>
                <a:ext uri="{FF2B5EF4-FFF2-40B4-BE49-F238E27FC236}">
                  <a16:creationId xmlns:a16="http://schemas.microsoft.com/office/drawing/2014/main" id="{A676FA75-DC9C-8647-B65B-6FE622478BA1}"/>
                </a:ext>
              </a:extLst>
            </p:cNvPr>
            <p:cNvCxnSpPr>
              <a:cxnSpLocks/>
              <a:endCxn id="521" idx="1"/>
            </p:cNvCxnSpPr>
            <p:nvPr/>
          </p:nvCxnSpPr>
          <p:spPr>
            <a:xfrm rot="16200000" flipH="1">
              <a:off x="9527229"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B988E774-4A79-0848-862B-E2C0263BA3D2}"/>
                </a:ext>
              </a:extLst>
            </p:cNvPr>
            <p:cNvCxnSpPr>
              <a:cxnSpLocks/>
              <a:endCxn id="529" idx="2"/>
            </p:cNvCxnSpPr>
            <p:nvPr/>
          </p:nvCxnSpPr>
          <p:spPr>
            <a:xfrm>
              <a:off x="8964027"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9" name="Oval 528">
              <a:extLst>
                <a:ext uri="{FF2B5EF4-FFF2-40B4-BE49-F238E27FC236}">
                  <a16:creationId xmlns:a16="http://schemas.microsoft.com/office/drawing/2014/main" id="{E119276B-9052-2440-AD07-89C1C60DCB61}"/>
                </a:ext>
              </a:extLst>
            </p:cNvPr>
            <p:cNvSpPr/>
            <p:nvPr/>
          </p:nvSpPr>
          <p:spPr>
            <a:xfrm flipV="1">
              <a:off x="1038041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30" name="Straight Connector 529">
              <a:extLst>
                <a:ext uri="{FF2B5EF4-FFF2-40B4-BE49-F238E27FC236}">
                  <a16:creationId xmlns:a16="http://schemas.microsoft.com/office/drawing/2014/main" id="{5249E579-C0C4-5C4D-94C0-614C17CA5D0F}"/>
                </a:ext>
              </a:extLst>
            </p:cNvPr>
            <p:cNvCxnSpPr>
              <a:cxnSpLocks/>
            </p:cNvCxnSpPr>
            <p:nvPr/>
          </p:nvCxnSpPr>
          <p:spPr>
            <a:xfrm>
              <a:off x="542870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31" name="Rectangle 530">
              <a:extLst>
                <a:ext uri="{FF2B5EF4-FFF2-40B4-BE49-F238E27FC236}">
                  <a16:creationId xmlns:a16="http://schemas.microsoft.com/office/drawing/2014/main" id="{4FF84C13-FE64-854D-A541-6A4B13BBE73F}"/>
                </a:ext>
              </a:extLst>
            </p:cNvPr>
            <p:cNvSpPr/>
            <p:nvPr/>
          </p:nvSpPr>
          <p:spPr>
            <a:xfrm flipV="1">
              <a:off x="569186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2" name="Diamond 531">
              <a:extLst>
                <a:ext uri="{FF2B5EF4-FFF2-40B4-BE49-F238E27FC236}">
                  <a16:creationId xmlns:a16="http://schemas.microsoft.com/office/drawing/2014/main" id="{2FE67654-BC3A-B249-A18E-07D7C8FC4487}"/>
                </a:ext>
              </a:extLst>
            </p:cNvPr>
            <p:cNvSpPr/>
            <p:nvPr/>
          </p:nvSpPr>
          <p:spPr>
            <a:xfrm flipV="1">
              <a:off x="635716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3" name="Arc 532">
              <a:extLst>
                <a:ext uri="{FF2B5EF4-FFF2-40B4-BE49-F238E27FC236}">
                  <a16:creationId xmlns:a16="http://schemas.microsoft.com/office/drawing/2014/main" id="{7DBA0715-D627-8B4D-8B99-D044FFFC4D98}"/>
                </a:ext>
              </a:extLst>
            </p:cNvPr>
            <p:cNvSpPr/>
            <p:nvPr/>
          </p:nvSpPr>
          <p:spPr>
            <a:xfrm flipV="1">
              <a:off x="522230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34" name="Straight Connector 533">
              <a:extLst>
                <a:ext uri="{FF2B5EF4-FFF2-40B4-BE49-F238E27FC236}">
                  <a16:creationId xmlns:a16="http://schemas.microsoft.com/office/drawing/2014/main" id="{000B6A81-E14C-274A-ACB6-4DDBD3345BE9}"/>
                </a:ext>
              </a:extLst>
            </p:cNvPr>
            <p:cNvCxnSpPr>
              <a:cxnSpLocks/>
            </p:cNvCxnSpPr>
            <p:nvPr/>
          </p:nvCxnSpPr>
          <p:spPr>
            <a:xfrm>
              <a:off x="542870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AB9267EE-04FB-CF4E-B922-0336536EB4AF}"/>
                </a:ext>
              </a:extLst>
            </p:cNvPr>
            <p:cNvCxnSpPr>
              <a:cxnSpLocks/>
              <a:endCxn id="531" idx="1"/>
            </p:cNvCxnSpPr>
            <p:nvPr/>
          </p:nvCxnSpPr>
          <p:spPr>
            <a:xfrm flipV="1">
              <a:off x="543323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Elbow Connector 535">
              <a:extLst>
                <a:ext uri="{FF2B5EF4-FFF2-40B4-BE49-F238E27FC236}">
                  <a16:creationId xmlns:a16="http://schemas.microsoft.com/office/drawing/2014/main" id="{468411FA-2393-FE4E-9152-9C61789A71A7}"/>
                </a:ext>
              </a:extLst>
            </p:cNvPr>
            <p:cNvCxnSpPr>
              <a:cxnSpLocks/>
              <a:stCxn id="531" idx="3"/>
            </p:cNvCxnSpPr>
            <p:nvPr/>
          </p:nvCxnSpPr>
          <p:spPr>
            <a:xfrm flipV="1">
              <a:off x="595505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7" name="Elbow Connector 536">
              <a:extLst>
                <a:ext uri="{FF2B5EF4-FFF2-40B4-BE49-F238E27FC236}">
                  <a16:creationId xmlns:a16="http://schemas.microsoft.com/office/drawing/2014/main" id="{BE35E2D4-00D6-F74C-A0A6-8CA169664477}"/>
                </a:ext>
              </a:extLst>
            </p:cNvPr>
            <p:cNvCxnSpPr>
              <a:cxnSpLocks/>
              <a:stCxn id="532" idx="3"/>
            </p:cNvCxnSpPr>
            <p:nvPr/>
          </p:nvCxnSpPr>
          <p:spPr>
            <a:xfrm flipV="1">
              <a:off x="6720435"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Elbow Connector 537">
              <a:extLst>
                <a:ext uri="{FF2B5EF4-FFF2-40B4-BE49-F238E27FC236}">
                  <a16:creationId xmlns:a16="http://schemas.microsoft.com/office/drawing/2014/main" id="{52631B0D-4F54-784C-B9D6-5A985A5B5E87}"/>
                </a:ext>
              </a:extLst>
            </p:cNvPr>
            <p:cNvCxnSpPr>
              <a:cxnSpLocks/>
              <a:endCxn id="532" idx="1"/>
            </p:cNvCxnSpPr>
            <p:nvPr/>
          </p:nvCxnSpPr>
          <p:spPr>
            <a:xfrm rot="16200000" flipH="1">
              <a:off x="612968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DEE01D3-F9CE-AF4B-BE2F-99C7A54B9331}"/>
                </a:ext>
              </a:extLst>
            </p:cNvPr>
            <p:cNvCxnSpPr>
              <a:cxnSpLocks/>
              <a:endCxn id="540" idx="2"/>
            </p:cNvCxnSpPr>
            <p:nvPr/>
          </p:nvCxnSpPr>
          <p:spPr>
            <a:xfrm>
              <a:off x="556648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40" name="Oval 539">
              <a:extLst>
                <a:ext uri="{FF2B5EF4-FFF2-40B4-BE49-F238E27FC236}">
                  <a16:creationId xmlns:a16="http://schemas.microsoft.com/office/drawing/2014/main" id="{932451D2-68D4-A14F-A66E-8C34514B9427}"/>
                </a:ext>
              </a:extLst>
            </p:cNvPr>
            <p:cNvSpPr/>
            <p:nvPr/>
          </p:nvSpPr>
          <p:spPr>
            <a:xfrm flipV="1">
              <a:off x="6982876"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41" name="Straight Connector 540">
              <a:extLst>
                <a:ext uri="{FF2B5EF4-FFF2-40B4-BE49-F238E27FC236}">
                  <a16:creationId xmlns:a16="http://schemas.microsoft.com/office/drawing/2014/main" id="{4C908DC5-3B5D-2A41-A631-B7E1727BE27F}"/>
                </a:ext>
              </a:extLst>
            </p:cNvPr>
            <p:cNvCxnSpPr>
              <a:cxnSpLocks/>
            </p:cNvCxnSpPr>
            <p:nvPr/>
          </p:nvCxnSpPr>
          <p:spPr>
            <a:xfrm>
              <a:off x="372993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CB0E609A-690D-B34C-BE26-BC03C0D15677}"/>
                </a:ext>
              </a:extLst>
            </p:cNvPr>
            <p:cNvSpPr/>
            <p:nvPr/>
          </p:nvSpPr>
          <p:spPr>
            <a:xfrm flipV="1">
              <a:off x="399309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3" name="Diamond 542">
              <a:extLst>
                <a:ext uri="{FF2B5EF4-FFF2-40B4-BE49-F238E27FC236}">
                  <a16:creationId xmlns:a16="http://schemas.microsoft.com/office/drawing/2014/main" id="{3D0E6650-AC4C-CA4C-82EC-E0C060A04853}"/>
                </a:ext>
              </a:extLst>
            </p:cNvPr>
            <p:cNvSpPr/>
            <p:nvPr/>
          </p:nvSpPr>
          <p:spPr>
            <a:xfrm flipV="1">
              <a:off x="465839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4" name="Arc 543">
              <a:extLst>
                <a:ext uri="{FF2B5EF4-FFF2-40B4-BE49-F238E27FC236}">
                  <a16:creationId xmlns:a16="http://schemas.microsoft.com/office/drawing/2014/main" id="{64738EF9-1BDB-504A-AFA7-6C8129A89476}"/>
                </a:ext>
              </a:extLst>
            </p:cNvPr>
            <p:cNvSpPr/>
            <p:nvPr/>
          </p:nvSpPr>
          <p:spPr>
            <a:xfrm flipV="1">
              <a:off x="352353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45" name="Straight Connector 544">
              <a:extLst>
                <a:ext uri="{FF2B5EF4-FFF2-40B4-BE49-F238E27FC236}">
                  <a16:creationId xmlns:a16="http://schemas.microsoft.com/office/drawing/2014/main" id="{D749BFEA-2606-2A44-8AAF-F4696D183555}"/>
                </a:ext>
              </a:extLst>
            </p:cNvPr>
            <p:cNvCxnSpPr>
              <a:cxnSpLocks/>
            </p:cNvCxnSpPr>
            <p:nvPr/>
          </p:nvCxnSpPr>
          <p:spPr>
            <a:xfrm>
              <a:off x="372993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BEB5415-6A80-0043-A95F-6459AC88D4AC}"/>
                </a:ext>
              </a:extLst>
            </p:cNvPr>
            <p:cNvCxnSpPr>
              <a:cxnSpLocks/>
              <a:endCxn id="542" idx="1"/>
            </p:cNvCxnSpPr>
            <p:nvPr/>
          </p:nvCxnSpPr>
          <p:spPr>
            <a:xfrm flipV="1">
              <a:off x="373446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Elbow Connector 546">
              <a:extLst>
                <a:ext uri="{FF2B5EF4-FFF2-40B4-BE49-F238E27FC236}">
                  <a16:creationId xmlns:a16="http://schemas.microsoft.com/office/drawing/2014/main" id="{02E79F1F-87F3-4845-BC69-32763BE0EB7A}"/>
                </a:ext>
              </a:extLst>
            </p:cNvPr>
            <p:cNvCxnSpPr>
              <a:cxnSpLocks/>
              <a:stCxn id="542" idx="3"/>
            </p:cNvCxnSpPr>
            <p:nvPr/>
          </p:nvCxnSpPr>
          <p:spPr>
            <a:xfrm flipV="1">
              <a:off x="425628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Elbow Connector 547">
              <a:extLst>
                <a:ext uri="{FF2B5EF4-FFF2-40B4-BE49-F238E27FC236}">
                  <a16:creationId xmlns:a16="http://schemas.microsoft.com/office/drawing/2014/main" id="{119AF6D4-D9ED-3243-9B11-90266EA69FA7}"/>
                </a:ext>
              </a:extLst>
            </p:cNvPr>
            <p:cNvCxnSpPr>
              <a:cxnSpLocks/>
              <a:stCxn id="543" idx="3"/>
            </p:cNvCxnSpPr>
            <p:nvPr/>
          </p:nvCxnSpPr>
          <p:spPr>
            <a:xfrm flipV="1">
              <a:off x="5021664"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06571396-19EF-9748-A509-D67688B494C6}"/>
                </a:ext>
              </a:extLst>
            </p:cNvPr>
            <p:cNvCxnSpPr>
              <a:cxnSpLocks/>
              <a:endCxn id="543" idx="1"/>
            </p:cNvCxnSpPr>
            <p:nvPr/>
          </p:nvCxnSpPr>
          <p:spPr>
            <a:xfrm rot="16200000" flipH="1">
              <a:off x="443091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D4F02D53-BD83-9B4E-87BF-E2609D2933E0}"/>
                </a:ext>
              </a:extLst>
            </p:cNvPr>
            <p:cNvCxnSpPr>
              <a:cxnSpLocks/>
              <a:endCxn id="551" idx="2"/>
            </p:cNvCxnSpPr>
            <p:nvPr/>
          </p:nvCxnSpPr>
          <p:spPr>
            <a:xfrm>
              <a:off x="386771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588C69C9-90AB-5B4B-9C09-71D3A9613737}"/>
                </a:ext>
              </a:extLst>
            </p:cNvPr>
            <p:cNvSpPr/>
            <p:nvPr/>
          </p:nvSpPr>
          <p:spPr>
            <a:xfrm flipV="1">
              <a:off x="5284105"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2" name="Straight Connector 551">
              <a:extLst>
                <a:ext uri="{FF2B5EF4-FFF2-40B4-BE49-F238E27FC236}">
                  <a16:creationId xmlns:a16="http://schemas.microsoft.com/office/drawing/2014/main" id="{BFBB4E3C-FBB4-F541-B6BC-9D740D210DDE}"/>
                </a:ext>
              </a:extLst>
            </p:cNvPr>
            <p:cNvCxnSpPr>
              <a:cxnSpLocks/>
            </p:cNvCxnSpPr>
            <p:nvPr/>
          </p:nvCxnSpPr>
          <p:spPr>
            <a:xfrm>
              <a:off x="2031167" y="237717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3" name="Rectangle 552">
              <a:extLst>
                <a:ext uri="{FF2B5EF4-FFF2-40B4-BE49-F238E27FC236}">
                  <a16:creationId xmlns:a16="http://schemas.microsoft.com/office/drawing/2014/main" id="{85B48033-352A-3F4B-B11D-E0DB1DD97E0B}"/>
                </a:ext>
              </a:extLst>
            </p:cNvPr>
            <p:cNvSpPr/>
            <p:nvPr/>
          </p:nvSpPr>
          <p:spPr>
            <a:xfrm flipV="1">
              <a:off x="2294324" y="30488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4" name="Diamond 553">
              <a:extLst>
                <a:ext uri="{FF2B5EF4-FFF2-40B4-BE49-F238E27FC236}">
                  <a16:creationId xmlns:a16="http://schemas.microsoft.com/office/drawing/2014/main" id="{8C550CAF-8F48-AB4A-839E-41ADC21171E5}"/>
                </a:ext>
              </a:extLst>
            </p:cNvPr>
            <p:cNvSpPr/>
            <p:nvPr/>
          </p:nvSpPr>
          <p:spPr>
            <a:xfrm flipV="1">
              <a:off x="2959627" y="2998822"/>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5" name="Arc 554">
              <a:extLst>
                <a:ext uri="{FF2B5EF4-FFF2-40B4-BE49-F238E27FC236}">
                  <a16:creationId xmlns:a16="http://schemas.microsoft.com/office/drawing/2014/main" id="{466C31A6-F646-2C48-BB74-BADBE20BACF8}"/>
                </a:ext>
              </a:extLst>
            </p:cNvPr>
            <p:cNvSpPr/>
            <p:nvPr/>
          </p:nvSpPr>
          <p:spPr>
            <a:xfrm flipV="1">
              <a:off x="1824759" y="26889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56" name="Straight Connector 555">
              <a:extLst>
                <a:ext uri="{FF2B5EF4-FFF2-40B4-BE49-F238E27FC236}">
                  <a16:creationId xmlns:a16="http://schemas.microsoft.com/office/drawing/2014/main" id="{488C9409-9D00-3D46-90F0-531F65DFF7FA}"/>
                </a:ext>
              </a:extLst>
            </p:cNvPr>
            <p:cNvCxnSpPr>
              <a:cxnSpLocks/>
              <a:stCxn id="558" idx="0"/>
            </p:cNvCxnSpPr>
            <p:nvPr/>
          </p:nvCxnSpPr>
          <p:spPr>
            <a:xfrm>
              <a:off x="2031167" y="30346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91E92B5B-1A98-9A4E-B43B-6BB178D77042}"/>
                </a:ext>
              </a:extLst>
            </p:cNvPr>
            <p:cNvCxnSpPr>
              <a:cxnSpLocks/>
              <a:endCxn id="553" idx="1"/>
            </p:cNvCxnSpPr>
            <p:nvPr/>
          </p:nvCxnSpPr>
          <p:spPr>
            <a:xfrm flipV="1">
              <a:off x="2035694" y="31804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8" name="Oval 557">
              <a:extLst>
                <a:ext uri="{FF2B5EF4-FFF2-40B4-BE49-F238E27FC236}">
                  <a16:creationId xmlns:a16="http://schemas.microsoft.com/office/drawing/2014/main" id="{D0792060-CEAE-A649-819E-FA8C7C79F85C}"/>
                </a:ext>
              </a:extLst>
            </p:cNvPr>
            <p:cNvSpPr/>
            <p:nvPr/>
          </p:nvSpPr>
          <p:spPr>
            <a:xfrm flipV="1">
              <a:off x="1893391"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9" name="Elbow Connector 558">
              <a:extLst>
                <a:ext uri="{FF2B5EF4-FFF2-40B4-BE49-F238E27FC236}">
                  <a16:creationId xmlns:a16="http://schemas.microsoft.com/office/drawing/2014/main" id="{010D75ED-3802-374C-AFD9-1D858862CF18}"/>
                </a:ext>
              </a:extLst>
            </p:cNvPr>
            <p:cNvCxnSpPr>
              <a:cxnSpLocks/>
              <a:stCxn id="553" idx="3"/>
            </p:cNvCxnSpPr>
            <p:nvPr/>
          </p:nvCxnSpPr>
          <p:spPr>
            <a:xfrm flipV="1">
              <a:off x="2557518" y="28968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Elbow Connector 559">
              <a:extLst>
                <a:ext uri="{FF2B5EF4-FFF2-40B4-BE49-F238E27FC236}">
                  <a16:creationId xmlns:a16="http://schemas.microsoft.com/office/drawing/2014/main" id="{771AA856-919B-2B4C-B477-9189BA565092}"/>
                </a:ext>
              </a:extLst>
            </p:cNvPr>
            <p:cNvCxnSpPr>
              <a:cxnSpLocks/>
              <a:stCxn id="554" idx="3"/>
            </p:cNvCxnSpPr>
            <p:nvPr/>
          </p:nvCxnSpPr>
          <p:spPr>
            <a:xfrm flipV="1">
              <a:off x="3322893" y="28968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Elbow Connector 560">
              <a:extLst>
                <a:ext uri="{FF2B5EF4-FFF2-40B4-BE49-F238E27FC236}">
                  <a16:creationId xmlns:a16="http://schemas.microsoft.com/office/drawing/2014/main" id="{B87DAF1A-C7CE-FA4A-AF76-5E25CB67B17D}"/>
                </a:ext>
              </a:extLst>
            </p:cNvPr>
            <p:cNvCxnSpPr>
              <a:cxnSpLocks/>
              <a:endCxn id="554" idx="1"/>
            </p:cNvCxnSpPr>
            <p:nvPr/>
          </p:nvCxnSpPr>
          <p:spPr>
            <a:xfrm rot="16200000" flipH="1">
              <a:off x="2732146" y="29529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FD841E9C-AEEC-7143-8B0A-AB6A2FA19B5A}"/>
                </a:ext>
              </a:extLst>
            </p:cNvPr>
            <p:cNvCxnSpPr>
              <a:cxnSpLocks/>
              <a:stCxn id="558" idx="6"/>
              <a:endCxn id="563" idx="2"/>
            </p:cNvCxnSpPr>
            <p:nvPr/>
          </p:nvCxnSpPr>
          <p:spPr>
            <a:xfrm>
              <a:off x="2168943" y="28968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3" name="Oval 562">
              <a:extLst>
                <a:ext uri="{FF2B5EF4-FFF2-40B4-BE49-F238E27FC236}">
                  <a16:creationId xmlns:a16="http://schemas.microsoft.com/office/drawing/2014/main" id="{76E17659-B033-624A-8B58-E562AAD3C499}"/>
                </a:ext>
              </a:extLst>
            </p:cNvPr>
            <p:cNvSpPr/>
            <p:nvPr/>
          </p:nvSpPr>
          <p:spPr>
            <a:xfrm flipV="1">
              <a:off x="3585334" y="27590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4" name="Rectangle 563">
              <a:extLst>
                <a:ext uri="{FF2B5EF4-FFF2-40B4-BE49-F238E27FC236}">
                  <a16:creationId xmlns:a16="http://schemas.microsoft.com/office/drawing/2014/main" id="{40CB5452-A0FE-A54C-BC1E-A71D85EEEDB2}"/>
                </a:ext>
              </a:extLst>
            </p:cNvPr>
            <p:cNvSpPr/>
            <p:nvPr/>
          </p:nvSpPr>
          <p:spPr>
            <a:xfrm flipV="1">
              <a:off x="739063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5" name="Arc 564">
              <a:extLst>
                <a:ext uri="{FF2B5EF4-FFF2-40B4-BE49-F238E27FC236}">
                  <a16:creationId xmlns:a16="http://schemas.microsoft.com/office/drawing/2014/main" id="{7C800DE8-F099-0449-894C-B7C6106001A3}"/>
                </a:ext>
              </a:extLst>
            </p:cNvPr>
            <p:cNvSpPr/>
            <p:nvPr/>
          </p:nvSpPr>
          <p:spPr>
            <a:xfrm flipV="1">
              <a:off x="692107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66" name="Straight Connector 565">
              <a:extLst>
                <a:ext uri="{FF2B5EF4-FFF2-40B4-BE49-F238E27FC236}">
                  <a16:creationId xmlns:a16="http://schemas.microsoft.com/office/drawing/2014/main" id="{4E0834ED-41F5-5E4F-BCEE-5704CF3A07C1}"/>
                </a:ext>
              </a:extLst>
            </p:cNvPr>
            <p:cNvCxnSpPr>
              <a:cxnSpLocks/>
              <a:endCxn id="564" idx="1"/>
            </p:cNvCxnSpPr>
            <p:nvPr/>
          </p:nvCxnSpPr>
          <p:spPr>
            <a:xfrm flipV="1">
              <a:off x="713200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Elbow Connector 566">
              <a:extLst>
                <a:ext uri="{FF2B5EF4-FFF2-40B4-BE49-F238E27FC236}">
                  <a16:creationId xmlns:a16="http://schemas.microsoft.com/office/drawing/2014/main" id="{E36BDA5E-CF3B-A94E-8B84-F4086DDA0ED0}"/>
                </a:ext>
              </a:extLst>
            </p:cNvPr>
            <p:cNvCxnSpPr>
              <a:cxnSpLocks/>
              <a:stCxn id="564" idx="3"/>
            </p:cNvCxnSpPr>
            <p:nvPr/>
          </p:nvCxnSpPr>
          <p:spPr>
            <a:xfrm flipV="1">
              <a:off x="765383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D22E0F7A-92D1-4D47-945F-C98CF3619983}"/>
                </a:ext>
              </a:extLst>
            </p:cNvPr>
            <p:cNvCxnSpPr>
              <a:cxnSpLocks/>
            </p:cNvCxnSpPr>
            <p:nvPr/>
          </p:nvCxnSpPr>
          <p:spPr>
            <a:xfrm>
              <a:off x="7265257" y="289682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9" name="Oval 568">
              <a:extLst>
                <a:ext uri="{FF2B5EF4-FFF2-40B4-BE49-F238E27FC236}">
                  <a16:creationId xmlns:a16="http://schemas.microsoft.com/office/drawing/2014/main" id="{CFC82A3D-D073-CB49-9EE2-56685F01324B}"/>
                </a:ext>
              </a:extLst>
            </p:cNvPr>
            <p:cNvSpPr/>
            <p:nvPr/>
          </p:nvSpPr>
          <p:spPr>
            <a:xfrm flipV="1">
              <a:off x="868164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70" name="Straight Connector 569">
              <a:extLst>
                <a:ext uri="{FF2B5EF4-FFF2-40B4-BE49-F238E27FC236}">
                  <a16:creationId xmlns:a16="http://schemas.microsoft.com/office/drawing/2014/main" id="{F9BCA5C9-7FC2-ED45-8110-D98C5671D78C}"/>
                </a:ext>
              </a:extLst>
            </p:cNvPr>
            <p:cNvCxnSpPr>
              <a:cxnSpLocks/>
            </p:cNvCxnSpPr>
            <p:nvPr/>
          </p:nvCxnSpPr>
          <p:spPr>
            <a:xfrm>
              <a:off x="8523922" y="289682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361F10A2-FCE9-8D47-BCC7-8BF583F15160}"/>
                </a:ext>
              </a:extLst>
            </p:cNvPr>
            <p:cNvSpPr/>
            <p:nvPr/>
          </p:nvSpPr>
          <p:spPr>
            <a:xfrm>
              <a:off x="805340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2" name="Oval 571">
              <a:extLst>
                <a:ext uri="{FF2B5EF4-FFF2-40B4-BE49-F238E27FC236}">
                  <a16:creationId xmlns:a16="http://schemas.microsoft.com/office/drawing/2014/main" id="{89C4D890-D1AD-B747-AEFC-7809A69EEC55}"/>
                </a:ext>
              </a:extLst>
            </p:cNvPr>
            <p:cNvSpPr/>
            <p:nvPr/>
          </p:nvSpPr>
          <p:spPr>
            <a:xfrm>
              <a:off x="821307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3" name="Oval 572">
              <a:extLst>
                <a:ext uri="{FF2B5EF4-FFF2-40B4-BE49-F238E27FC236}">
                  <a16:creationId xmlns:a16="http://schemas.microsoft.com/office/drawing/2014/main" id="{DAC67341-F6FA-8A4C-8ADA-DBF51B2D03AB}"/>
                </a:ext>
              </a:extLst>
            </p:cNvPr>
            <p:cNvSpPr/>
            <p:nvPr/>
          </p:nvSpPr>
          <p:spPr>
            <a:xfrm>
              <a:off x="8370730"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4" name="Google Shape;399;p3">
              <a:extLst>
                <a:ext uri="{FF2B5EF4-FFF2-40B4-BE49-F238E27FC236}">
                  <a16:creationId xmlns:a16="http://schemas.microsoft.com/office/drawing/2014/main" id="{961A4CD0-716E-1747-958D-F0C5459F5154}"/>
                </a:ext>
              </a:extLst>
            </p:cNvPr>
            <p:cNvSpPr/>
            <p:nvPr/>
          </p:nvSpPr>
          <p:spPr>
            <a:xfrm rot="16200000">
              <a:off x="1311651" y="27497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75" name="Straight Connector 574">
              <a:extLst>
                <a:ext uri="{FF2B5EF4-FFF2-40B4-BE49-F238E27FC236}">
                  <a16:creationId xmlns:a16="http://schemas.microsoft.com/office/drawing/2014/main" id="{E3003CB9-D3A9-3344-BBC7-1AA5D0F8688B}"/>
                </a:ext>
              </a:extLst>
            </p:cNvPr>
            <p:cNvCxnSpPr>
              <a:cxnSpLocks/>
              <a:stCxn id="574" idx="2"/>
            </p:cNvCxnSpPr>
            <p:nvPr/>
          </p:nvCxnSpPr>
          <p:spPr>
            <a:xfrm>
              <a:off x="1623147" y="29037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BEA88E63-C0DA-BE4C-A2BD-74CFB426C6B0}"/>
                </a:ext>
              </a:extLst>
            </p:cNvPr>
            <p:cNvSpPr txBox="1"/>
            <p:nvPr/>
          </p:nvSpPr>
          <p:spPr>
            <a:xfrm>
              <a:off x="803825" y="2678387"/>
              <a:ext cx="38985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is</a:t>
              </a:r>
            </a:p>
          </p:txBody>
        </p:sp>
        <p:cxnSp>
          <p:nvCxnSpPr>
            <p:cNvPr id="578" name="Straight Connector 577">
              <a:extLst>
                <a:ext uri="{FF2B5EF4-FFF2-40B4-BE49-F238E27FC236}">
                  <a16:creationId xmlns:a16="http://schemas.microsoft.com/office/drawing/2014/main" id="{AFC39B90-ED3B-904B-900F-B46BC5D8D3BA}"/>
                </a:ext>
              </a:extLst>
            </p:cNvPr>
            <p:cNvCxnSpPr>
              <a:cxnSpLocks/>
            </p:cNvCxnSpPr>
            <p:nvPr/>
          </p:nvCxnSpPr>
          <p:spPr>
            <a:xfrm>
              <a:off x="712748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79" name="Rectangle 578">
              <a:extLst>
                <a:ext uri="{FF2B5EF4-FFF2-40B4-BE49-F238E27FC236}">
                  <a16:creationId xmlns:a16="http://schemas.microsoft.com/office/drawing/2014/main" id="{6B500DBB-0C0E-F341-B780-C514A5B38F31}"/>
                </a:ext>
              </a:extLst>
            </p:cNvPr>
            <p:cNvSpPr/>
            <p:nvPr/>
          </p:nvSpPr>
          <p:spPr>
            <a:xfrm flipV="1">
              <a:off x="908940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0" name="Diamond 579">
              <a:extLst>
                <a:ext uri="{FF2B5EF4-FFF2-40B4-BE49-F238E27FC236}">
                  <a16:creationId xmlns:a16="http://schemas.microsoft.com/office/drawing/2014/main" id="{2DFF876D-6AC7-214E-AF14-0D952898A1F0}"/>
                </a:ext>
              </a:extLst>
            </p:cNvPr>
            <p:cNvSpPr/>
            <p:nvPr/>
          </p:nvSpPr>
          <p:spPr>
            <a:xfrm flipV="1">
              <a:off x="9754711"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1" name="Arc 580">
              <a:extLst>
                <a:ext uri="{FF2B5EF4-FFF2-40B4-BE49-F238E27FC236}">
                  <a16:creationId xmlns:a16="http://schemas.microsoft.com/office/drawing/2014/main" id="{5866420B-A693-D344-8958-1BE27645A0CE}"/>
                </a:ext>
              </a:extLst>
            </p:cNvPr>
            <p:cNvSpPr/>
            <p:nvPr/>
          </p:nvSpPr>
          <p:spPr>
            <a:xfrm flipV="1">
              <a:off x="861984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82" name="Straight Connector 581">
              <a:extLst>
                <a:ext uri="{FF2B5EF4-FFF2-40B4-BE49-F238E27FC236}">
                  <a16:creationId xmlns:a16="http://schemas.microsoft.com/office/drawing/2014/main" id="{BA8CBEB9-9DB5-8041-B258-5A19B12AC7B2}"/>
                </a:ext>
              </a:extLst>
            </p:cNvPr>
            <p:cNvCxnSpPr>
              <a:cxnSpLocks/>
            </p:cNvCxnSpPr>
            <p:nvPr/>
          </p:nvCxnSpPr>
          <p:spPr>
            <a:xfrm>
              <a:off x="882625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D9094F5C-200D-C44A-B1A8-275DBDE6DE49}"/>
                </a:ext>
              </a:extLst>
            </p:cNvPr>
            <p:cNvCxnSpPr>
              <a:cxnSpLocks/>
              <a:endCxn id="579" idx="1"/>
            </p:cNvCxnSpPr>
            <p:nvPr/>
          </p:nvCxnSpPr>
          <p:spPr>
            <a:xfrm flipV="1">
              <a:off x="883077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Elbow Connector 583">
              <a:extLst>
                <a:ext uri="{FF2B5EF4-FFF2-40B4-BE49-F238E27FC236}">
                  <a16:creationId xmlns:a16="http://schemas.microsoft.com/office/drawing/2014/main" id="{C7FF8CA9-2433-7440-A2DF-DE7C0E3DEF76}"/>
                </a:ext>
              </a:extLst>
            </p:cNvPr>
            <p:cNvCxnSpPr>
              <a:cxnSpLocks/>
              <a:stCxn id="579" idx="3"/>
            </p:cNvCxnSpPr>
            <p:nvPr/>
          </p:nvCxnSpPr>
          <p:spPr>
            <a:xfrm flipV="1">
              <a:off x="935260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4A530925-D376-8D48-BEA2-BCE50D5201D6}"/>
                </a:ext>
              </a:extLst>
            </p:cNvPr>
            <p:cNvCxnSpPr>
              <a:cxnSpLocks/>
              <a:stCxn id="580" idx="3"/>
            </p:cNvCxnSpPr>
            <p:nvPr/>
          </p:nvCxnSpPr>
          <p:spPr>
            <a:xfrm flipV="1">
              <a:off x="10117977"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E2E4A3D5-9CBA-B54F-9FCB-EF8747319049}"/>
                </a:ext>
              </a:extLst>
            </p:cNvPr>
            <p:cNvCxnSpPr>
              <a:cxnSpLocks/>
              <a:endCxn id="580" idx="1"/>
            </p:cNvCxnSpPr>
            <p:nvPr/>
          </p:nvCxnSpPr>
          <p:spPr>
            <a:xfrm rot="16200000" flipH="1">
              <a:off x="9527230"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81569BA5-D741-CA44-88C6-E668E15AB639}"/>
                </a:ext>
              </a:extLst>
            </p:cNvPr>
            <p:cNvCxnSpPr>
              <a:cxnSpLocks/>
              <a:endCxn id="588" idx="2"/>
            </p:cNvCxnSpPr>
            <p:nvPr/>
          </p:nvCxnSpPr>
          <p:spPr>
            <a:xfrm>
              <a:off x="8964028"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88" name="Oval 587">
              <a:extLst>
                <a:ext uri="{FF2B5EF4-FFF2-40B4-BE49-F238E27FC236}">
                  <a16:creationId xmlns:a16="http://schemas.microsoft.com/office/drawing/2014/main" id="{37D15D90-3EA1-F143-9D4A-5644E11F95FB}"/>
                </a:ext>
              </a:extLst>
            </p:cNvPr>
            <p:cNvSpPr/>
            <p:nvPr/>
          </p:nvSpPr>
          <p:spPr>
            <a:xfrm flipV="1">
              <a:off x="1038041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9" name="Rectangle 588">
              <a:extLst>
                <a:ext uri="{FF2B5EF4-FFF2-40B4-BE49-F238E27FC236}">
                  <a16:creationId xmlns:a16="http://schemas.microsoft.com/office/drawing/2014/main" id="{98F2822C-C6FB-2648-BA8C-4CF8AB50A863}"/>
                </a:ext>
              </a:extLst>
            </p:cNvPr>
            <p:cNvSpPr/>
            <p:nvPr/>
          </p:nvSpPr>
          <p:spPr>
            <a:xfrm flipV="1">
              <a:off x="569186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0" name="Diamond 589">
              <a:extLst>
                <a:ext uri="{FF2B5EF4-FFF2-40B4-BE49-F238E27FC236}">
                  <a16:creationId xmlns:a16="http://schemas.microsoft.com/office/drawing/2014/main" id="{15906367-A52D-9C47-8AE4-50CA4C0B854C}"/>
                </a:ext>
              </a:extLst>
            </p:cNvPr>
            <p:cNvSpPr/>
            <p:nvPr/>
          </p:nvSpPr>
          <p:spPr>
            <a:xfrm flipV="1">
              <a:off x="635716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1" name="Arc 590">
              <a:extLst>
                <a:ext uri="{FF2B5EF4-FFF2-40B4-BE49-F238E27FC236}">
                  <a16:creationId xmlns:a16="http://schemas.microsoft.com/office/drawing/2014/main" id="{70CBFA19-29A1-4A49-BD0D-A7914DA73E3A}"/>
                </a:ext>
              </a:extLst>
            </p:cNvPr>
            <p:cNvSpPr/>
            <p:nvPr/>
          </p:nvSpPr>
          <p:spPr>
            <a:xfrm flipV="1">
              <a:off x="522230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92" name="Straight Connector 591">
              <a:extLst>
                <a:ext uri="{FF2B5EF4-FFF2-40B4-BE49-F238E27FC236}">
                  <a16:creationId xmlns:a16="http://schemas.microsoft.com/office/drawing/2014/main" id="{234EF82A-D845-1747-8BEB-A53731B54EBA}"/>
                </a:ext>
              </a:extLst>
            </p:cNvPr>
            <p:cNvCxnSpPr>
              <a:cxnSpLocks/>
            </p:cNvCxnSpPr>
            <p:nvPr/>
          </p:nvCxnSpPr>
          <p:spPr>
            <a:xfrm>
              <a:off x="542871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E9EBABB-470F-CA47-93C3-3D1EA36A3E55}"/>
                </a:ext>
              </a:extLst>
            </p:cNvPr>
            <p:cNvCxnSpPr>
              <a:cxnSpLocks/>
              <a:endCxn id="589" idx="1"/>
            </p:cNvCxnSpPr>
            <p:nvPr/>
          </p:nvCxnSpPr>
          <p:spPr>
            <a:xfrm flipV="1">
              <a:off x="543323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Elbow Connector 593">
              <a:extLst>
                <a:ext uri="{FF2B5EF4-FFF2-40B4-BE49-F238E27FC236}">
                  <a16:creationId xmlns:a16="http://schemas.microsoft.com/office/drawing/2014/main" id="{32DDD95F-DE00-6940-ADD1-BD5763601379}"/>
                </a:ext>
              </a:extLst>
            </p:cNvPr>
            <p:cNvCxnSpPr>
              <a:cxnSpLocks/>
              <a:stCxn id="589" idx="3"/>
            </p:cNvCxnSpPr>
            <p:nvPr/>
          </p:nvCxnSpPr>
          <p:spPr>
            <a:xfrm flipV="1">
              <a:off x="595506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Elbow Connector 594">
              <a:extLst>
                <a:ext uri="{FF2B5EF4-FFF2-40B4-BE49-F238E27FC236}">
                  <a16:creationId xmlns:a16="http://schemas.microsoft.com/office/drawing/2014/main" id="{705483FC-EB94-7B49-AFFE-C3A10A35A3A7}"/>
                </a:ext>
              </a:extLst>
            </p:cNvPr>
            <p:cNvCxnSpPr>
              <a:cxnSpLocks/>
              <a:stCxn id="590" idx="3"/>
            </p:cNvCxnSpPr>
            <p:nvPr/>
          </p:nvCxnSpPr>
          <p:spPr>
            <a:xfrm flipV="1">
              <a:off x="6720436"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Elbow Connector 595">
              <a:extLst>
                <a:ext uri="{FF2B5EF4-FFF2-40B4-BE49-F238E27FC236}">
                  <a16:creationId xmlns:a16="http://schemas.microsoft.com/office/drawing/2014/main" id="{FB619D96-1C82-0B46-9D5A-D163B8EEA4D6}"/>
                </a:ext>
              </a:extLst>
            </p:cNvPr>
            <p:cNvCxnSpPr>
              <a:cxnSpLocks/>
              <a:endCxn id="590" idx="1"/>
            </p:cNvCxnSpPr>
            <p:nvPr/>
          </p:nvCxnSpPr>
          <p:spPr>
            <a:xfrm rot="16200000" flipH="1">
              <a:off x="612968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C273D34C-7F86-A646-A915-FB8BFBBD69DD}"/>
                </a:ext>
              </a:extLst>
            </p:cNvPr>
            <p:cNvCxnSpPr>
              <a:cxnSpLocks/>
              <a:endCxn id="598" idx="2"/>
            </p:cNvCxnSpPr>
            <p:nvPr/>
          </p:nvCxnSpPr>
          <p:spPr>
            <a:xfrm>
              <a:off x="556648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8" name="Oval 597">
              <a:extLst>
                <a:ext uri="{FF2B5EF4-FFF2-40B4-BE49-F238E27FC236}">
                  <a16:creationId xmlns:a16="http://schemas.microsoft.com/office/drawing/2014/main" id="{725EB35F-3104-8740-811F-40C312251D93}"/>
                </a:ext>
              </a:extLst>
            </p:cNvPr>
            <p:cNvSpPr/>
            <p:nvPr/>
          </p:nvSpPr>
          <p:spPr>
            <a:xfrm flipV="1">
              <a:off x="6982877"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9" name="Rectangle 598">
              <a:extLst>
                <a:ext uri="{FF2B5EF4-FFF2-40B4-BE49-F238E27FC236}">
                  <a16:creationId xmlns:a16="http://schemas.microsoft.com/office/drawing/2014/main" id="{59AF77F6-9D07-6542-8EC8-B3EF163A4B97}"/>
                </a:ext>
              </a:extLst>
            </p:cNvPr>
            <p:cNvSpPr/>
            <p:nvPr/>
          </p:nvSpPr>
          <p:spPr>
            <a:xfrm flipV="1">
              <a:off x="399309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0" name="Diamond 599">
              <a:extLst>
                <a:ext uri="{FF2B5EF4-FFF2-40B4-BE49-F238E27FC236}">
                  <a16:creationId xmlns:a16="http://schemas.microsoft.com/office/drawing/2014/main" id="{36935096-1167-6C4D-ABAB-B109822C17CD}"/>
                </a:ext>
              </a:extLst>
            </p:cNvPr>
            <p:cNvSpPr/>
            <p:nvPr/>
          </p:nvSpPr>
          <p:spPr>
            <a:xfrm flipV="1">
              <a:off x="465839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1" name="Arc 600">
              <a:extLst>
                <a:ext uri="{FF2B5EF4-FFF2-40B4-BE49-F238E27FC236}">
                  <a16:creationId xmlns:a16="http://schemas.microsoft.com/office/drawing/2014/main" id="{29A7E970-C19F-5C48-9E78-DA7D6A80C6E3}"/>
                </a:ext>
              </a:extLst>
            </p:cNvPr>
            <p:cNvSpPr/>
            <p:nvPr/>
          </p:nvSpPr>
          <p:spPr>
            <a:xfrm flipV="1">
              <a:off x="352353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02" name="Straight Connector 601">
              <a:extLst>
                <a:ext uri="{FF2B5EF4-FFF2-40B4-BE49-F238E27FC236}">
                  <a16:creationId xmlns:a16="http://schemas.microsoft.com/office/drawing/2014/main" id="{86A73810-1754-A342-B539-D4C7ECE2FFCF}"/>
                </a:ext>
              </a:extLst>
            </p:cNvPr>
            <p:cNvCxnSpPr>
              <a:cxnSpLocks/>
            </p:cNvCxnSpPr>
            <p:nvPr/>
          </p:nvCxnSpPr>
          <p:spPr>
            <a:xfrm>
              <a:off x="372994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60C18E8-1EE6-2B46-8121-B553209BAC74}"/>
                </a:ext>
              </a:extLst>
            </p:cNvPr>
            <p:cNvCxnSpPr>
              <a:cxnSpLocks/>
              <a:endCxn id="599" idx="1"/>
            </p:cNvCxnSpPr>
            <p:nvPr/>
          </p:nvCxnSpPr>
          <p:spPr>
            <a:xfrm flipV="1">
              <a:off x="373446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Elbow Connector 603">
              <a:extLst>
                <a:ext uri="{FF2B5EF4-FFF2-40B4-BE49-F238E27FC236}">
                  <a16:creationId xmlns:a16="http://schemas.microsoft.com/office/drawing/2014/main" id="{6A3A19E9-671A-3C41-BF84-036C968F8966}"/>
                </a:ext>
              </a:extLst>
            </p:cNvPr>
            <p:cNvCxnSpPr>
              <a:cxnSpLocks/>
              <a:stCxn id="599" idx="3"/>
            </p:cNvCxnSpPr>
            <p:nvPr/>
          </p:nvCxnSpPr>
          <p:spPr>
            <a:xfrm flipV="1">
              <a:off x="425629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Elbow Connector 604">
              <a:extLst>
                <a:ext uri="{FF2B5EF4-FFF2-40B4-BE49-F238E27FC236}">
                  <a16:creationId xmlns:a16="http://schemas.microsoft.com/office/drawing/2014/main" id="{F385C3DA-2661-5D4B-AAD0-252F48F3A704}"/>
                </a:ext>
              </a:extLst>
            </p:cNvPr>
            <p:cNvCxnSpPr>
              <a:cxnSpLocks/>
              <a:stCxn id="600" idx="3"/>
            </p:cNvCxnSpPr>
            <p:nvPr/>
          </p:nvCxnSpPr>
          <p:spPr>
            <a:xfrm flipV="1">
              <a:off x="5021665"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Elbow Connector 605">
              <a:extLst>
                <a:ext uri="{FF2B5EF4-FFF2-40B4-BE49-F238E27FC236}">
                  <a16:creationId xmlns:a16="http://schemas.microsoft.com/office/drawing/2014/main" id="{9DD73030-CC71-104A-98DF-ED3F09015F72}"/>
                </a:ext>
              </a:extLst>
            </p:cNvPr>
            <p:cNvCxnSpPr>
              <a:cxnSpLocks/>
              <a:endCxn id="600" idx="1"/>
            </p:cNvCxnSpPr>
            <p:nvPr/>
          </p:nvCxnSpPr>
          <p:spPr>
            <a:xfrm rot="16200000" flipH="1">
              <a:off x="443091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51A1394D-7910-6B42-A41A-E1728080AD8B}"/>
                </a:ext>
              </a:extLst>
            </p:cNvPr>
            <p:cNvCxnSpPr>
              <a:cxnSpLocks/>
              <a:endCxn id="608" idx="2"/>
            </p:cNvCxnSpPr>
            <p:nvPr/>
          </p:nvCxnSpPr>
          <p:spPr>
            <a:xfrm>
              <a:off x="386771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08" name="Oval 607">
              <a:extLst>
                <a:ext uri="{FF2B5EF4-FFF2-40B4-BE49-F238E27FC236}">
                  <a16:creationId xmlns:a16="http://schemas.microsoft.com/office/drawing/2014/main" id="{1AC0F2A1-3C78-494B-B68A-ED36A317DDBA}"/>
                </a:ext>
              </a:extLst>
            </p:cNvPr>
            <p:cNvSpPr/>
            <p:nvPr/>
          </p:nvSpPr>
          <p:spPr>
            <a:xfrm flipV="1">
              <a:off x="5284106"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9" name="Rectangle 608">
              <a:extLst>
                <a:ext uri="{FF2B5EF4-FFF2-40B4-BE49-F238E27FC236}">
                  <a16:creationId xmlns:a16="http://schemas.microsoft.com/office/drawing/2014/main" id="{519A36F9-AF43-7D4D-8FBC-94CE292913A4}"/>
                </a:ext>
              </a:extLst>
            </p:cNvPr>
            <p:cNvSpPr/>
            <p:nvPr/>
          </p:nvSpPr>
          <p:spPr>
            <a:xfrm flipV="1">
              <a:off x="2294325" y="37062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0" name="Diamond 609">
              <a:extLst>
                <a:ext uri="{FF2B5EF4-FFF2-40B4-BE49-F238E27FC236}">
                  <a16:creationId xmlns:a16="http://schemas.microsoft.com/office/drawing/2014/main" id="{5169BA31-91B5-9D47-B27D-0F3503697F13}"/>
                </a:ext>
              </a:extLst>
            </p:cNvPr>
            <p:cNvSpPr/>
            <p:nvPr/>
          </p:nvSpPr>
          <p:spPr>
            <a:xfrm flipV="1">
              <a:off x="2959628" y="365624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1" name="Arc 610">
              <a:extLst>
                <a:ext uri="{FF2B5EF4-FFF2-40B4-BE49-F238E27FC236}">
                  <a16:creationId xmlns:a16="http://schemas.microsoft.com/office/drawing/2014/main" id="{762A60E2-1F35-C64A-A16F-4D0D9C51D864}"/>
                </a:ext>
              </a:extLst>
            </p:cNvPr>
            <p:cNvSpPr/>
            <p:nvPr/>
          </p:nvSpPr>
          <p:spPr>
            <a:xfrm flipV="1">
              <a:off x="1824760" y="33463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12" name="Straight Connector 611">
              <a:extLst>
                <a:ext uri="{FF2B5EF4-FFF2-40B4-BE49-F238E27FC236}">
                  <a16:creationId xmlns:a16="http://schemas.microsoft.com/office/drawing/2014/main" id="{268F6359-1763-5449-8422-C1BCE6081DCD}"/>
                </a:ext>
              </a:extLst>
            </p:cNvPr>
            <p:cNvCxnSpPr>
              <a:cxnSpLocks/>
              <a:stCxn id="614" idx="0"/>
            </p:cNvCxnSpPr>
            <p:nvPr/>
          </p:nvCxnSpPr>
          <p:spPr>
            <a:xfrm>
              <a:off x="2031168" y="36920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0FC3AA3E-E280-A74D-9C03-994E234DEE3E}"/>
                </a:ext>
              </a:extLst>
            </p:cNvPr>
            <p:cNvCxnSpPr>
              <a:cxnSpLocks/>
              <a:endCxn id="609" idx="1"/>
            </p:cNvCxnSpPr>
            <p:nvPr/>
          </p:nvCxnSpPr>
          <p:spPr>
            <a:xfrm flipV="1">
              <a:off x="2035695" y="383788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14" name="Oval 613">
              <a:extLst>
                <a:ext uri="{FF2B5EF4-FFF2-40B4-BE49-F238E27FC236}">
                  <a16:creationId xmlns:a16="http://schemas.microsoft.com/office/drawing/2014/main" id="{44FE1198-5C06-2F40-B5DA-1777F5B92A12}"/>
                </a:ext>
              </a:extLst>
            </p:cNvPr>
            <p:cNvSpPr/>
            <p:nvPr/>
          </p:nvSpPr>
          <p:spPr>
            <a:xfrm flipV="1">
              <a:off x="1893392"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15" name="Elbow Connector 614">
              <a:extLst>
                <a:ext uri="{FF2B5EF4-FFF2-40B4-BE49-F238E27FC236}">
                  <a16:creationId xmlns:a16="http://schemas.microsoft.com/office/drawing/2014/main" id="{202F4161-C57A-2547-AD8A-3A0F7B8016AA}"/>
                </a:ext>
              </a:extLst>
            </p:cNvPr>
            <p:cNvCxnSpPr>
              <a:cxnSpLocks/>
              <a:stCxn id="609" idx="3"/>
            </p:cNvCxnSpPr>
            <p:nvPr/>
          </p:nvCxnSpPr>
          <p:spPr>
            <a:xfrm flipV="1">
              <a:off x="2557519" y="35542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6" name="Elbow Connector 615">
              <a:extLst>
                <a:ext uri="{FF2B5EF4-FFF2-40B4-BE49-F238E27FC236}">
                  <a16:creationId xmlns:a16="http://schemas.microsoft.com/office/drawing/2014/main" id="{42404AD2-9075-F441-BF05-5608AE27E67E}"/>
                </a:ext>
              </a:extLst>
            </p:cNvPr>
            <p:cNvCxnSpPr>
              <a:cxnSpLocks/>
              <a:stCxn id="610" idx="3"/>
            </p:cNvCxnSpPr>
            <p:nvPr/>
          </p:nvCxnSpPr>
          <p:spPr>
            <a:xfrm flipV="1">
              <a:off x="3322894" y="35542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7" name="Elbow Connector 616">
              <a:extLst>
                <a:ext uri="{FF2B5EF4-FFF2-40B4-BE49-F238E27FC236}">
                  <a16:creationId xmlns:a16="http://schemas.microsoft.com/office/drawing/2014/main" id="{48F937F8-5341-244D-8E33-A4D0F72195FB}"/>
                </a:ext>
              </a:extLst>
            </p:cNvPr>
            <p:cNvCxnSpPr>
              <a:cxnSpLocks/>
              <a:endCxn id="610" idx="1"/>
            </p:cNvCxnSpPr>
            <p:nvPr/>
          </p:nvCxnSpPr>
          <p:spPr>
            <a:xfrm rot="16200000" flipH="1">
              <a:off x="2732147" y="36104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AE45F4D8-421C-8F45-B718-8E8FFDBF2D9B}"/>
                </a:ext>
              </a:extLst>
            </p:cNvPr>
            <p:cNvCxnSpPr>
              <a:cxnSpLocks/>
              <a:stCxn id="614" idx="6"/>
              <a:endCxn id="619" idx="2"/>
            </p:cNvCxnSpPr>
            <p:nvPr/>
          </p:nvCxnSpPr>
          <p:spPr>
            <a:xfrm>
              <a:off x="2168944" y="35542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91A9A5A6-2954-6F46-A5E2-FBEC5F9F218E}"/>
                </a:ext>
              </a:extLst>
            </p:cNvPr>
            <p:cNvSpPr/>
            <p:nvPr/>
          </p:nvSpPr>
          <p:spPr>
            <a:xfrm flipV="1">
              <a:off x="3585335" y="34164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0" name="Rectangle 619">
              <a:extLst>
                <a:ext uri="{FF2B5EF4-FFF2-40B4-BE49-F238E27FC236}">
                  <a16:creationId xmlns:a16="http://schemas.microsoft.com/office/drawing/2014/main" id="{0A47A028-5E75-F342-9A0E-A4617C73D4C5}"/>
                </a:ext>
              </a:extLst>
            </p:cNvPr>
            <p:cNvSpPr/>
            <p:nvPr/>
          </p:nvSpPr>
          <p:spPr>
            <a:xfrm flipV="1">
              <a:off x="739063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1" name="Arc 620">
              <a:extLst>
                <a:ext uri="{FF2B5EF4-FFF2-40B4-BE49-F238E27FC236}">
                  <a16:creationId xmlns:a16="http://schemas.microsoft.com/office/drawing/2014/main" id="{C19CF378-5023-1F45-A0DE-66383E7ECB9A}"/>
                </a:ext>
              </a:extLst>
            </p:cNvPr>
            <p:cNvSpPr/>
            <p:nvPr/>
          </p:nvSpPr>
          <p:spPr>
            <a:xfrm flipV="1">
              <a:off x="692107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22" name="Straight Connector 621">
              <a:extLst>
                <a:ext uri="{FF2B5EF4-FFF2-40B4-BE49-F238E27FC236}">
                  <a16:creationId xmlns:a16="http://schemas.microsoft.com/office/drawing/2014/main" id="{FC946703-AE59-BA45-85D1-3BFF5977199E}"/>
                </a:ext>
              </a:extLst>
            </p:cNvPr>
            <p:cNvCxnSpPr>
              <a:cxnSpLocks/>
              <a:endCxn id="620" idx="1"/>
            </p:cNvCxnSpPr>
            <p:nvPr/>
          </p:nvCxnSpPr>
          <p:spPr>
            <a:xfrm flipV="1">
              <a:off x="713200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Elbow Connector 622">
              <a:extLst>
                <a:ext uri="{FF2B5EF4-FFF2-40B4-BE49-F238E27FC236}">
                  <a16:creationId xmlns:a16="http://schemas.microsoft.com/office/drawing/2014/main" id="{0B2B52D6-8DAC-3642-A0FC-88F70053F6C7}"/>
                </a:ext>
              </a:extLst>
            </p:cNvPr>
            <p:cNvCxnSpPr>
              <a:cxnSpLocks/>
              <a:stCxn id="620" idx="3"/>
            </p:cNvCxnSpPr>
            <p:nvPr/>
          </p:nvCxnSpPr>
          <p:spPr>
            <a:xfrm flipV="1">
              <a:off x="765383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F6965128-5DAB-EF44-8191-9F799AB3E4AF}"/>
                </a:ext>
              </a:extLst>
            </p:cNvPr>
            <p:cNvCxnSpPr>
              <a:cxnSpLocks/>
            </p:cNvCxnSpPr>
            <p:nvPr/>
          </p:nvCxnSpPr>
          <p:spPr>
            <a:xfrm>
              <a:off x="7265258" y="355425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5" name="Oval 624">
              <a:extLst>
                <a:ext uri="{FF2B5EF4-FFF2-40B4-BE49-F238E27FC236}">
                  <a16:creationId xmlns:a16="http://schemas.microsoft.com/office/drawing/2014/main" id="{05CF0D75-ECD1-4C48-AE4A-DCC513E79BBF}"/>
                </a:ext>
              </a:extLst>
            </p:cNvPr>
            <p:cNvSpPr/>
            <p:nvPr/>
          </p:nvSpPr>
          <p:spPr>
            <a:xfrm flipV="1">
              <a:off x="868164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26" name="Straight Connector 625">
              <a:extLst>
                <a:ext uri="{FF2B5EF4-FFF2-40B4-BE49-F238E27FC236}">
                  <a16:creationId xmlns:a16="http://schemas.microsoft.com/office/drawing/2014/main" id="{F1EDA486-1B3A-3143-BE77-F9A07176205B}"/>
                </a:ext>
              </a:extLst>
            </p:cNvPr>
            <p:cNvCxnSpPr>
              <a:cxnSpLocks/>
            </p:cNvCxnSpPr>
            <p:nvPr/>
          </p:nvCxnSpPr>
          <p:spPr>
            <a:xfrm>
              <a:off x="8523923" y="355425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7" name="Oval 626">
              <a:extLst>
                <a:ext uri="{FF2B5EF4-FFF2-40B4-BE49-F238E27FC236}">
                  <a16:creationId xmlns:a16="http://schemas.microsoft.com/office/drawing/2014/main" id="{70BCE28A-F0B4-B04F-A212-EE3C29532A1E}"/>
                </a:ext>
              </a:extLst>
            </p:cNvPr>
            <p:cNvSpPr/>
            <p:nvPr/>
          </p:nvSpPr>
          <p:spPr>
            <a:xfrm>
              <a:off x="805340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28" name="Oval 627">
              <a:extLst>
                <a:ext uri="{FF2B5EF4-FFF2-40B4-BE49-F238E27FC236}">
                  <a16:creationId xmlns:a16="http://schemas.microsoft.com/office/drawing/2014/main" id="{7C959401-F9B6-734D-8878-C70FAB329E41}"/>
                </a:ext>
              </a:extLst>
            </p:cNvPr>
            <p:cNvSpPr/>
            <p:nvPr/>
          </p:nvSpPr>
          <p:spPr>
            <a:xfrm>
              <a:off x="821307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9" name="Oval 628">
              <a:extLst>
                <a:ext uri="{FF2B5EF4-FFF2-40B4-BE49-F238E27FC236}">
                  <a16:creationId xmlns:a16="http://schemas.microsoft.com/office/drawing/2014/main" id="{3AC5CE19-6942-264A-9D05-3670A6A074A0}"/>
                </a:ext>
              </a:extLst>
            </p:cNvPr>
            <p:cNvSpPr/>
            <p:nvPr/>
          </p:nvSpPr>
          <p:spPr>
            <a:xfrm>
              <a:off x="8370731"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0" name="Google Shape;399;p3">
              <a:extLst>
                <a:ext uri="{FF2B5EF4-FFF2-40B4-BE49-F238E27FC236}">
                  <a16:creationId xmlns:a16="http://schemas.microsoft.com/office/drawing/2014/main" id="{8C00EABC-4524-5743-9641-88E45DAB019B}"/>
                </a:ext>
              </a:extLst>
            </p:cNvPr>
            <p:cNvSpPr/>
            <p:nvPr/>
          </p:nvSpPr>
          <p:spPr>
            <a:xfrm rot="16200000">
              <a:off x="1311652" y="3398765"/>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31" name="Straight Connector 630">
              <a:extLst>
                <a:ext uri="{FF2B5EF4-FFF2-40B4-BE49-F238E27FC236}">
                  <a16:creationId xmlns:a16="http://schemas.microsoft.com/office/drawing/2014/main" id="{5B5A0183-EF93-6246-99E3-1A24AB7AB1BC}"/>
                </a:ext>
              </a:extLst>
            </p:cNvPr>
            <p:cNvCxnSpPr>
              <a:cxnSpLocks/>
              <a:stCxn id="630" idx="2"/>
            </p:cNvCxnSpPr>
            <p:nvPr/>
          </p:nvCxnSpPr>
          <p:spPr>
            <a:xfrm>
              <a:off x="1623148" y="355277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2" name="TextBox 631">
              <a:extLst>
                <a:ext uri="{FF2B5EF4-FFF2-40B4-BE49-F238E27FC236}">
                  <a16:creationId xmlns:a16="http://schemas.microsoft.com/office/drawing/2014/main" id="{58B1C90E-8A1F-AF49-BA44-F173C4F3BA6D}"/>
                </a:ext>
              </a:extLst>
            </p:cNvPr>
            <p:cNvSpPr txBox="1"/>
            <p:nvPr/>
          </p:nvSpPr>
          <p:spPr>
            <a:xfrm>
              <a:off x="122549" y="3337345"/>
              <a:ext cx="107112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located</a:t>
              </a:r>
            </a:p>
          </p:txBody>
        </p:sp>
        <p:cxnSp>
          <p:nvCxnSpPr>
            <p:cNvPr id="634" name="Straight Connector 633">
              <a:extLst>
                <a:ext uri="{FF2B5EF4-FFF2-40B4-BE49-F238E27FC236}">
                  <a16:creationId xmlns:a16="http://schemas.microsoft.com/office/drawing/2014/main" id="{4996B5DF-6970-8B40-99CF-40CFB44DDA87}"/>
                </a:ext>
              </a:extLst>
            </p:cNvPr>
            <p:cNvCxnSpPr>
              <a:cxnSpLocks/>
            </p:cNvCxnSpPr>
            <p:nvPr/>
          </p:nvCxnSpPr>
          <p:spPr>
            <a:xfrm>
              <a:off x="712748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35" name="Rectangle 634">
              <a:extLst>
                <a:ext uri="{FF2B5EF4-FFF2-40B4-BE49-F238E27FC236}">
                  <a16:creationId xmlns:a16="http://schemas.microsoft.com/office/drawing/2014/main" id="{7C27FF3A-9926-1F49-84B2-FC55EF6B60B0}"/>
                </a:ext>
              </a:extLst>
            </p:cNvPr>
            <p:cNvSpPr/>
            <p:nvPr/>
          </p:nvSpPr>
          <p:spPr>
            <a:xfrm flipV="1">
              <a:off x="908940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6" name="Diamond 635">
              <a:extLst>
                <a:ext uri="{FF2B5EF4-FFF2-40B4-BE49-F238E27FC236}">
                  <a16:creationId xmlns:a16="http://schemas.microsoft.com/office/drawing/2014/main" id="{A94F4FF6-F79D-924E-AB25-3698A136E14C}"/>
                </a:ext>
              </a:extLst>
            </p:cNvPr>
            <p:cNvSpPr/>
            <p:nvPr/>
          </p:nvSpPr>
          <p:spPr>
            <a:xfrm flipV="1">
              <a:off x="9754710"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7" name="Arc 636">
              <a:extLst>
                <a:ext uri="{FF2B5EF4-FFF2-40B4-BE49-F238E27FC236}">
                  <a16:creationId xmlns:a16="http://schemas.microsoft.com/office/drawing/2014/main" id="{C6D45C10-B581-DD45-8C59-40EDDAD0CB0E}"/>
                </a:ext>
              </a:extLst>
            </p:cNvPr>
            <p:cNvSpPr/>
            <p:nvPr/>
          </p:nvSpPr>
          <p:spPr>
            <a:xfrm flipV="1">
              <a:off x="861984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38" name="Straight Connector 637">
              <a:extLst>
                <a:ext uri="{FF2B5EF4-FFF2-40B4-BE49-F238E27FC236}">
                  <a16:creationId xmlns:a16="http://schemas.microsoft.com/office/drawing/2014/main" id="{97BD1483-15AD-3746-A9C7-B71DA676B736}"/>
                </a:ext>
              </a:extLst>
            </p:cNvPr>
            <p:cNvCxnSpPr>
              <a:cxnSpLocks/>
            </p:cNvCxnSpPr>
            <p:nvPr/>
          </p:nvCxnSpPr>
          <p:spPr>
            <a:xfrm>
              <a:off x="882625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2533E41C-92E4-0E49-8BE6-32CE6920E2BE}"/>
                </a:ext>
              </a:extLst>
            </p:cNvPr>
            <p:cNvCxnSpPr>
              <a:cxnSpLocks/>
              <a:endCxn id="635" idx="1"/>
            </p:cNvCxnSpPr>
            <p:nvPr/>
          </p:nvCxnSpPr>
          <p:spPr>
            <a:xfrm flipV="1">
              <a:off x="883077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Elbow Connector 639">
              <a:extLst>
                <a:ext uri="{FF2B5EF4-FFF2-40B4-BE49-F238E27FC236}">
                  <a16:creationId xmlns:a16="http://schemas.microsoft.com/office/drawing/2014/main" id="{3D06FB9C-44E6-0C48-8D3F-77F774AFBC09}"/>
                </a:ext>
              </a:extLst>
            </p:cNvPr>
            <p:cNvCxnSpPr>
              <a:cxnSpLocks/>
              <a:stCxn id="635" idx="3"/>
            </p:cNvCxnSpPr>
            <p:nvPr/>
          </p:nvCxnSpPr>
          <p:spPr>
            <a:xfrm flipV="1">
              <a:off x="935260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Elbow Connector 640">
              <a:extLst>
                <a:ext uri="{FF2B5EF4-FFF2-40B4-BE49-F238E27FC236}">
                  <a16:creationId xmlns:a16="http://schemas.microsoft.com/office/drawing/2014/main" id="{65DEF23D-3954-AC4E-979C-1373423DEF9D}"/>
                </a:ext>
              </a:extLst>
            </p:cNvPr>
            <p:cNvCxnSpPr>
              <a:cxnSpLocks/>
              <a:stCxn id="636" idx="3"/>
            </p:cNvCxnSpPr>
            <p:nvPr/>
          </p:nvCxnSpPr>
          <p:spPr>
            <a:xfrm flipV="1">
              <a:off x="10117976"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Elbow Connector 641">
              <a:extLst>
                <a:ext uri="{FF2B5EF4-FFF2-40B4-BE49-F238E27FC236}">
                  <a16:creationId xmlns:a16="http://schemas.microsoft.com/office/drawing/2014/main" id="{F192A8CC-99A3-2840-B4E5-30C4F3592826}"/>
                </a:ext>
              </a:extLst>
            </p:cNvPr>
            <p:cNvCxnSpPr>
              <a:cxnSpLocks/>
              <a:endCxn id="636" idx="1"/>
            </p:cNvCxnSpPr>
            <p:nvPr/>
          </p:nvCxnSpPr>
          <p:spPr>
            <a:xfrm rot="16200000" flipH="1">
              <a:off x="9527229"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77E675B4-D8CF-E342-AEAD-A2630356E993}"/>
                </a:ext>
              </a:extLst>
            </p:cNvPr>
            <p:cNvCxnSpPr>
              <a:cxnSpLocks/>
              <a:endCxn id="644" idx="2"/>
            </p:cNvCxnSpPr>
            <p:nvPr/>
          </p:nvCxnSpPr>
          <p:spPr>
            <a:xfrm>
              <a:off x="8964027"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44" name="Oval 643">
              <a:extLst>
                <a:ext uri="{FF2B5EF4-FFF2-40B4-BE49-F238E27FC236}">
                  <a16:creationId xmlns:a16="http://schemas.microsoft.com/office/drawing/2014/main" id="{AF6C1B94-ED79-024B-AB22-8E94D874B314}"/>
                </a:ext>
              </a:extLst>
            </p:cNvPr>
            <p:cNvSpPr/>
            <p:nvPr/>
          </p:nvSpPr>
          <p:spPr>
            <a:xfrm flipV="1">
              <a:off x="1038041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5" name="Rectangle 644">
              <a:extLst>
                <a:ext uri="{FF2B5EF4-FFF2-40B4-BE49-F238E27FC236}">
                  <a16:creationId xmlns:a16="http://schemas.microsoft.com/office/drawing/2014/main" id="{85B10569-C08E-AB4D-BEC5-1CF552AEE160}"/>
                </a:ext>
              </a:extLst>
            </p:cNvPr>
            <p:cNvSpPr/>
            <p:nvPr/>
          </p:nvSpPr>
          <p:spPr>
            <a:xfrm flipV="1">
              <a:off x="569186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6" name="Diamond 645">
              <a:extLst>
                <a:ext uri="{FF2B5EF4-FFF2-40B4-BE49-F238E27FC236}">
                  <a16:creationId xmlns:a16="http://schemas.microsoft.com/office/drawing/2014/main" id="{1E883A92-A84A-4A4B-AAC0-04CC308FFC85}"/>
                </a:ext>
              </a:extLst>
            </p:cNvPr>
            <p:cNvSpPr/>
            <p:nvPr/>
          </p:nvSpPr>
          <p:spPr>
            <a:xfrm flipV="1">
              <a:off x="635716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7" name="Arc 646">
              <a:extLst>
                <a:ext uri="{FF2B5EF4-FFF2-40B4-BE49-F238E27FC236}">
                  <a16:creationId xmlns:a16="http://schemas.microsoft.com/office/drawing/2014/main" id="{FEB58E0D-F125-4B45-AF57-A8CE94693EB8}"/>
                </a:ext>
              </a:extLst>
            </p:cNvPr>
            <p:cNvSpPr/>
            <p:nvPr/>
          </p:nvSpPr>
          <p:spPr>
            <a:xfrm flipV="1">
              <a:off x="522230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48" name="Straight Connector 647">
              <a:extLst>
                <a:ext uri="{FF2B5EF4-FFF2-40B4-BE49-F238E27FC236}">
                  <a16:creationId xmlns:a16="http://schemas.microsoft.com/office/drawing/2014/main" id="{44F44932-5721-F442-A937-C8E012C7649E}"/>
                </a:ext>
              </a:extLst>
            </p:cNvPr>
            <p:cNvCxnSpPr>
              <a:cxnSpLocks/>
            </p:cNvCxnSpPr>
            <p:nvPr/>
          </p:nvCxnSpPr>
          <p:spPr>
            <a:xfrm>
              <a:off x="542870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9066B1A0-A6D8-7B49-A385-AAE05E918621}"/>
                </a:ext>
              </a:extLst>
            </p:cNvPr>
            <p:cNvCxnSpPr>
              <a:cxnSpLocks/>
              <a:endCxn id="645" idx="1"/>
            </p:cNvCxnSpPr>
            <p:nvPr/>
          </p:nvCxnSpPr>
          <p:spPr>
            <a:xfrm flipV="1">
              <a:off x="543323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Elbow Connector 649">
              <a:extLst>
                <a:ext uri="{FF2B5EF4-FFF2-40B4-BE49-F238E27FC236}">
                  <a16:creationId xmlns:a16="http://schemas.microsoft.com/office/drawing/2014/main" id="{28BCC855-CBB6-6140-B21B-7579EBF57E4C}"/>
                </a:ext>
              </a:extLst>
            </p:cNvPr>
            <p:cNvCxnSpPr>
              <a:cxnSpLocks/>
              <a:stCxn id="645" idx="3"/>
            </p:cNvCxnSpPr>
            <p:nvPr/>
          </p:nvCxnSpPr>
          <p:spPr>
            <a:xfrm flipV="1">
              <a:off x="595505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Elbow Connector 650">
              <a:extLst>
                <a:ext uri="{FF2B5EF4-FFF2-40B4-BE49-F238E27FC236}">
                  <a16:creationId xmlns:a16="http://schemas.microsoft.com/office/drawing/2014/main" id="{41517D41-80EF-5440-8E62-0AD4C5305781}"/>
                </a:ext>
              </a:extLst>
            </p:cNvPr>
            <p:cNvCxnSpPr>
              <a:cxnSpLocks/>
              <a:stCxn id="646" idx="3"/>
            </p:cNvCxnSpPr>
            <p:nvPr/>
          </p:nvCxnSpPr>
          <p:spPr>
            <a:xfrm flipV="1">
              <a:off x="6720435"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Elbow Connector 651">
              <a:extLst>
                <a:ext uri="{FF2B5EF4-FFF2-40B4-BE49-F238E27FC236}">
                  <a16:creationId xmlns:a16="http://schemas.microsoft.com/office/drawing/2014/main" id="{AF342CF9-BB1F-A643-B6AC-C1FD247C5C11}"/>
                </a:ext>
              </a:extLst>
            </p:cNvPr>
            <p:cNvCxnSpPr>
              <a:cxnSpLocks/>
              <a:endCxn id="646" idx="1"/>
            </p:cNvCxnSpPr>
            <p:nvPr/>
          </p:nvCxnSpPr>
          <p:spPr>
            <a:xfrm rot="16200000" flipH="1">
              <a:off x="612968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66E02DBC-9224-C64F-B7B0-4EDE4C26A72C}"/>
                </a:ext>
              </a:extLst>
            </p:cNvPr>
            <p:cNvCxnSpPr>
              <a:cxnSpLocks/>
              <a:endCxn id="654" idx="2"/>
            </p:cNvCxnSpPr>
            <p:nvPr/>
          </p:nvCxnSpPr>
          <p:spPr>
            <a:xfrm>
              <a:off x="556648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4" name="Oval 653">
              <a:extLst>
                <a:ext uri="{FF2B5EF4-FFF2-40B4-BE49-F238E27FC236}">
                  <a16:creationId xmlns:a16="http://schemas.microsoft.com/office/drawing/2014/main" id="{56F800A8-1CCA-8F4D-B00E-D1A172101B6B}"/>
                </a:ext>
              </a:extLst>
            </p:cNvPr>
            <p:cNvSpPr/>
            <p:nvPr/>
          </p:nvSpPr>
          <p:spPr>
            <a:xfrm flipV="1">
              <a:off x="6982876"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5" name="Rectangle 654">
              <a:extLst>
                <a:ext uri="{FF2B5EF4-FFF2-40B4-BE49-F238E27FC236}">
                  <a16:creationId xmlns:a16="http://schemas.microsoft.com/office/drawing/2014/main" id="{C3E868BF-F779-D14D-8CB5-1513F78891A6}"/>
                </a:ext>
              </a:extLst>
            </p:cNvPr>
            <p:cNvSpPr/>
            <p:nvPr/>
          </p:nvSpPr>
          <p:spPr>
            <a:xfrm flipV="1">
              <a:off x="399309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6" name="Diamond 655">
              <a:extLst>
                <a:ext uri="{FF2B5EF4-FFF2-40B4-BE49-F238E27FC236}">
                  <a16:creationId xmlns:a16="http://schemas.microsoft.com/office/drawing/2014/main" id="{BD2585FF-8C5F-EA4D-ACD2-43044BF7058C}"/>
                </a:ext>
              </a:extLst>
            </p:cNvPr>
            <p:cNvSpPr/>
            <p:nvPr/>
          </p:nvSpPr>
          <p:spPr>
            <a:xfrm flipV="1">
              <a:off x="465839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7" name="Arc 656">
              <a:extLst>
                <a:ext uri="{FF2B5EF4-FFF2-40B4-BE49-F238E27FC236}">
                  <a16:creationId xmlns:a16="http://schemas.microsoft.com/office/drawing/2014/main" id="{BA3CDAE6-FD96-E14A-92A6-036E17593225}"/>
                </a:ext>
              </a:extLst>
            </p:cNvPr>
            <p:cNvSpPr/>
            <p:nvPr/>
          </p:nvSpPr>
          <p:spPr>
            <a:xfrm flipV="1">
              <a:off x="352353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58" name="Straight Connector 657">
              <a:extLst>
                <a:ext uri="{FF2B5EF4-FFF2-40B4-BE49-F238E27FC236}">
                  <a16:creationId xmlns:a16="http://schemas.microsoft.com/office/drawing/2014/main" id="{01CD1AAE-D2A7-2F43-857A-CF16AAE80E70}"/>
                </a:ext>
              </a:extLst>
            </p:cNvPr>
            <p:cNvCxnSpPr>
              <a:cxnSpLocks/>
            </p:cNvCxnSpPr>
            <p:nvPr/>
          </p:nvCxnSpPr>
          <p:spPr>
            <a:xfrm>
              <a:off x="372993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5E7A5C2-6FE5-4440-B01F-ACD139399405}"/>
                </a:ext>
              </a:extLst>
            </p:cNvPr>
            <p:cNvCxnSpPr>
              <a:cxnSpLocks/>
              <a:endCxn id="655" idx="1"/>
            </p:cNvCxnSpPr>
            <p:nvPr/>
          </p:nvCxnSpPr>
          <p:spPr>
            <a:xfrm flipV="1">
              <a:off x="373446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Elbow Connector 659">
              <a:extLst>
                <a:ext uri="{FF2B5EF4-FFF2-40B4-BE49-F238E27FC236}">
                  <a16:creationId xmlns:a16="http://schemas.microsoft.com/office/drawing/2014/main" id="{6D404817-29FD-E046-8A59-8DAC047F3AEF}"/>
                </a:ext>
              </a:extLst>
            </p:cNvPr>
            <p:cNvCxnSpPr>
              <a:cxnSpLocks/>
              <a:stCxn id="655" idx="3"/>
            </p:cNvCxnSpPr>
            <p:nvPr/>
          </p:nvCxnSpPr>
          <p:spPr>
            <a:xfrm flipV="1">
              <a:off x="425628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Elbow Connector 660">
              <a:extLst>
                <a:ext uri="{FF2B5EF4-FFF2-40B4-BE49-F238E27FC236}">
                  <a16:creationId xmlns:a16="http://schemas.microsoft.com/office/drawing/2014/main" id="{25EDBCE1-93BB-794D-A33A-659404857083}"/>
                </a:ext>
              </a:extLst>
            </p:cNvPr>
            <p:cNvCxnSpPr>
              <a:cxnSpLocks/>
              <a:stCxn id="656" idx="3"/>
            </p:cNvCxnSpPr>
            <p:nvPr/>
          </p:nvCxnSpPr>
          <p:spPr>
            <a:xfrm flipV="1">
              <a:off x="5021664"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Elbow Connector 661">
              <a:extLst>
                <a:ext uri="{FF2B5EF4-FFF2-40B4-BE49-F238E27FC236}">
                  <a16:creationId xmlns:a16="http://schemas.microsoft.com/office/drawing/2014/main" id="{085CEC73-1AAD-024D-8A87-FA8FD0E7CD86}"/>
                </a:ext>
              </a:extLst>
            </p:cNvPr>
            <p:cNvCxnSpPr>
              <a:cxnSpLocks/>
              <a:endCxn id="656" idx="1"/>
            </p:cNvCxnSpPr>
            <p:nvPr/>
          </p:nvCxnSpPr>
          <p:spPr>
            <a:xfrm rot="16200000" flipH="1">
              <a:off x="443091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D8D3EFDE-A288-CF4C-AAB1-5302A0935CA4}"/>
                </a:ext>
              </a:extLst>
            </p:cNvPr>
            <p:cNvCxnSpPr>
              <a:cxnSpLocks/>
              <a:endCxn id="664" idx="2"/>
            </p:cNvCxnSpPr>
            <p:nvPr/>
          </p:nvCxnSpPr>
          <p:spPr>
            <a:xfrm>
              <a:off x="386771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4" name="Oval 663">
              <a:extLst>
                <a:ext uri="{FF2B5EF4-FFF2-40B4-BE49-F238E27FC236}">
                  <a16:creationId xmlns:a16="http://schemas.microsoft.com/office/drawing/2014/main" id="{4B1A00F7-C3EF-0B43-AFF8-1B5D8E8A2C8A}"/>
                </a:ext>
              </a:extLst>
            </p:cNvPr>
            <p:cNvSpPr/>
            <p:nvPr/>
          </p:nvSpPr>
          <p:spPr>
            <a:xfrm flipV="1">
              <a:off x="5284105"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5" name="Rectangle 664">
              <a:extLst>
                <a:ext uri="{FF2B5EF4-FFF2-40B4-BE49-F238E27FC236}">
                  <a16:creationId xmlns:a16="http://schemas.microsoft.com/office/drawing/2014/main" id="{CFCF3DE7-7571-6849-B4E0-161087DF8ECC}"/>
                </a:ext>
              </a:extLst>
            </p:cNvPr>
            <p:cNvSpPr/>
            <p:nvPr/>
          </p:nvSpPr>
          <p:spPr>
            <a:xfrm flipV="1">
              <a:off x="2294324"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6" name="Diamond 665">
              <a:extLst>
                <a:ext uri="{FF2B5EF4-FFF2-40B4-BE49-F238E27FC236}">
                  <a16:creationId xmlns:a16="http://schemas.microsoft.com/office/drawing/2014/main" id="{25A288CB-D697-D64D-9B00-5C2DE5480121}"/>
                </a:ext>
              </a:extLst>
            </p:cNvPr>
            <p:cNvSpPr/>
            <p:nvPr/>
          </p:nvSpPr>
          <p:spPr>
            <a:xfrm flipV="1">
              <a:off x="2959627"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7" name="Arc 666">
              <a:extLst>
                <a:ext uri="{FF2B5EF4-FFF2-40B4-BE49-F238E27FC236}">
                  <a16:creationId xmlns:a16="http://schemas.microsoft.com/office/drawing/2014/main" id="{971B2ECF-AAB2-F741-AD98-064B4DAF4FE7}"/>
                </a:ext>
              </a:extLst>
            </p:cNvPr>
            <p:cNvSpPr/>
            <p:nvPr/>
          </p:nvSpPr>
          <p:spPr>
            <a:xfrm flipV="1">
              <a:off x="1824759"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68" name="Straight Connector 667">
              <a:extLst>
                <a:ext uri="{FF2B5EF4-FFF2-40B4-BE49-F238E27FC236}">
                  <a16:creationId xmlns:a16="http://schemas.microsoft.com/office/drawing/2014/main" id="{140D01CB-DFDD-8F45-9CDA-DC7647B6C49D}"/>
                </a:ext>
              </a:extLst>
            </p:cNvPr>
            <p:cNvCxnSpPr>
              <a:cxnSpLocks/>
              <a:stCxn id="670" idx="0"/>
            </p:cNvCxnSpPr>
            <p:nvPr/>
          </p:nvCxnSpPr>
          <p:spPr>
            <a:xfrm>
              <a:off x="2031167"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6212FF52-ED8A-D049-B9AD-45EED9FE648A}"/>
                </a:ext>
              </a:extLst>
            </p:cNvPr>
            <p:cNvCxnSpPr>
              <a:cxnSpLocks/>
              <a:endCxn id="665" idx="1"/>
            </p:cNvCxnSpPr>
            <p:nvPr/>
          </p:nvCxnSpPr>
          <p:spPr>
            <a:xfrm flipV="1">
              <a:off x="2035694"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70" name="Oval 669">
              <a:extLst>
                <a:ext uri="{FF2B5EF4-FFF2-40B4-BE49-F238E27FC236}">
                  <a16:creationId xmlns:a16="http://schemas.microsoft.com/office/drawing/2014/main" id="{346E1EC2-AA5F-9E44-B791-2D6FE396A796}"/>
                </a:ext>
              </a:extLst>
            </p:cNvPr>
            <p:cNvSpPr/>
            <p:nvPr/>
          </p:nvSpPr>
          <p:spPr>
            <a:xfrm flipV="1">
              <a:off x="1893391" y="407390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71" name="Elbow Connector 670">
              <a:extLst>
                <a:ext uri="{FF2B5EF4-FFF2-40B4-BE49-F238E27FC236}">
                  <a16:creationId xmlns:a16="http://schemas.microsoft.com/office/drawing/2014/main" id="{29767341-CE2A-5D4D-9044-92DB70A5E460}"/>
                </a:ext>
              </a:extLst>
            </p:cNvPr>
            <p:cNvCxnSpPr>
              <a:cxnSpLocks/>
              <a:stCxn id="665" idx="3"/>
            </p:cNvCxnSpPr>
            <p:nvPr/>
          </p:nvCxnSpPr>
          <p:spPr>
            <a:xfrm flipV="1">
              <a:off x="2557518"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2" name="Elbow Connector 671">
              <a:extLst>
                <a:ext uri="{FF2B5EF4-FFF2-40B4-BE49-F238E27FC236}">
                  <a16:creationId xmlns:a16="http://schemas.microsoft.com/office/drawing/2014/main" id="{7CFAEB9D-500C-5247-B773-AB9E6477505C}"/>
                </a:ext>
              </a:extLst>
            </p:cNvPr>
            <p:cNvCxnSpPr>
              <a:cxnSpLocks/>
              <a:stCxn id="666" idx="3"/>
            </p:cNvCxnSpPr>
            <p:nvPr/>
          </p:nvCxnSpPr>
          <p:spPr>
            <a:xfrm flipV="1">
              <a:off x="3322893"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Elbow Connector 672">
              <a:extLst>
                <a:ext uri="{FF2B5EF4-FFF2-40B4-BE49-F238E27FC236}">
                  <a16:creationId xmlns:a16="http://schemas.microsoft.com/office/drawing/2014/main" id="{809606AA-0E38-824D-AB0D-DA130561F515}"/>
                </a:ext>
              </a:extLst>
            </p:cNvPr>
            <p:cNvCxnSpPr>
              <a:cxnSpLocks/>
              <a:endCxn id="666" idx="1"/>
            </p:cNvCxnSpPr>
            <p:nvPr/>
          </p:nvCxnSpPr>
          <p:spPr>
            <a:xfrm rot="16200000" flipH="1">
              <a:off x="2732146"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E0CDE84-C389-6F4A-9513-4B58A920CA8D}"/>
                </a:ext>
              </a:extLst>
            </p:cNvPr>
            <p:cNvCxnSpPr>
              <a:cxnSpLocks/>
              <a:stCxn id="670" idx="6"/>
              <a:endCxn id="675" idx="2"/>
            </p:cNvCxnSpPr>
            <p:nvPr/>
          </p:nvCxnSpPr>
          <p:spPr>
            <a:xfrm>
              <a:off x="2168943"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5" name="Oval 674">
              <a:extLst>
                <a:ext uri="{FF2B5EF4-FFF2-40B4-BE49-F238E27FC236}">
                  <a16:creationId xmlns:a16="http://schemas.microsoft.com/office/drawing/2014/main" id="{2D168D23-47C5-8844-B191-58851F43220E}"/>
                </a:ext>
              </a:extLst>
            </p:cNvPr>
            <p:cNvSpPr/>
            <p:nvPr/>
          </p:nvSpPr>
          <p:spPr>
            <a:xfrm flipV="1">
              <a:off x="3585334"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6" name="Rectangle 675">
              <a:extLst>
                <a:ext uri="{FF2B5EF4-FFF2-40B4-BE49-F238E27FC236}">
                  <a16:creationId xmlns:a16="http://schemas.microsoft.com/office/drawing/2014/main" id="{B52C486D-EC71-8247-A103-F67B96F102E5}"/>
                </a:ext>
              </a:extLst>
            </p:cNvPr>
            <p:cNvSpPr/>
            <p:nvPr/>
          </p:nvSpPr>
          <p:spPr>
            <a:xfrm flipV="1">
              <a:off x="739063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7" name="Arc 676">
              <a:extLst>
                <a:ext uri="{FF2B5EF4-FFF2-40B4-BE49-F238E27FC236}">
                  <a16:creationId xmlns:a16="http://schemas.microsoft.com/office/drawing/2014/main" id="{1F9257CD-9660-BE40-BE24-4221A04A5934}"/>
                </a:ext>
              </a:extLst>
            </p:cNvPr>
            <p:cNvSpPr/>
            <p:nvPr/>
          </p:nvSpPr>
          <p:spPr>
            <a:xfrm flipV="1">
              <a:off x="692107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78" name="Straight Connector 677">
              <a:extLst>
                <a:ext uri="{FF2B5EF4-FFF2-40B4-BE49-F238E27FC236}">
                  <a16:creationId xmlns:a16="http://schemas.microsoft.com/office/drawing/2014/main" id="{742BEDA3-91B3-2D4C-A6B5-D8B8DCE3D55A}"/>
                </a:ext>
              </a:extLst>
            </p:cNvPr>
            <p:cNvCxnSpPr>
              <a:cxnSpLocks/>
              <a:endCxn id="676" idx="1"/>
            </p:cNvCxnSpPr>
            <p:nvPr/>
          </p:nvCxnSpPr>
          <p:spPr>
            <a:xfrm flipV="1">
              <a:off x="713200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Elbow Connector 678">
              <a:extLst>
                <a:ext uri="{FF2B5EF4-FFF2-40B4-BE49-F238E27FC236}">
                  <a16:creationId xmlns:a16="http://schemas.microsoft.com/office/drawing/2014/main" id="{9DB28D42-BCB1-F54E-AB9D-A9BC90DE45FA}"/>
                </a:ext>
              </a:extLst>
            </p:cNvPr>
            <p:cNvCxnSpPr>
              <a:cxnSpLocks/>
              <a:stCxn id="676" idx="3"/>
            </p:cNvCxnSpPr>
            <p:nvPr/>
          </p:nvCxnSpPr>
          <p:spPr>
            <a:xfrm flipV="1">
              <a:off x="765383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7D623BD6-0C7D-8F4C-B4D4-05422007B6FB}"/>
                </a:ext>
              </a:extLst>
            </p:cNvPr>
            <p:cNvCxnSpPr>
              <a:cxnSpLocks/>
            </p:cNvCxnSpPr>
            <p:nvPr/>
          </p:nvCxnSpPr>
          <p:spPr>
            <a:xfrm>
              <a:off x="7265257" y="4211677"/>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1" name="Oval 680">
              <a:extLst>
                <a:ext uri="{FF2B5EF4-FFF2-40B4-BE49-F238E27FC236}">
                  <a16:creationId xmlns:a16="http://schemas.microsoft.com/office/drawing/2014/main" id="{C9BD962D-ACB9-D14D-823B-DECB57144508}"/>
                </a:ext>
              </a:extLst>
            </p:cNvPr>
            <p:cNvSpPr/>
            <p:nvPr/>
          </p:nvSpPr>
          <p:spPr>
            <a:xfrm flipV="1">
              <a:off x="868164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82" name="Straight Connector 681">
              <a:extLst>
                <a:ext uri="{FF2B5EF4-FFF2-40B4-BE49-F238E27FC236}">
                  <a16:creationId xmlns:a16="http://schemas.microsoft.com/office/drawing/2014/main" id="{02A50266-06AC-2A45-901A-89A898F85BDD}"/>
                </a:ext>
              </a:extLst>
            </p:cNvPr>
            <p:cNvCxnSpPr>
              <a:cxnSpLocks/>
            </p:cNvCxnSpPr>
            <p:nvPr/>
          </p:nvCxnSpPr>
          <p:spPr>
            <a:xfrm>
              <a:off x="8523922" y="421167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3" name="Oval 682">
              <a:extLst>
                <a:ext uri="{FF2B5EF4-FFF2-40B4-BE49-F238E27FC236}">
                  <a16:creationId xmlns:a16="http://schemas.microsoft.com/office/drawing/2014/main" id="{27BC6E40-AED0-174E-8955-AA67581059BC}"/>
                </a:ext>
              </a:extLst>
            </p:cNvPr>
            <p:cNvSpPr/>
            <p:nvPr/>
          </p:nvSpPr>
          <p:spPr>
            <a:xfrm>
              <a:off x="805340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84" name="Oval 683">
              <a:extLst>
                <a:ext uri="{FF2B5EF4-FFF2-40B4-BE49-F238E27FC236}">
                  <a16:creationId xmlns:a16="http://schemas.microsoft.com/office/drawing/2014/main" id="{43A635FD-B667-3642-81EA-81436732DC6B}"/>
                </a:ext>
              </a:extLst>
            </p:cNvPr>
            <p:cNvSpPr/>
            <p:nvPr/>
          </p:nvSpPr>
          <p:spPr>
            <a:xfrm>
              <a:off x="821307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5" name="Oval 684">
              <a:extLst>
                <a:ext uri="{FF2B5EF4-FFF2-40B4-BE49-F238E27FC236}">
                  <a16:creationId xmlns:a16="http://schemas.microsoft.com/office/drawing/2014/main" id="{EE1CEA90-A423-264E-8F4C-7C9F65CD29B9}"/>
                </a:ext>
              </a:extLst>
            </p:cNvPr>
            <p:cNvSpPr/>
            <p:nvPr/>
          </p:nvSpPr>
          <p:spPr>
            <a:xfrm>
              <a:off x="8370730"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6" name="Google Shape;399;p3">
              <a:extLst>
                <a:ext uri="{FF2B5EF4-FFF2-40B4-BE49-F238E27FC236}">
                  <a16:creationId xmlns:a16="http://schemas.microsoft.com/office/drawing/2014/main" id="{7629918E-FEF3-D240-B1DC-0473DE3EC041}"/>
                </a:ext>
              </a:extLst>
            </p:cNvPr>
            <p:cNvSpPr/>
            <p:nvPr/>
          </p:nvSpPr>
          <p:spPr>
            <a:xfrm rot="16200000">
              <a:off x="1311651" y="405766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87" name="Straight Connector 686">
              <a:extLst>
                <a:ext uri="{FF2B5EF4-FFF2-40B4-BE49-F238E27FC236}">
                  <a16:creationId xmlns:a16="http://schemas.microsoft.com/office/drawing/2014/main" id="{870EAD68-2794-364C-B9C7-90CAA30D3BE1}"/>
                </a:ext>
              </a:extLst>
            </p:cNvPr>
            <p:cNvCxnSpPr>
              <a:cxnSpLocks/>
              <a:stCxn id="686" idx="2"/>
            </p:cNvCxnSpPr>
            <p:nvPr/>
          </p:nvCxnSpPr>
          <p:spPr>
            <a:xfrm>
              <a:off x="1623147" y="421167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33A459F4-9436-494F-AA73-EA1E5A7DB5EC}"/>
                </a:ext>
              </a:extLst>
            </p:cNvPr>
            <p:cNvSpPr txBox="1"/>
            <p:nvPr/>
          </p:nvSpPr>
          <p:spPr>
            <a:xfrm>
              <a:off x="770159" y="3996306"/>
              <a:ext cx="423514"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in</a:t>
              </a:r>
            </a:p>
          </p:txBody>
        </p:sp>
        <p:cxnSp>
          <p:nvCxnSpPr>
            <p:cNvPr id="690" name="Straight Connector 689">
              <a:extLst>
                <a:ext uri="{FF2B5EF4-FFF2-40B4-BE49-F238E27FC236}">
                  <a16:creationId xmlns:a16="http://schemas.microsoft.com/office/drawing/2014/main" id="{706E1F4F-2418-354D-8ABC-EBFE1E4BF403}"/>
                </a:ext>
              </a:extLst>
            </p:cNvPr>
            <p:cNvCxnSpPr>
              <a:cxnSpLocks/>
            </p:cNvCxnSpPr>
            <p:nvPr/>
          </p:nvCxnSpPr>
          <p:spPr>
            <a:xfrm>
              <a:off x="7127481" y="500687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91" name="Rectangle 690">
              <a:extLst>
                <a:ext uri="{FF2B5EF4-FFF2-40B4-BE49-F238E27FC236}">
                  <a16:creationId xmlns:a16="http://schemas.microsoft.com/office/drawing/2014/main" id="{57006D9B-7D1A-F947-A277-C0223D612BC4}"/>
                </a:ext>
              </a:extLst>
            </p:cNvPr>
            <p:cNvSpPr/>
            <p:nvPr/>
          </p:nvSpPr>
          <p:spPr>
            <a:xfrm flipV="1">
              <a:off x="9089407"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2" name="Diamond 691">
              <a:extLst>
                <a:ext uri="{FF2B5EF4-FFF2-40B4-BE49-F238E27FC236}">
                  <a16:creationId xmlns:a16="http://schemas.microsoft.com/office/drawing/2014/main" id="{09D9A23D-0E9F-364D-9654-CDDA9CF9653B}"/>
                </a:ext>
              </a:extLst>
            </p:cNvPr>
            <p:cNvSpPr/>
            <p:nvPr/>
          </p:nvSpPr>
          <p:spPr>
            <a:xfrm flipV="1">
              <a:off x="9754710"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3" name="Arc 692">
              <a:extLst>
                <a:ext uri="{FF2B5EF4-FFF2-40B4-BE49-F238E27FC236}">
                  <a16:creationId xmlns:a16="http://schemas.microsoft.com/office/drawing/2014/main" id="{F537A10F-B9F4-7B41-B78F-01C558FEB5C9}"/>
                </a:ext>
              </a:extLst>
            </p:cNvPr>
            <p:cNvSpPr/>
            <p:nvPr/>
          </p:nvSpPr>
          <p:spPr>
            <a:xfrm flipV="1">
              <a:off x="8619843"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94" name="Straight Connector 693">
              <a:extLst>
                <a:ext uri="{FF2B5EF4-FFF2-40B4-BE49-F238E27FC236}">
                  <a16:creationId xmlns:a16="http://schemas.microsoft.com/office/drawing/2014/main" id="{AEF498A3-9537-2046-9A1F-4BE63AEE3621}"/>
                </a:ext>
              </a:extLst>
            </p:cNvPr>
            <p:cNvCxnSpPr>
              <a:cxnSpLocks/>
            </p:cNvCxnSpPr>
            <p:nvPr/>
          </p:nvCxnSpPr>
          <p:spPr>
            <a:xfrm>
              <a:off x="8826251"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C921B4C1-64DB-A44D-BFC7-FDFF0FCE110A}"/>
                </a:ext>
              </a:extLst>
            </p:cNvPr>
            <p:cNvCxnSpPr>
              <a:cxnSpLocks/>
              <a:endCxn id="691" idx="1"/>
            </p:cNvCxnSpPr>
            <p:nvPr/>
          </p:nvCxnSpPr>
          <p:spPr>
            <a:xfrm flipV="1">
              <a:off x="8830778"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6" name="Elbow Connector 695">
              <a:extLst>
                <a:ext uri="{FF2B5EF4-FFF2-40B4-BE49-F238E27FC236}">
                  <a16:creationId xmlns:a16="http://schemas.microsoft.com/office/drawing/2014/main" id="{F64878E2-0EC9-0244-BEB6-CA9E20CBCCDD}"/>
                </a:ext>
              </a:extLst>
            </p:cNvPr>
            <p:cNvCxnSpPr>
              <a:cxnSpLocks/>
              <a:stCxn id="691" idx="3"/>
            </p:cNvCxnSpPr>
            <p:nvPr/>
          </p:nvCxnSpPr>
          <p:spPr>
            <a:xfrm flipV="1">
              <a:off x="9352601"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7" name="Elbow Connector 696">
              <a:extLst>
                <a:ext uri="{FF2B5EF4-FFF2-40B4-BE49-F238E27FC236}">
                  <a16:creationId xmlns:a16="http://schemas.microsoft.com/office/drawing/2014/main" id="{CD9FC811-FCC1-2B43-8BC8-989B9D57C034}"/>
                </a:ext>
              </a:extLst>
            </p:cNvPr>
            <p:cNvCxnSpPr>
              <a:cxnSpLocks/>
              <a:stCxn id="692" idx="3"/>
            </p:cNvCxnSpPr>
            <p:nvPr/>
          </p:nvCxnSpPr>
          <p:spPr>
            <a:xfrm flipV="1">
              <a:off x="10117976"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8" name="Elbow Connector 697">
              <a:extLst>
                <a:ext uri="{FF2B5EF4-FFF2-40B4-BE49-F238E27FC236}">
                  <a16:creationId xmlns:a16="http://schemas.microsoft.com/office/drawing/2014/main" id="{8B217BAE-3C4E-D94E-B7B6-FACF0EC20970}"/>
                </a:ext>
              </a:extLst>
            </p:cNvPr>
            <p:cNvCxnSpPr>
              <a:cxnSpLocks/>
              <a:endCxn id="692" idx="1"/>
            </p:cNvCxnSpPr>
            <p:nvPr/>
          </p:nvCxnSpPr>
          <p:spPr>
            <a:xfrm rot="16200000" flipH="1">
              <a:off x="9527229"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C540D37C-53C4-D849-B1BB-40433374D159}"/>
                </a:ext>
              </a:extLst>
            </p:cNvPr>
            <p:cNvCxnSpPr>
              <a:cxnSpLocks/>
              <a:endCxn id="700" idx="2"/>
            </p:cNvCxnSpPr>
            <p:nvPr/>
          </p:nvCxnSpPr>
          <p:spPr>
            <a:xfrm>
              <a:off x="8964027"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0" name="Oval 699">
              <a:extLst>
                <a:ext uri="{FF2B5EF4-FFF2-40B4-BE49-F238E27FC236}">
                  <a16:creationId xmlns:a16="http://schemas.microsoft.com/office/drawing/2014/main" id="{91525D4E-EA60-D84A-9447-ACC355A3EDEA}"/>
                </a:ext>
              </a:extLst>
            </p:cNvPr>
            <p:cNvSpPr/>
            <p:nvPr/>
          </p:nvSpPr>
          <p:spPr>
            <a:xfrm flipV="1">
              <a:off x="10380417"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1" name="Rectangle 700">
              <a:extLst>
                <a:ext uri="{FF2B5EF4-FFF2-40B4-BE49-F238E27FC236}">
                  <a16:creationId xmlns:a16="http://schemas.microsoft.com/office/drawing/2014/main" id="{DAC673F5-7E95-E64F-A0F0-358C6738AEDC}"/>
                </a:ext>
              </a:extLst>
            </p:cNvPr>
            <p:cNvSpPr/>
            <p:nvPr/>
          </p:nvSpPr>
          <p:spPr>
            <a:xfrm flipV="1">
              <a:off x="569186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2" name="Diamond 701">
              <a:extLst>
                <a:ext uri="{FF2B5EF4-FFF2-40B4-BE49-F238E27FC236}">
                  <a16:creationId xmlns:a16="http://schemas.microsoft.com/office/drawing/2014/main" id="{DB265523-1365-C046-9DF7-BC762CADAB3E}"/>
                </a:ext>
              </a:extLst>
            </p:cNvPr>
            <p:cNvSpPr/>
            <p:nvPr/>
          </p:nvSpPr>
          <p:spPr>
            <a:xfrm flipV="1">
              <a:off x="635716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3" name="Arc 702">
              <a:extLst>
                <a:ext uri="{FF2B5EF4-FFF2-40B4-BE49-F238E27FC236}">
                  <a16:creationId xmlns:a16="http://schemas.microsoft.com/office/drawing/2014/main" id="{B19A0101-5FEA-F343-90C7-F260CDE0F082}"/>
                </a:ext>
              </a:extLst>
            </p:cNvPr>
            <p:cNvSpPr/>
            <p:nvPr/>
          </p:nvSpPr>
          <p:spPr>
            <a:xfrm flipV="1">
              <a:off x="522230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04" name="Straight Connector 703">
              <a:extLst>
                <a:ext uri="{FF2B5EF4-FFF2-40B4-BE49-F238E27FC236}">
                  <a16:creationId xmlns:a16="http://schemas.microsoft.com/office/drawing/2014/main" id="{8C75C029-0018-1442-AFC8-2D3016464169}"/>
                </a:ext>
              </a:extLst>
            </p:cNvPr>
            <p:cNvCxnSpPr>
              <a:cxnSpLocks/>
            </p:cNvCxnSpPr>
            <p:nvPr/>
          </p:nvCxnSpPr>
          <p:spPr>
            <a:xfrm>
              <a:off x="542870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44403AC6-2115-294E-BEFA-4698ACA57F06}"/>
                </a:ext>
              </a:extLst>
            </p:cNvPr>
            <p:cNvCxnSpPr>
              <a:cxnSpLocks/>
              <a:endCxn id="701" idx="1"/>
            </p:cNvCxnSpPr>
            <p:nvPr/>
          </p:nvCxnSpPr>
          <p:spPr>
            <a:xfrm flipV="1">
              <a:off x="543323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Elbow Connector 705">
              <a:extLst>
                <a:ext uri="{FF2B5EF4-FFF2-40B4-BE49-F238E27FC236}">
                  <a16:creationId xmlns:a16="http://schemas.microsoft.com/office/drawing/2014/main" id="{E1521CDE-FDF2-C749-B9D2-BC7F7832E83B}"/>
                </a:ext>
              </a:extLst>
            </p:cNvPr>
            <p:cNvCxnSpPr>
              <a:cxnSpLocks/>
              <a:stCxn id="701" idx="3"/>
            </p:cNvCxnSpPr>
            <p:nvPr/>
          </p:nvCxnSpPr>
          <p:spPr>
            <a:xfrm flipV="1">
              <a:off x="595505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Elbow Connector 706">
              <a:extLst>
                <a:ext uri="{FF2B5EF4-FFF2-40B4-BE49-F238E27FC236}">
                  <a16:creationId xmlns:a16="http://schemas.microsoft.com/office/drawing/2014/main" id="{948BAAC9-C707-6040-BFF9-28D32B759EE0}"/>
                </a:ext>
              </a:extLst>
            </p:cNvPr>
            <p:cNvCxnSpPr>
              <a:cxnSpLocks/>
              <a:stCxn id="702" idx="3"/>
            </p:cNvCxnSpPr>
            <p:nvPr/>
          </p:nvCxnSpPr>
          <p:spPr>
            <a:xfrm flipV="1">
              <a:off x="6720435"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Elbow Connector 707">
              <a:extLst>
                <a:ext uri="{FF2B5EF4-FFF2-40B4-BE49-F238E27FC236}">
                  <a16:creationId xmlns:a16="http://schemas.microsoft.com/office/drawing/2014/main" id="{8743CF85-0715-D74C-80F5-98BF828EA159}"/>
                </a:ext>
              </a:extLst>
            </p:cNvPr>
            <p:cNvCxnSpPr>
              <a:cxnSpLocks/>
              <a:endCxn id="702" idx="1"/>
            </p:cNvCxnSpPr>
            <p:nvPr/>
          </p:nvCxnSpPr>
          <p:spPr>
            <a:xfrm rot="16200000" flipH="1">
              <a:off x="612968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A69C6A6E-F371-7B4E-902B-AA713813C039}"/>
                </a:ext>
              </a:extLst>
            </p:cNvPr>
            <p:cNvCxnSpPr>
              <a:cxnSpLocks/>
              <a:endCxn id="710" idx="2"/>
            </p:cNvCxnSpPr>
            <p:nvPr/>
          </p:nvCxnSpPr>
          <p:spPr>
            <a:xfrm>
              <a:off x="556648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0" name="Oval 709">
              <a:extLst>
                <a:ext uri="{FF2B5EF4-FFF2-40B4-BE49-F238E27FC236}">
                  <a16:creationId xmlns:a16="http://schemas.microsoft.com/office/drawing/2014/main" id="{EE22F5D8-16DB-404E-AB47-4457884D6A57}"/>
                </a:ext>
              </a:extLst>
            </p:cNvPr>
            <p:cNvSpPr/>
            <p:nvPr/>
          </p:nvSpPr>
          <p:spPr>
            <a:xfrm flipV="1">
              <a:off x="6982876"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1" name="Rectangle 710">
              <a:extLst>
                <a:ext uri="{FF2B5EF4-FFF2-40B4-BE49-F238E27FC236}">
                  <a16:creationId xmlns:a16="http://schemas.microsoft.com/office/drawing/2014/main" id="{914839EB-198E-8C42-9147-B300B7E128A8}"/>
                </a:ext>
              </a:extLst>
            </p:cNvPr>
            <p:cNvSpPr/>
            <p:nvPr/>
          </p:nvSpPr>
          <p:spPr>
            <a:xfrm flipV="1">
              <a:off x="399309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2" name="Diamond 711">
              <a:extLst>
                <a:ext uri="{FF2B5EF4-FFF2-40B4-BE49-F238E27FC236}">
                  <a16:creationId xmlns:a16="http://schemas.microsoft.com/office/drawing/2014/main" id="{A58AAFD3-1D33-3E45-832D-92FADE406A15}"/>
                </a:ext>
              </a:extLst>
            </p:cNvPr>
            <p:cNvSpPr/>
            <p:nvPr/>
          </p:nvSpPr>
          <p:spPr>
            <a:xfrm flipV="1">
              <a:off x="465839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3" name="Arc 712">
              <a:extLst>
                <a:ext uri="{FF2B5EF4-FFF2-40B4-BE49-F238E27FC236}">
                  <a16:creationId xmlns:a16="http://schemas.microsoft.com/office/drawing/2014/main" id="{61617593-DACE-5043-85E3-CC4FDFCC3A65}"/>
                </a:ext>
              </a:extLst>
            </p:cNvPr>
            <p:cNvSpPr/>
            <p:nvPr/>
          </p:nvSpPr>
          <p:spPr>
            <a:xfrm flipV="1">
              <a:off x="352353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14" name="Straight Connector 713">
              <a:extLst>
                <a:ext uri="{FF2B5EF4-FFF2-40B4-BE49-F238E27FC236}">
                  <a16:creationId xmlns:a16="http://schemas.microsoft.com/office/drawing/2014/main" id="{91ECF6A3-BC35-E44E-9ED4-B7720F2D9D3E}"/>
                </a:ext>
              </a:extLst>
            </p:cNvPr>
            <p:cNvCxnSpPr>
              <a:cxnSpLocks/>
            </p:cNvCxnSpPr>
            <p:nvPr/>
          </p:nvCxnSpPr>
          <p:spPr>
            <a:xfrm>
              <a:off x="372993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375D6FF3-BA94-104A-9035-D3B85BFBE07F}"/>
                </a:ext>
              </a:extLst>
            </p:cNvPr>
            <p:cNvCxnSpPr>
              <a:cxnSpLocks/>
              <a:endCxn id="711" idx="1"/>
            </p:cNvCxnSpPr>
            <p:nvPr/>
          </p:nvCxnSpPr>
          <p:spPr>
            <a:xfrm flipV="1">
              <a:off x="373446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Elbow Connector 715">
              <a:extLst>
                <a:ext uri="{FF2B5EF4-FFF2-40B4-BE49-F238E27FC236}">
                  <a16:creationId xmlns:a16="http://schemas.microsoft.com/office/drawing/2014/main" id="{A52F2939-A945-B440-94D9-6F67CC3303CB}"/>
                </a:ext>
              </a:extLst>
            </p:cNvPr>
            <p:cNvCxnSpPr>
              <a:cxnSpLocks/>
              <a:stCxn id="711" idx="3"/>
            </p:cNvCxnSpPr>
            <p:nvPr/>
          </p:nvCxnSpPr>
          <p:spPr>
            <a:xfrm flipV="1">
              <a:off x="425628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7" name="Elbow Connector 716">
              <a:extLst>
                <a:ext uri="{FF2B5EF4-FFF2-40B4-BE49-F238E27FC236}">
                  <a16:creationId xmlns:a16="http://schemas.microsoft.com/office/drawing/2014/main" id="{66487E01-5C06-2D46-B450-B9D4D9180DCE}"/>
                </a:ext>
              </a:extLst>
            </p:cNvPr>
            <p:cNvCxnSpPr>
              <a:cxnSpLocks/>
              <a:stCxn id="712" idx="3"/>
            </p:cNvCxnSpPr>
            <p:nvPr/>
          </p:nvCxnSpPr>
          <p:spPr>
            <a:xfrm flipV="1">
              <a:off x="5021664"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Elbow Connector 717">
              <a:extLst>
                <a:ext uri="{FF2B5EF4-FFF2-40B4-BE49-F238E27FC236}">
                  <a16:creationId xmlns:a16="http://schemas.microsoft.com/office/drawing/2014/main" id="{A97373D7-C78B-2C4B-B8C0-275BA0CA8B64}"/>
                </a:ext>
              </a:extLst>
            </p:cNvPr>
            <p:cNvCxnSpPr>
              <a:cxnSpLocks/>
              <a:endCxn id="712" idx="1"/>
            </p:cNvCxnSpPr>
            <p:nvPr/>
          </p:nvCxnSpPr>
          <p:spPr>
            <a:xfrm rot="16200000" flipH="1">
              <a:off x="443091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0EB931BA-A93E-3649-AFD0-601442340A6F}"/>
                </a:ext>
              </a:extLst>
            </p:cNvPr>
            <p:cNvCxnSpPr>
              <a:cxnSpLocks/>
              <a:endCxn id="720" idx="2"/>
            </p:cNvCxnSpPr>
            <p:nvPr/>
          </p:nvCxnSpPr>
          <p:spPr>
            <a:xfrm>
              <a:off x="386771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0" name="Oval 719">
              <a:extLst>
                <a:ext uri="{FF2B5EF4-FFF2-40B4-BE49-F238E27FC236}">
                  <a16:creationId xmlns:a16="http://schemas.microsoft.com/office/drawing/2014/main" id="{F0C926B8-547A-E448-B40E-6376B4864518}"/>
                </a:ext>
              </a:extLst>
            </p:cNvPr>
            <p:cNvSpPr/>
            <p:nvPr/>
          </p:nvSpPr>
          <p:spPr>
            <a:xfrm flipV="1">
              <a:off x="5284105"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1" name="Rectangle 720">
              <a:extLst>
                <a:ext uri="{FF2B5EF4-FFF2-40B4-BE49-F238E27FC236}">
                  <a16:creationId xmlns:a16="http://schemas.microsoft.com/office/drawing/2014/main" id="{7486E3F9-0A77-B444-A50D-7952A9267EBF}"/>
                </a:ext>
              </a:extLst>
            </p:cNvPr>
            <p:cNvSpPr/>
            <p:nvPr/>
          </p:nvSpPr>
          <p:spPr>
            <a:xfrm flipV="1">
              <a:off x="2294324"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2" name="Diamond 721">
              <a:extLst>
                <a:ext uri="{FF2B5EF4-FFF2-40B4-BE49-F238E27FC236}">
                  <a16:creationId xmlns:a16="http://schemas.microsoft.com/office/drawing/2014/main" id="{4993541A-62AB-FE4C-B1D7-FA06599C4827}"/>
                </a:ext>
              </a:extLst>
            </p:cNvPr>
            <p:cNvSpPr/>
            <p:nvPr/>
          </p:nvSpPr>
          <p:spPr>
            <a:xfrm flipV="1">
              <a:off x="2959627"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3" name="Arc 722">
              <a:extLst>
                <a:ext uri="{FF2B5EF4-FFF2-40B4-BE49-F238E27FC236}">
                  <a16:creationId xmlns:a16="http://schemas.microsoft.com/office/drawing/2014/main" id="{9CCF2790-4571-9044-BD46-DC0F7EC765A2}"/>
                </a:ext>
              </a:extLst>
            </p:cNvPr>
            <p:cNvSpPr/>
            <p:nvPr/>
          </p:nvSpPr>
          <p:spPr>
            <a:xfrm flipV="1">
              <a:off x="1824759"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24" name="Straight Connector 723">
              <a:extLst>
                <a:ext uri="{FF2B5EF4-FFF2-40B4-BE49-F238E27FC236}">
                  <a16:creationId xmlns:a16="http://schemas.microsoft.com/office/drawing/2014/main" id="{A166471D-6414-1746-AC5A-89491901555C}"/>
                </a:ext>
              </a:extLst>
            </p:cNvPr>
            <p:cNvCxnSpPr>
              <a:cxnSpLocks/>
              <a:stCxn id="726" idx="0"/>
            </p:cNvCxnSpPr>
            <p:nvPr/>
          </p:nvCxnSpPr>
          <p:spPr>
            <a:xfrm>
              <a:off x="2031167"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082A1860-3ACB-D947-B97E-46C28D4E06EE}"/>
                </a:ext>
              </a:extLst>
            </p:cNvPr>
            <p:cNvCxnSpPr>
              <a:cxnSpLocks/>
              <a:endCxn id="721" idx="1"/>
            </p:cNvCxnSpPr>
            <p:nvPr/>
          </p:nvCxnSpPr>
          <p:spPr>
            <a:xfrm flipV="1">
              <a:off x="2035694"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26" name="Oval 725">
              <a:extLst>
                <a:ext uri="{FF2B5EF4-FFF2-40B4-BE49-F238E27FC236}">
                  <a16:creationId xmlns:a16="http://schemas.microsoft.com/office/drawing/2014/main" id="{5A560594-DEB4-C74E-8151-3D788189433B}"/>
                </a:ext>
              </a:extLst>
            </p:cNvPr>
            <p:cNvSpPr/>
            <p:nvPr/>
          </p:nvSpPr>
          <p:spPr>
            <a:xfrm flipV="1">
              <a:off x="1893391"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27" name="Elbow Connector 726">
              <a:extLst>
                <a:ext uri="{FF2B5EF4-FFF2-40B4-BE49-F238E27FC236}">
                  <a16:creationId xmlns:a16="http://schemas.microsoft.com/office/drawing/2014/main" id="{06326188-9376-DE44-89F7-4E36F445E661}"/>
                </a:ext>
              </a:extLst>
            </p:cNvPr>
            <p:cNvCxnSpPr>
              <a:cxnSpLocks/>
              <a:stCxn id="721" idx="3"/>
            </p:cNvCxnSpPr>
            <p:nvPr/>
          </p:nvCxnSpPr>
          <p:spPr>
            <a:xfrm flipV="1">
              <a:off x="2557518"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8" name="Elbow Connector 727">
              <a:extLst>
                <a:ext uri="{FF2B5EF4-FFF2-40B4-BE49-F238E27FC236}">
                  <a16:creationId xmlns:a16="http://schemas.microsoft.com/office/drawing/2014/main" id="{EA50BDB9-6C9F-4743-9320-78FB97C4DB65}"/>
                </a:ext>
              </a:extLst>
            </p:cNvPr>
            <p:cNvCxnSpPr>
              <a:cxnSpLocks/>
              <a:stCxn id="722" idx="3"/>
            </p:cNvCxnSpPr>
            <p:nvPr/>
          </p:nvCxnSpPr>
          <p:spPr>
            <a:xfrm flipV="1">
              <a:off x="3322893"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9" name="Elbow Connector 728">
              <a:extLst>
                <a:ext uri="{FF2B5EF4-FFF2-40B4-BE49-F238E27FC236}">
                  <a16:creationId xmlns:a16="http://schemas.microsoft.com/office/drawing/2014/main" id="{96A2F431-2CEA-6444-8E36-B1B011B07B3E}"/>
                </a:ext>
              </a:extLst>
            </p:cNvPr>
            <p:cNvCxnSpPr>
              <a:cxnSpLocks/>
              <a:endCxn id="722" idx="1"/>
            </p:cNvCxnSpPr>
            <p:nvPr/>
          </p:nvCxnSpPr>
          <p:spPr>
            <a:xfrm rot="16200000" flipH="1">
              <a:off x="2732146"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07462F13-89E8-574B-B33C-0539EA799126}"/>
                </a:ext>
              </a:extLst>
            </p:cNvPr>
            <p:cNvCxnSpPr>
              <a:cxnSpLocks/>
              <a:stCxn id="726" idx="6"/>
              <a:endCxn id="731" idx="2"/>
            </p:cNvCxnSpPr>
            <p:nvPr/>
          </p:nvCxnSpPr>
          <p:spPr>
            <a:xfrm>
              <a:off x="2168943"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1" name="Oval 730">
              <a:extLst>
                <a:ext uri="{FF2B5EF4-FFF2-40B4-BE49-F238E27FC236}">
                  <a16:creationId xmlns:a16="http://schemas.microsoft.com/office/drawing/2014/main" id="{1B8B2673-A4B1-9F4A-BBA0-2B14A54CFCA3}"/>
                </a:ext>
              </a:extLst>
            </p:cNvPr>
            <p:cNvSpPr/>
            <p:nvPr/>
          </p:nvSpPr>
          <p:spPr>
            <a:xfrm flipV="1">
              <a:off x="3585334"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2" name="Rectangle 731">
              <a:extLst>
                <a:ext uri="{FF2B5EF4-FFF2-40B4-BE49-F238E27FC236}">
                  <a16:creationId xmlns:a16="http://schemas.microsoft.com/office/drawing/2014/main" id="{0ADD6842-F7A5-9940-9092-A17E352510A7}"/>
                </a:ext>
              </a:extLst>
            </p:cNvPr>
            <p:cNvSpPr/>
            <p:nvPr/>
          </p:nvSpPr>
          <p:spPr>
            <a:xfrm flipV="1">
              <a:off x="7390637" y="502113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3" name="Arc 732">
              <a:extLst>
                <a:ext uri="{FF2B5EF4-FFF2-40B4-BE49-F238E27FC236}">
                  <a16:creationId xmlns:a16="http://schemas.microsoft.com/office/drawing/2014/main" id="{9DC7A091-CF9E-7C4E-A3E6-FCFF432BF823}"/>
                </a:ext>
              </a:extLst>
            </p:cNvPr>
            <p:cNvSpPr/>
            <p:nvPr/>
          </p:nvSpPr>
          <p:spPr>
            <a:xfrm flipV="1">
              <a:off x="6921073" y="466119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34" name="Straight Connector 733">
              <a:extLst>
                <a:ext uri="{FF2B5EF4-FFF2-40B4-BE49-F238E27FC236}">
                  <a16:creationId xmlns:a16="http://schemas.microsoft.com/office/drawing/2014/main" id="{EC73A370-DADF-F844-8DBF-4988543FE9C0}"/>
                </a:ext>
              </a:extLst>
            </p:cNvPr>
            <p:cNvCxnSpPr>
              <a:cxnSpLocks/>
              <a:endCxn id="732" idx="1"/>
            </p:cNvCxnSpPr>
            <p:nvPr/>
          </p:nvCxnSpPr>
          <p:spPr>
            <a:xfrm flipV="1">
              <a:off x="7132008" y="515273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5" name="Elbow Connector 734">
              <a:extLst>
                <a:ext uri="{FF2B5EF4-FFF2-40B4-BE49-F238E27FC236}">
                  <a16:creationId xmlns:a16="http://schemas.microsoft.com/office/drawing/2014/main" id="{35C6784A-ED26-F74D-B81D-DF576468FD17}"/>
                </a:ext>
              </a:extLst>
            </p:cNvPr>
            <p:cNvCxnSpPr>
              <a:cxnSpLocks/>
              <a:stCxn id="732" idx="3"/>
            </p:cNvCxnSpPr>
            <p:nvPr/>
          </p:nvCxnSpPr>
          <p:spPr>
            <a:xfrm flipV="1">
              <a:off x="7653831" y="486910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0EC11F11-5086-304C-BCB1-AE50EFF7C879}"/>
                </a:ext>
              </a:extLst>
            </p:cNvPr>
            <p:cNvCxnSpPr>
              <a:cxnSpLocks/>
            </p:cNvCxnSpPr>
            <p:nvPr/>
          </p:nvCxnSpPr>
          <p:spPr>
            <a:xfrm>
              <a:off x="7265257" y="486910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7" name="Oval 736">
              <a:extLst>
                <a:ext uri="{FF2B5EF4-FFF2-40B4-BE49-F238E27FC236}">
                  <a16:creationId xmlns:a16="http://schemas.microsoft.com/office/drawing/2014/main" id="{EFE8A339-9EF2-9747-B608-BC1552EE56FA}"/>
                </a:ext>
              </a:extLst>
            </p:cNvPr>
            <p:cNvSpPr/>
            <p:nvPr/>
          </p:nvSpPr>
          <p:spPr>
            <a:xfrm flipV="1">
              <a:off x="8681647"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38" name="Straight Connector 737">
              <a:extLst>
                <a:ext uri="{FF2B5EF4-FFF2-40B4-BE49-F238E27FC236}">
                  <a16:creationId xmlns:a16="http://schemas.microsoft.com/office/drawing/2014/main" id="{C2757ACD-5887-0D49-8C57-33E0F265E13E}"/>
                </a:ext>
              </a:extLst>
            </p:cNvPr>
            <p:cNvCxnSpPr>
              <a:cxnSpLocks/>
            </p:cNvCxnSpPr>
            <p:nvPr/>
          </p:nvCxnSpPr>
          <p:spPr>
            <a:xfrm>
              <a:off x="8523922" y="486910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9" name="Oval 738">
              <a:extLst>
                <a:ext uri="{FF2B5EF4-FFF2-40B4-BE49-F238E27FC236}">
                  <a16:creationId xmlns:a16="http://schemas.microsoft.com/office/drawing/2014/main" id="{9D76AE2F-CF15-F542-91BC-4981CC9D42C5}"/>
                </a:ext>
              </a:extLst>
            </p:cNvPr>
            <p:cNvSpPr/>
            <p:nvPr/>
          </p:nvSpPr>
          <p:spPr>
            <a:xfrm>
              <a:off x="805340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40" name="Oval 739">
              <a:extLst>
                <a:ext uri="{FF2B5EF4-FFF2-40B4-BE49-F238E27FC236}">
                  <a16:creationId xmlns:a16="http://schemas.microsoft.com/office/drawing/2014/main" id="{E9B261C9-55EE-414E-84BC-39144EA6CD47}"/>
                </a:ext>
              </a:extLst>
            </p:cNvPr>
            <p:cNvSpPr/>
            <p:nvPr/>
          </p:nvSpPr>
          <p:spPr>
            <a:xfrm>
              <a:off x="821307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1" name="Oval 740">
              <a:extLst>
                <a:ext uri="{FF2B5EF4-FFF2-40B4-BE49-F238E27FC236}">
                  <a16:creationId xmlns:a16="http://schemas.microsoft.com/office/drawing/2014/main" id="{EDAC0407-8F14-834C-BFE2-E2EA50C8260F}"/>
                </a:ext>
              </a:extLst>
            </p:cNvPr>
            <p:cNvSpPr/>
            <p:nvPr/>
          </p:nvSpPr>
          <p:spPr>
            <a:xfrm>
              <a:off x="8370730"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2" name="Google Shape;399;p3">
              <a:extLst>
                <a:ext uri="{FF2B5EF4-FFF2-40B4-BE49-F238E27FC236}">
                  <a16:creationId xmlns:a16="http://schemas.microsoft.com/office/drawing/2014/main" id="{208E4A6F-6BC8-C049-B6D6-A30C9DC9EE49}"/>
                </a:ext>
              </a:extLst>
            </p:cNvPr>
            <p:cNvSpPr/>
            <p:nvPr/>
          </p:nvSpPr>
          <p:spPr>
            <a:xfrm rot="16200000">
              <a:off x="1311651" y="471651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43" name="Straight Connector 742">
              <a:extLst>
                <a:ext uri="{FF2B5EF4-FFF2-40B4-BE49-F238E27FC236}">
                  <a16:creationId xmlns:a16="http://schemas.microsoft.com/office/drawing/2014/main" id="{5AC49FD5-5AA6-BE4D-9F60-81A2A753A17C}"/>
                </a:ext>
              </a:extLst>
            </p:cNvPr>
            <p:cNvCxnSpPr>
              <a:cxnSpLocks/>
              <a:stCxn id="742" idx="2"/>
            </p:cNvCxnSpPr>
            <p:nvPr/>
          </p:nvCxnSpPr>
          <p:spPr>
            <a:xfrm>
              <a:off x="1623147" y="487052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4" name="TextBox 743">
              <a:extLst>
                <a:ext uri="{FF2B5EF4-FFF2-40B4-BE49-F238E27FC236}">
                  <a16:creationId xmlns:a16="http://schemas.microsoft.com/office/drawing/2014/main" id="{91A91FF9-3EEB-CF40-B0CD-C0A961D78A0F}"/>
                </a:ext>
              </a:extLst>
            </p:cNvPr>
            <p:cNvSpPr txBox="1"/>
            <p:nvPr/>
          </p:nvSpPr>
          <p:spPr>
            <a:xfrm>
              <a:off x="633905" y="4655264"/>
              <a:ext cx="55977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the</a:t>
              </a:r>
            </a:p>
          </p:txBody>
        </p:sp>
        <p:cxnSp>
          <p:nvCxnSpPr>
            <p:cNvPr id="746" name="Straight Connector 745">
              <a:extLst>
                <a:ext uri="{FF2B5EF4-FFF2-40B4-BE49-F238E27FC236}">
                  <a16:creationId xmlns:a16="http://schemas.microsoft.com/office/drawing/2014/main" id="{AEA66D81-5D7C-EF4A-BDD8-2B701060906E}"/>
                </a:ext>
              </a:extLst>
            </p:cNvPr>
            <p:cNvCxnSpPr>
              <a:cxnSpLocks/>
            </p:cNvCxnSpPr>
            <p:nvPr/>
          </p:nvCxnSpPr>
          <p:spPr>
            <a:xfrm>
              <a:off x="7130251" y="566487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47" name="Rectangle 746">
              <a:extLst>
                <a:ext uri="{FF2B5EF4-FFF2-40B4-BE49-F238E27FC236}">
                  <a16:creationId xmlns:a16="http://schemas.microsoft.com/office/drawing/2014/main" id="{13646DBB-0589-4640-9F39-A95F6452DFAC}"/>
                </a:ext>
              </a:extLst>
            </p:cNvPr>
            <p:cNvSpPr/>
            <p:nvPr/>
          </p:nvSpPr>
          <p:spPr>
            <a:xfrm flipV="1">
              <a:off x="9092177"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8" name="Diamond 747">
              <a:extLst>
                <a:ext uri="{FF2B5EF4-FFF2-40B4-BE49-F238E27FC236}">
                  <a16:creationId xmlns:a16="http://schemas.microsoft.com/office/drawing/2014/main" id="{B6B5DE30-8779-4C49-B0BC-0368ECC183A5}"/>
                </a:ext>
              </a:extLst>
            </p:cNvPr>
            <p:cNvSpPr/>
            <p:nvPr/>
          </p:nvSpPr>
          <p:spPr>
            <a:xfrm flipV="1">
              <a:off x="9757480"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9" name="Arc 748">
              <a:extLst>
                <a:ext uri="{FF2B5EF4-FFF2-40B4-BE49-F238E27FC236}">
                  <a16:creationId xmlns:a16="http://schemas.microsoft.com/office/drawing/2014/main" id="{60925FA6-D00C-A845-8666-A41A80CB122C}"/>
                </a:ext>
              </a:extLst>
            </p:cNvPr>
            <p:cNvSpPr/>
            <p:nvPr/>
          </p:nvSpPr>
          <p:spPr>
            <a:xfrm flipV="1">
              <a:off x="8622613"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50" name="Straight Connector 749">
              <a:extLst>
                <a:ext uri="{FF2B5EF4-FFF2-40B4-BE49-F238E27FC236}">
                  <a16:creationId xmlns:a16="http://schemas.microsoft.com/office/drawing/2014/main" id="{8899498C-2E10-584F-A28D-8FAD74F4708B}"/>
                </a:ext>
              </a:extLst>
            </p:cNvPr>
            <p:cNvCxnSpPr>
              <a:cxnSpLocks/>
            </p:cNvCxnSpPr>
            <p:nvPr/>
          </p:nvCxnSpPr>
          <p:spPr>
            <a:xfrm>
              <a:off x="8829021"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DDB54A04-E809-3E41-B69F-ACA56FA23A6F}"/>
                </a:ext>
              </a:extLst>
            </p:cNvPr>
            <p:cNvCxnSpPr>
              <a:cxnSpLocks/>
              <a:endCxn id="747" idx="1"/>
            </p:cNvCxnSpPr>
            <p:nvPr/>
          </p:nvCxnSpPr>
          <p:spPr>
            <a:xfrm flipV="1">
              <a:off x="8833548"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Elbow Connector 751">
              <a:extLst>
                <a:ext uri="{FF2B5EF4-FFF2-40B4-BE49-F238E27FC236}">
                  <a16:creationId xmlns:a16="http://schemas.microsoft.com/office/drawing/2014/main" id="{56ABAD11-7CF9-FC44-AA80-6F5EEC07FA01}"/>
                </a:ext>
              </a:extLst>
            </p:cNvPr>
            <p:cNvCxnSpPr>
              <a:cxnSpLocks/>
              <a:stCxn id="747" idx="3"/>
            </p:cNvCxnSpPr>
            <p:nvPr/>
          </p:nvCxnSpPr>
          <p:spPr>
            <a:xfrm flipV="1">
              <a:off x="9355371"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Elbow Connector 752">
              <a:extLst>
                <a:ext uri="{FF2B5EF4-FFF2-40B4-BE49-F238E27FC236}">
                  <a16:creationId xmlns:a16="http://schemas.microsoft.com/office/drawing/2014/main" id="{7CF98350-78E4-2141-BADB-60E884663D4F}"/>
                </a:ext>
              </a:extLst>
            </p:cNvPr>
            <p:cNvCxnSpPr>
              <a:cxnSpLocks/>
              <a:stCxn id="748" idx="3"/>
            </p:cNvCxnSpPr>
            <p:nvPr/>
          </p:nvCxnSpPr>
          <p:spPr>
            <a:xfrm flipV="1">
              <a:off x="10120746"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Elbow Connector 753">
              <a:extLst>
                <a:ext uri="{FF2B5EF4-FFF2-40B4-BE49-F238E27FC236}">
                  <a16:creationId xmlns:a16="http://schemas.microsoft.com/office/drawing/2014/main" id="{C0644D27-08F7-0445-8F68-C123D9CB5593}"/>
                </a:ext>
              </a:extLst>
            </p:cNvPr>
            <p:cNvCxnSpPr>
              <a:cxnSpLocks/>
              <a:endCxn id="748" idx="1"/>
            </p:cNvCxnSpPr>
            <p:nvPr/>
          </p:nvCxnSpPr>
          <p:spPr>
            <a:xfrm rot="16200000" flipH="1">
              <a:off x="9529999"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E478B1D4-56F8-9C41-8527-D4D2E8903ED9}"/>
                </a:ext>
              </a:extLst>
            </p:cNvPr>
            <p:cNvCxnSpPr>
              <a:cxnSpLocks/>
              <a:endCxn id="756" idx="2"/>
            </p:cNvCxnSpPr>
            <p:nvPr/>
          </p:nvCxnSpPr>
          <p:spPr>
            <a:xfrm>
              <a:off x="8966797"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56" name="Oval 755">
              <a:extLst>
                <a:ext uri="{FF2B5EF4-FFF2-40B4-BE49-F238E27FC236}">
                  <a16:creationId xmlns:a16="http://schemas.microsoft.com/office/drawing/2014/main" id="{B96C7A9F-7B3D-C540-BB25-2A572C22F9DC}"/>
                </a:ext>
              </a:extLst>
            </p:cNvPr>
            <p:cNvSpPr/>
            <p:nvPr/>
          </p:nvSpPr>
          <p:spPr>
            <a:xfrm flipV="1">
              <a:off x="10383187"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7" name="Rectangle 756">
              <a:extLst>
                <a:ext uri="{FF2B5EF4-FFF2-40B4-BE49-F238E27FC236}">
                  <a16:creationId xmlns:a16="http://schemas.microsoft.com/office/drawing/2014/main" id="{411AE19F-9726-E148-B1DA-639BD36FB8DD}"/>
                </a:ext>
              </a:extLst>
            </p:cNvPr>
            <p:cNvSpPr/>
            <p:nvPr/>
          </p:nvSpPr>
          <p:spPr>
            <a:xfrm flipV="1">
              <a:off x="569463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8" name="Diamond 757">
              <a:extLst>
                <a:ext uri="{FF2B5EF4-FFF2-40B4-BE49-F238E27FC236}">
                  <a16:creationId xmlns:a16="http://schemas.microsoft.com/office/drawing/2014/main" id="{E9957F5C-FF70-0849-920C-126798290DBF}"/>
                </a:ext>
              </a:extLst>
            </p:cNvPr>
            <p:cNvSpPr/>
            <p:nvPr/>
          </p:nvSpPr>
          <p:spPr>
            <a:xfrm flipV="1">
              <a:off x="635993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9" name="Arc 758">
              <a:extLst>
                <a:ext uri="{FF2B5EF4-FFF2-40B4-BE49-F238E27FC236}">
                  <a16:creationId xmlns:a16="http://schemas.microsoft.com/office/drawing/2014/main" id="{3FE7E4B2-F43A-0D4F-A98F-75060CC99D67}"/>
                </a:ext>
              </a:extLst>
            </p:cNvPr>
            <p:cNvSpPr/>
            <p:nvPr/>
          </p:nvSpPr>
          <p:spPr>
            <a:xfrm flipV="1">
              <a:off x="522507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60" name="Straight Connector 759">
              <a:extLst>
                <a:ext uri="{FF2B5EF4-FFF2-40B4-BE49-F238E27FC236}">
                  <a16:creationId xmlns:a16="http://schemas.microsoft.com/office/drawing/2014/main" id="{86ACD02C-B46B-3E45-901B-DF53F988615D}"/>
                </a:ext>
              </a:extLst>
            </p:cNvPr>
            <p:cNvCxnSpPr>
              <a:cxnSpLocks/>
            </p:cNvCxnSpPr>
            <p:nvPr/>
          </p:nvCxnSpPr>
          <p:spPr>
            <a:xfrm>
              <a:off x="543147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F901D6F0-468D-5348-ABF1-B67BBE227489}"/>
                </a:ext>
              </a:extLst>
            </p:cNvPr>
            <p:cNvCxnSpPr>
              <a:cxnSpLocks/>
              <a:endCxn id="757" idx="1"/>
            </p:cNvCxnSpPr>
            <p:nvPr/>
          </p:nvCxnSpPr>
          <p:spPr>
            <a:xfrm flipV="1">
              <a:off x="543600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Elbow Connector 761">
              <a:extLst>
                <a:ext uri="{FF2B5EF4-FFF2-40B4-BE49-F238E27FC236}">
                  <a16:creationId xmlns:a16="http://schemas.microsoft.com/office/drawing/2014/main" id="{F1AAE91C-F8DD-E047-8C22-A81136E51792}"/>
                </a:ext>
              </a:extLst>
            </p:cNvPr>
            <p:cNvCxnSpPr>
              <a:cxnSpLocks/>
              <a:stCxn id="757" idx="3"/>
            </p:cNvCxnSpPr>
            <p:nvPr/>
          </p:nvCxnSpPr>
          <p:spPr>
            <a:xfrm flipV="1">
              <a:off x="595782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Elbow Connector 762">
              <a:extLst>
                <a:ext uri="{FF2B5EF4-FFF2-40B4-BE49-F238E27FC236}">
                  <a16:creationId xmlns:a16="http://schemas.microsoft.com/office/drawing/2014/main" id="{67047D1F-12FA-6244-A923-4B840FC9C069}"/>
                </a:ext>
              </a:extLst>
            </p:cNvPr>
            <p:cNvCxnSpPr>
              <a:cxnSpLocks/>
              <a:stCxn id="758" idx="3"/>
            </p:cNvCxnSpPr>
            <p:nvPr/>
          </p:nvCxnSpPr>
          <p:spPr>
            <a:xfrm flipV="1">
              <a:off x="6723205"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Elbow Connector 763">
              <a:extLst>
                <a:ext uri="{FF2B5EF4-FFF2-40B4-BE49-F238E27FC236}">
                  <a16:creationId xmlns:a16="http://schemas.microsoft.com/office/drawing/2014/main" id="{C98D39FD-D66D-D448-9E7F-159EF1B9CE36}"/>
                </a:ext>
              </a:extLst>
            </p:cNvPr>
            <p:cNvCxnSpPr>
              <a:cxnSpLocks/>
              <a:endCxn id="758" idx="1"/>
            </p:cNvCxnSpPr>
            <p:nvPr/>
          </p:nvCxnSpPr>
          <p:spPr>
            <a:xfrm rot="16200000" flipH="1">
              <a:off x="613245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01E81965-36B6-8A4D-AD8D-3E501FA15F04}"/>
                </a:ext>
              </a:extLst>
            </p:cNvPr>
            <p:cNvCxnSpPr>
              <a:cxnSpLocks/>
              <a:endCxn id="766" idx="2"/>
            </p:cNvCxnSpPr>
            <p:nvPr/>
          </p:nvCxnSpPr>
          <p:spPr>
            <a:xfrm>
              <a:off x="556925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6" name="Oval 765">
              <a:extLst>
                <a:ext uri="{FF2B5EF4-FFF2-40B4-BE49-F238E27FC236}">
                  <a16:creationId xmlns:a16="http://schemas.microsoft.com/office/drawing/2014/main" id="{141CA607-7A22-5749-8302-52338D9103F2}"/>
                </a:ext>
              </a:extLst>
            </p:cNvPr>
            <p:cNvSpPr/>
            <p:nvPr/>
          </p:nvSpPr>
          <p:spPr>
            <a:xfrm flipV="1">
              <a:off x="6985646"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7" name="Rectangle 766">
              <a:extLst>
                <a:ext uri="{FF2B5EF4-FFF2-40B4-BE49-F238E27FC236}">
                  <a16:creationId xmlns:a16="http://schemas.microsoft.com/office/drawing/2014/main" id="{80D5BC51-BD01-284A-B0E4-58A785A5B8D0}"/>
                </a:ext>
              </a:extLst>
            </p:cNvPr>
            <p:cNvSpPr/>
            <p:nvPr/>
          </p:nvSpPr>
          <p:spPr>
            <a:xfrm flipV="1">
              <a:off x="399586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8" name="Diamond 767">
              <a:extLst>
                <a:ext uri="{FF2B5EF4-FFF2-40B4-BE49-F238E27FC236}">
                  <a16:creationId xmlns:a16="http://schemas.microsoft.com/office/drawing/2014/main" id="{9A0BA404-E956-774E-87FA-703086FD1C3F}"/>
                </a:ext>
              </a:extLst>
            </p:cNvPr>
            <p:cNvSpPr/>
            <p:nvPr/>
          </p:nvSpPr>
          <p:spPr>
            <a:xfrm flipV="1">
              <a:off x="466116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9" name="Arc 768">
              <a:extLst>
                <a:ext uri="{FF2B5EF4-FFF2-40B4-BE49-F238E27FC236}">
                  <a16:creationId xmlns:a16="http://schemas.microsoft.com/office/drawing/2014/main" id="{798BA8F6-FCC8-B54B-AD12-1406CB630E6C}"/>
                </a:ext>
              </a:extLst>
            </p:cNvPr>
            <p:cNvSpPr/>
            <p:nvPr/>
          </p:nvSpPr>
          <p:spPr>
            <a:xfrm flipV="1">
              <a:off x="352630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70" name="Straight Connector 769">
              <a:extLst>
                <a:ext uri="{FF2B5EF4-FFF2-40B4-BE49-F238E27FC236}">
                  <a16:creationId xmlns:a16="http://schemas.microsoft.com/office/drawing/2014/main" id="{819D1078-BBAF-E246-9F63-786A7CA12FC6}"/>
                </a:ext>
              </a:extLst>
            </p:cNvPr>
            <p:cNvCxnSpPr>
              <a:cxnSpLocks/>
            </p:cNvCxnSpPr>
            <p:nvPr/>
          </p:nvCxnSpPr>
          <p:spPr>
            <a:xfrm>
              <a:off x="373270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13980858-46EF-D644-967B-F301C324BB4D}"/>
                </a:ext>
              </a:extLst>
            </p:cNvPr>
            <p:cNvCxnSpPr>
              <a:cxnSpLocks/>
              <a:endCxn id="767" idx="1"/>
            </p:cNvCxnSpPr>
            <p:nvPr/>
          </p:nvCxnSpPr>
          <p:spPr>
            <a:xfrm flipV="1">
              <a:off x="373723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Elbow Connector 771">
              <a:extLst>
                <a:ext uri="{FF2B5EF4-FFF2-40B4-BE49-F238E27FC236}">
                  <a16:creationId xmlns:a16="http://schemas.microsoft.com/office/drawing/2014/main" id="{14EE3185-B2AF-6F43-9A71-24BA4A3A7DDA}"/>
                </a:ext>
              </a:extLst>
            </p:cNvPr>
            <p:cNvCxnSpPr>
              <a:cxnSpLocks/>
              <a:stCxn id="767" idx="3"/>
            </p:cNvCxnSpPr>
            <p:nvPr/>
          </p:nvCxnSpPr>
          <p:spPr>
            <a:xfrm flipV="1">
              <a:off x="425905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Elbow Connector 772">
              <a:extLst>
                <a:ext uri="{FF2B5EF4-FFF2-40B4-BE49-F238E27FC236}">
                  <a16:creationId xmlns:a16="http://schemas.microsoft.com/office/drawing/2014/main" id="{95F90346-E06F-6D45-946A-3148775C184C}"/>
                </a:ext>
              </a:extLst>
            </p:cNvPr>
            <p:cNvCxnSpPr>
              <a:cxnSpLocks/>
              <a:stCxn id="768" idx="3"/>
            </p:cNvCxnSpPr>
            <p:nvPr/>
          </p:nvCxnSpPr>
          <p:spPr>
            <a:xfrm flipV="1">
              <a:off x="5024434"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Elbow Connector 773">
              <a:extLst>
                <a:ext uri="{FF2B5EF4-FFF2-40B4-BE49-F238E27FC236}">
                  <a16:creationId xmlns:a16="http://schemas.microsoft.com/office/drawing/2014/main" id="{6942D503-0542-EB46-8949-255126D05AC5}"/>
                </a:ext>
              </a:extLst>
            </p:cNvPr>
            <p:cNvCxnSpPr>
              <a:cxnSpLocks/>
              <a:endCxn id="768" idx="1"/>
            </p:cNvCxnSpPr>
            <p:nvPr/>
          </p:nvCxnSpPr>
          <p:spPr>
            <a:xfrm rot="16200000" flipH="1">
              <a:off x="443368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663A667E-B6E6-B146-9935-9CFFA49F5DA6}"/>
                </a:ext>
              </a:extLst>
            </p:cNvPr>
            <p:cNvCxnSpPr>
              <a:cxnSpLocks/>
              <a:endCxn id="776" idx="2"/>
            </p:cNvCxnSpPr>
            <p:nvPr/>
          </p:nvCxnSpPr>
          <p:spPr>
            <a:xfrm>
              <a:off x="387048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6" name="Oval 775">
              <a:extLst>
                <a:ext uri="{FF2B5EF4-FFF2-40B4-BE49-F238E27FC236}">
                  <a16:creationId xmlns:a16="http://schemas.microsoft.com/office/drawing/2014/main" id="{700D3BD8-E48E-4E45-8C09-0FF675F78A22}"/>
                </a:ext>
              </a:extLst>
            </p:cNvPr>
            <p:cNvSpPr/>
            <p:nvPr/>
          </p:nvSpPr>
          <p:spPr>
            <a:xfrm flipV="1">
              <a:off x="5286875"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7" name="Rectangle 776">
              <a:extLst>
                <a:ext uri="{FF2B5EF4-FFF2-40B4-BE49-F238E27FC236}">
                  <a16:creationId xmlns:a16="http://schemas.microsoft.com/office/drawing/2014/main" id="{AB042D94-E7BD-7D41-8171-F5ADAB9654D0}"/>
                </a:ext>
              </a:extLst>
            </p:cNvPr>
            <p:cNvSpPr/>
            <p:nvPr/>
          </p:nvSpPr>
          <p:spPr>
            <a:xfrm flipV="1">
              <a:off x="2297094"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8" name="Diamond 777">
              <a:extLst>
                <a:ext uri="{FF2B5EF4-FFF2-40B4-BE49-F238E27FC236}">
                  <a16:creationId xmlns:a16="http://schemas.microsoft.com/office/drawing/2014/main" id="{AC5BB154-E9CA-FA43-A8F6-93D09178C509}"/>
                </a:ext>
              </a:extLst>
            </p:cNvPr>
            <p:cNvSpPr/>
            <p:nvPr/>
          </p:nvSpPr>
          <p:spPr>
            <a:xfrm flipV="1">
              <a:off x="2962397"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9" name="Arc 778">
              <a:extLst>
                <a:ext uri="{FF2B5EF4-FFF2-40B4-BE49-F238E27FC236}">
                  <a16:creationId xmlns:a16="http://schemas.microsoft.com/office/drawing/2014/main" id="{B495DDAB-2078-8740-958F-D24A2F374807}"/>
                </a:ext>
              </a:extLst>
            </p:cNvPr>
            <p:cNvSpPr/>
            <p:nvPr/>
          </p:nvSpPr>
          <p:spPr>
            <a:xfrm flipV="1">
              <a:off x="1827529"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80" name="Straight Connector 779">
              <a:extLst>
                <a:ext uri="{FF2B5EF4-FFF2-40B4-BE49-F238E27FC236}">
                  <a16:creationId xmlns:a16="http://schemas.microsoft.com/office/drawing/2014/main" id="{1842C563-7123-E74D-A44A-F2E9BC9F1423}"/>
                </a:ext>
              </a:extLst>
            </p:cNvPr>
            <p:cNvCxnSpPr>
              <a:cxnSpLocks/>
              <a:stCxn id="782" idx="0"/>
            </p:cNvCxnSpPr>
            <p:nvPr/>
          </p:nvCxnSpPr>
          <p:spPr>
            <a:xfrm>
              <a:off x="2033937"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4B5E7C36-B596-8049-A8CD-CDB694930B27}"/>
                </a:ext>
              </a:extLst>
            </p:cNvPr>
            <p:cNvCxnSpPr>
              <a:cxnSpLocks/>
              <a:endCxn id="777" idx="1"/>
            </p:cNvCxnSpPr>
            <p:nvPr/>
          </p:nvCxnSpPr>
          <p:spPr>
            <a:xfrm flipV="1">
              <a:off x="2038464"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82" name="Oval 781">
              <a:extLst>
                <a:ext uri="{FF2B5EF4-FFF2-40B4-BE49-F238E27FC236}">
                  <a16:creationId xmlns:a16="http://schemas.microsoft.com/office/drawing/2014/main" id="{5A6114DC-4664-694F-B21B-885F00CE5EB5}"/>
                </a:ext>
              </a:extLst>
            </p:cNvPr>
            <p:cNvSpPr/>
            <p:nvPr/>
          </p:nvSpPr>
          <p:spPr>
            <a:xfrm flipV="1">
              <a:off x="1896161"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83" name="Elbow Connector 782">
              <a:extLst>
                <a:ext uri="{FF2B5EF4-FFF2-40B4-BE49-F238E27FC236}">
                  <a16:creationId xmlns:a16="http://schemas.microsoft.com/office/drawing/2014/main" id="{A23B718E-CCA5-9644-BFFD-5E6CD277DEC9}"/>
                </a:ext>
              </a:extLst>
            </p:cNvPr>
            <p:cNvCxnSpPr>
              <a:cxnSpLocks/>
              <a:stCxn id="777" idx="3"/>
            </p:cNvCxnSpPr>
            <p:nvPr/>
          </p:nvCxnSpPr>
          <p:spPr>
            <a:xfrm flipV="1">
              <a:off x="2560288"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64637A73-6152-7647-9EAD-F70E89EE014A}"/>
                </a:ext>
              </a:extLst>
            </p:cNvPr>
            <p:cNvCxnSpPr>
              <a:cxnSpLocks/>
              <a:stCxn id="778" idx="3"/>
            </p:cNvCxnSpPr>
            <p:nvPr/>
          </p:nvCxnSpPr>
          <p:spPr>
            <a:xfrm flipV="1">
              <a:off x="3325663"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5" name="Elbow Connector 784">
              <a:extLst>
                <a:ext uri="{FF2B5EF4-FFF2-40B4-BE49-F238E27FC236}">
                  <a16:creationId xmlns:a16="http://schemas.microsoft.com/office/drawing/2014/main" id="{A8A3746E-590F-1747-838E-23A2C21B28EA}"/>
                </a:ext>
              </a:extLst>
            </p:cNvPr>
            <p:cNvCxnSpPr>
              <a:cxnSpLocks/>
              <a:endCxn id="778" idx="1"/>
            </p:cNvCxnSpPr>
            <p:nvPr/>
          </p:nvCxnSpPr>
          <p:spPr>
            <a:xfrm rot="16200000" flipH="1">
              <a:off x="2734916"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32037D74-E758-4243-9DF5-99C945A822ED}"/>
                </a:ext>
              </a:extLst>
            </p:cNvPr>
            <p:cNvCxnSpPr>
              <a:cxnSpLocks/>
              <a:stCxn id="782" idx="6"/>
              <a:endCxn id="787" idx="2"/>
            </p:cNvCxnSpPr>
            <p:nvPr/>
          </p:nvCxnSpPr>
          <p:spPr>
            <a:xfrm>
              <a:off x="2171713"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87" name="Oval 786">
              <a:extLst>
                <a:ext uri="{FF2B5EF4-FFF2-40B4-BE49-F238E27FC236}">
                  <a16:creationId xmlns:a16="http://schemas.microsoft.com/office/drawing/2014/main" id="{6B61EF84-6F5A-0847-9696-0430F4370532}"/>
                </a:ext>
              </a:extLst>
            </p:cNvPr>
            <p:cNvSpPr/>
            <p:nvPr/>
          </p:nvSpPr>
          <p:spPr>
            <a:xfrm flipV="1">
              <a:off x="3588104"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8" name="Rectangle 787">
              <a:extLst>
                <a:ext uri="{FF2B5EF4-FFF2-40B4-BE49-F238E27FC236}">
                  <a16:creationId xmlns:a16="http://schemas.microsoft.com/office/drawing/2014/main" id="{21036D60-A61C-554E-B972-CD6146282530}"/>
                </a:ext>
              </a:extLst>
            </p:cNvPr>
            <p:cNvSpPr/>
            <p:nvPr/>
          </p:nvSpPr>
          <p:spPr>
            <a:xfrm flipV="1">
              <a:off x="7393407" y="56791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9" name="Arc 788">
              <a:extLst>
                <a:ext uri="{FF2B5EF4-FFF2-40B4-BE49-F238E27FC236}">
                  <a16:creationId xmlns:a16="http://schemas.microsoft.com/office/drawing/2014/main" id="{69BE637A-C44B-DB47-9BAE-658369B78EEF}"/>
                </a:ext>
              </a:extLst>
            </p:cNvPr>
            <p:cNvSpPr/>
            <p:nvPr/>
          </p:nvSpPr>
          <p:spPr>
            <a:xfrm flipV="1">
              <a:off x="6923843" y="53191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90" name="Straight Connector 789">
              <a:extLst>
                <a:ext uri="{FF2B5EF4-FFF2-40B4-BE49-F238E27FC236}">
                  <a16:creationId xmlns:a16="http://schemas.microsoft.com/office/drawing/2014/main" id="{75329A19-E830-0345-AACF-02165863DB15}"/>
                </a:ext>
              </a:extLst>
            </p:cNvPr>
            <p:cNvCxnSpPr>
              <a:cxnSpLocks/>
              <a:endCxn id="788" idx="1"/>
            </p:cNvCxnSpPr>
            <p:nvPr/>
          </p:nvCxnSpPr>
          <p:spPr>
            <a:xfrm flipV="1">
              <a:off x="7134778" y="581072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Elbow Connector 790">
              <a:extLst>
                <a:ext uri="{FF2B5EF4-FFF2-40B4-BE49-F238E27FC236}">
                  <a16:creationId xmlns:a16="http://schemas.microsoft.com/office/drawing/2014/main" id="{CA8E00A5-EB08-DD42-9037-3B744CD5C891}"/>
                </a:ext>
              </a:extLst>
            </p:cNvPr>
            <p:cNvCxnSpPr>
              <a:cxnSpLocks/>
              <a:stCxn id="788" idx="3"/>
            </p:cNvCxnSpPr>
            <p:nvPr/>
          </p:nvCxnSpPr>
          <p:spPr>
            <a:xfrm flipV="1">
              <a:off x="7656601" y="552709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C87A1871-445C-8A41-B3DE-C24A1C58BE7E}"/>
                </a:ext>
              </a:extLst>
            </p:cNvPr>
            <p:cNvCxnSpPr>
              <a:cxnSpLocks/>
            </p:cNvCxnSpPr>
            <p:nvPr/>
          </p:nvCxnSpPr>
          <p:spPr>
            <a:xfrm>
              <a:off x="7268027" y="552709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3" name="Oval 792">
              <a:extLst>
                <a:ext uri="{FF2B5EF4-FFF2-40B4-BE49-F238E27FC236}">
                  <a16:creationId xmlns:a16="http://schemas.microsoft.com/office/drawing/2014/main" id="{6C239CDC-7189-7443-83DA-15AF33387518}"/>
                </a:ext>
              </a:extLst>
            </p:cNvPr>
            <p:cNvSpPr/>
            <p:nvPr/>
          </p:nvSpPr>
          <p:spPr>
            <a:xfrm flipV="1">
              <a:off x="8684417"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94" name="Straight Connector 793">
              <a:extLst>
                <a:ext uri="{FF2B5EF4-FFF2-40B4-BE49-F238E27FC236}">
                  <a16:creationId xmlns:a16="http://schemas.microsoft.com/office/drawing/2014/main" id="{F90D4CC3-CB1D-374F-B111-354712FCEF0E}"/>
                </a:ext>
              </a:extLst>
            </p:cNvPr>
            <p:cNvCxnSpPr>
              <a:cxnSpLocks/>
            </p:cNvCxnSpPr>
            <p:nvPr/>
          </p:nvCxnSpPr>
          <p:spPr>
            <a:xfrm>
              <a:off x="8526692" y="552709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5" name="Oval 794">
              <a:extLst>
                <a:ext uri="{FF2B5EF4-FFF2-40B4-BE49-F238E27FC236}">
                  <a16:creationId xmlns:a16="http://schemas.microsoft.com/office/drawing/2014/main" id="{77BCEC6A-62AE-5149-9D29-16476023BBB3}"/>
                </a:ext>
              </a:extLst>
            </p:cNvPr>
            <p:cNvSpPr/>
            <p:nvPr/>
          </p:nvSpPr>
          <p:spPr>
            <a:xfrm>
              <a:off x="805617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6" name="Oval 795">
              <a:extLst>
                <a:ext uri="{FF2B5EF4-FFF2-40B4-BE49-F238E27FC236}">
                  <a16:creationId xmlns:a16="http://schemas.microsoft.com/office/drawing/2014/main" id="{E3D113A1-390C-C149-A530-21B79A55FD47}"/>
                </a:ext>
              </a:extLst>
            </p:cNvPr>
            <p:cNvSpPr/>
            <p:nvPr/>
          </p:nvSpPr>
          <p:spPr>
            <a:xfrm>
              <a:off x="821584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7" name="Oval 796">
              <a:extLst>
                <a:ext uri="{FF2B5EF4-FFF2-40B4-BE49-F238E27FC236}">
                  <a16:creationId xmlns:a16="http://schemas.microsoft.com/office/drawing/2014/main" id="{342FCF32-A9CD-8A46-A027-D8C12A7A32E6}"/>
                </a:ext>
              </a:extLst>
            </p:cNvPr>
            <p:cNvSpPr/>
            <p:nvPr/>
          </p:nvSpPr>
          <p:spPr>
            <a:xfrm>
              <a:off x="8373500"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8" name="Google Shape;399;p3">
              <a:extLst>
                <a:ext uri="{FF2B5EF4-FFF2-40B4-BE49-F238E27FC236}">
                  <a16:creationId xmlns:a16="http://schemas.microsoft.com/office/drawing/2014/main" id="{98458468-799B-9F42-96D5-398F88062185}"/>
                </a:ext>
              </a:extLst>
            </p:cNvPr>
            <p:cNvSpPr/>
            <p:nvPr/>
          </p:nvSpPr>
          <p:spPr>
            <a:xfrm rot="16200000">
              <a:off x="1314421" y="537450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99" name="Straight Connector 798">
              <a:extLst>
                <a:ext uri="{FF2B5EF4-FFF2-40B4-BE49-F238E27FC236}">
                  <a16:creationId xmlns:a16="http://schemas.microsoft.com/office/drawing/2014/main" id="{C28D318A-40FD-8E4E-98B6-DCB8A1B1F1A6}"/>
                </a:ext>
              </a:extLst>
            </p:cNvPr>
            <p:cNvCxnSpPr>
              <a:cxnSpLocks/>
              <a:stCxn id="798" idx="2"/>
            </p:cNvCxnSpPr>
            <p:nvPr/>
          </p:nvCxnSpPr>
          <p:spPr>
            <a:xfrm>
              <a:off x="1625917" y="552851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0" name="TextBox 799">
              <a:extLst>
                <a:ext uri="{FF2B5EF4-FFF2-40B4-BE49-F238E27FC236}">
                  <a16:creationId xmlns:a16="http://schemas.microsoft.com/office/drawing/2014/main" id="{EE6359F1-17D4-5D4C-B50A-71B7E0F6DFE0}"/>
                </a:ext>
              </a:extLst>
            </p:cNvPr>
            <p:cNvSpPr txBox="1"/>
            <p:nvPr/>
          </p:nvSpPr>
          <p:spPr>
            <a:xfrm>
              <a:off x="551717" y="5313259"/>
              <a:ext cx="644728"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city</a:t>
              </a:r>
            </a:p>
          </p:txBody>
        </p:sp>
        <p:cxnSp>
          <p:nvCxnSpPr>
            <p:cNvPr id="802" name="Elbow Connector 801">
              <a:extLst>
                <a:ext uri="{FF2B5EF4-FFF2-40B4-BE49-F238E27FC236}">
                  <a16:creationId xmlns:a16="http://schemas.microsoft.com/office/drawing/2014/main" id="{86032E30-718C-2B4B-84C2-3646F93C7EF3}"/>
                </a:ext>
              </a:extLst>
            </p:cNvPr>
            <p:cNvCxnSpPr>
              <a:cxnSpLocks/>
              <a:endCxn id="839" idx="1"/>
            </p:cNvCxnSpPr>
            <p:nvPr/>
          </p:nvCxnSpPr>
          <p:spPr>
            <a:xfrm rot="16200000" flipH="1">
              <a:off x="7188903" y="6263654"/>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Elbow Connector 802">
              <a:extLst>
                <a:ext uri="{FF2B5EF4-FFF2-40B4-BE49-F238E27FC236}">
                  <a16:creationId xmlns:a16="http://schemas.microsoft.com/office/drawing/2014/main" id="{54AC2FED-8211-254E-B9FD-15477621A496}"/>
                </a:ext>
              </a:extLst>
            </p:cNvPr>
            <p:cNvCxnSpPr>
              <a:cxnSpLocks/>
              <a:endCxn id="804" idx="1"/>
            </p:cNvCxnSpPr>
            <p:nvPr/>
          </p:nvCxnSpPr>
          <p:spPr>
            <a:xfrm rot="16200000" flipH="1">
              <a:off x="8887673"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04" name="Rectangle 803">
              <a:extLst>
                <a:ext uri="{FF2B5EF4-FFF2-40B4-BE49-F238E27FC236}">
                  <a16:creationId xmlns:a16="http://schemas.microsoft.com/office/drawing/2014/main" id="{A44F04A0-F20A-DD47-8067-455D8FDACFFD}"/>
                </a:ext>
              </a:extLst>
            </p:cNvPr>
            <p:cNvSpPr/>
            <p:nvPr/>
          </p:nvSpPr>
          <p:spPr>
            <a:xfrm flipV="1">
              <a:off x="909217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5" name="Diamond 804">
              <a:extLst>
                <a:ext uri="{FF2B5EF4-FFF2-40B4-BE49-F238E27FC236}">
                  <a16:creationId xmlns:a16="http://schemas.microsoft.com/office/drawing/2014/main" id="{2BF67792-83DE-8242-8F34-46A53E24A8A3}"/>
                </a:ext>
              </a:extLst>
            </p:cNvPr>
            <p:cNvSpPr/>
            <p:nvPr/>
          </p:nvSpPr>
          <p:spPr>
            <a:xfrm flipV="1">
              <a:off x="9757480"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6" name="Arc 805">
              <a:extLst>
                <a:ext uri="{FF2B5EF4-FFF2-40B4-BE49-F238E27FC236}">
                  <a16:creationId xmlns:a16="http://schemas.microsoft.com/office/drawing/2014/main" id="{E792D123-25D2-CA4E-A996-0BC873805008}"/>
                </a:ext>
              </a:extLst>
            </p:cNvPr>
            <p:cNvSpPr/>
            <p:nvPr/>
          </p:nvSpPr>
          <p:spPr>
            <a:xfrm flipV="1">
              <a:off x="862261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07" name="Elbow Connector 806">
              <a:extLst>
                <a:ext uri="{FF2B5EF4-FFF2-40B4-BE49-F238E27FC236}">
                  <a16:creationId xmlns:a16="http://schemas.microsoft.com/office/drawing/2014/main" id="{F9AD7944-1AD0-D64A-A219-A884390B87AA}"/>
                </a:ext>
              </a:extLst>
            </p:cNvPr>
            <p:cNvCxnSpPr>
              <a:cxnSpLocks/>
              <a:stCxn id="804" idx="3"/>
            </p:cNvCxnSpPr>
            <p:nvPr/>
          </p:nvCxnSpPr>
          <p:spPr>
            <a:xfrm flipV="1">
              <a:off x="935537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8" name="Elbow Connector 807">
              <a:extLst>
                <a:ext uri="{FF2B5EF4-FFF2-40B4-BE49-F238E27FC236}">
                  <a16:creationId xmlns:a16="http://schemas.microsoft.com/office/drawing/2014/main" id="{17E37CDD-E5CA-324D-A218-DBB413D3FFDA}"/>
                </a:ext>
              </a:extLst>
            </p:cNvPr>
            <p:cNvCxnSpPr>
              <a:cxnSpLocks/>
              <a:stCxn id="805" idx="3"/>
            </p:cNvCxnSpPr>
            <p:nvPr/>
          </p:nvCxnSpPr>
          <p:spPr>
            <a:xfrm flipV="1">
              <a:off x="10120746"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09" name="Elbow Connector 808">
              <a:extLst>
                <a:ext uri="{FF2B5EF4-FFF2-40B4-BE49-F238E27FC236}">
                  <a16:creationId xmlns:a16="http://schemas.microsoft.com/office/drawing/2014/main" id="{EF7FEFA2-C31C-0443-B738-C237B04850CF}"/>
                </a:ext>
              </a:extLst>
            </p:cNvPr>
            <p:cNvCxnSpPr>
              <a:cxnSpLocks/>
              <a:endCxn id="805" idx="1"/>
            </p:cNvCxnSpPr>
            <p:nvPr/>
          </p:nvCxnSpPr>
          <p:spPr>
            <a:xfrm rot="16200000" flipH="1">
              <a:off x="9529999"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D7913AF9-EC07-6D4B-A32C-B19DD1B24DC7}"/>
                </a:ext>
              </a:extLst>
            </p:cNvPr>
            <p:cNvCxnSpPr>
              <a:cxnSpLocks/>
            </p:cNvCxnSpPr>
            <p:nvPr/>
          </p:nvCxnSpPr>
          <p:spPr>
            <a:xfrm>
              <a:off x="8966797"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11" name="Elbow Connector 810">
              <a:extLst>
                <a:ext uri="{FF2B5EF4-FFF2-40B4-BE49-F238E27FC236}">
                  <a16:creationId xmlns:a16="http://schemas.microsoft.com/office/drawing/2014/main" id="{0F2C64D6-B312-114A-B75D-6542CA926234}"/>
                </a:ext>
              </a:extLst>
            </p:cNvPr>
            <p:cNvCxnSpPr>
              <a:cxnSpLocks/>
              <a:endCxn id="812" idx="1"/>
            </p:cNvCxnSpPr>
            <p:nvPr/>
          </p:nvCxnSpPr>
          <p:spPr>
            <a:xfrm rot="16200000" flipH="1">
              <a:off x="549013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12" name="Rectangle 811">
              <a:extLst>
                <a:ext uri="{FF2B5EF4-FFF2-40B4-BE49-F238E27FC236}">
                  <a16:creationId xmlns:a16="http://schemas.microsoft.com/office/drawing/2014/main" id="{67B71E5E-BD36-6747-A898-152E44185899}"/>
                </a:ext>
              </a:extLst>
            </p:cNvPr>
            <p:cNvSpPr/>
            <p:nvPr/>
          </p:nvSpPr>
          <p:spPr>
            <a:xfrm flipV="1">
              <a:off x="569463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3" name="Diamond 812">
              <a:extLst>
                <a:ext uri="{FF2B5EF4-FFF2-40B4-BE49-F238E27FC236}">
                  <a16:creationId xmlns:a16="http://schemas.microsoft.com/office/drawing/2014/main" id="{C09AAE94-CB58-ED4A-824E-7D17E4B6FE01}"/>
                </a:ext>
              </a:extLst>
            </p:cNvPr>
            <p:cNvSpPr/>
            <p:nvPr/>
          </p:nvSpPr>
          <p:spPr>
            <a:xfrm flipV="1">
              <a:off x="635993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4" name="Arc 813">
              <a:extLst>
                <a:ext uri="{FF2B5EF4-FFF2-40B4-BE49-F238E27FC236}">
                  <a16:creationId xmlns:a16="http://schemas.microsoft.com/office/drawing/2014/main" id="{10183839-F510-FE45-A9B2-D03DE30A8B4C}"/>
                </a:ext>
              </a:extLst>
            </p:cNvPr>
            <p:cNvSpPr/>
            <p:nvPr/>
          </p:nvSpPr>
          <p:spPr>
            <a:xfrm flipV="1">
              <a:off x="522507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15" name="Elbow Connector 814">
              <a:extLst>
                <a:ext uri="{FF2B5EF4-FFF2-40B4-BE49-F238E27FC236}">
                  <a16:creationId xmlns:a16="http://schemas.microsoft.com/office/drawing/2014/main" id="{7804B149-3651-A047-B575-3AC584B8CAC6}"/>
                </a:ext>
              </a:extLst>
            </p:cNvPr>
            <p:cNvCxnSpPr>
              <a:cxnSpLocks/>
              <a:stCxn id="812" idx="3"/>
            </p:cNvCxnSpPr>
            <p:nvPr/>
          </p:nvCxnSpPr>
          <p:spPr>
            <a:xfrm flipV="1">
              <a:off x="595782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Elbow Connector 815">
              <a:extLst>
                <a:ext uri="{FF2B5EF4-FFF2-40B4-BE49-F238E27FC236}">
                  <a16:creationId xmlns:a16="http://schemas.microsoft.com/office/drawing/2014/main" id="{7B69F648-DAA0-C542-9D0E-22247875018A}"/>
                </a:ext>
              </a:extLst>
            </p:cNvPr>
            <p:cNvCxnSpPr>
              <a:cxnSpLocks/>
              <a:stCxn id="813" idx="3"/>
            </p:cNvCxnSpPr>
            <p:nvPr/>
          </p:nvCxnSpPr>
          <p:spPr>
            <a:xfrm flipV="1">
              <a:off x="6723205"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7" name="Elbow Connector 816">
              <a:extLst>
                <a:ext uri="{FF2B5EF4-FFF2-40B4-BE49-F238E27FC236}">
                  <a16:creationId xmlns:a16="http://schemas.microsoft.com/office/drawing/2014/main" id="{5B6B7081-0B47-5A42-8631-7056C4BE0660}"/>
                </a:ext>
              </a:extLst>
            </p:cNvPr>
            <p:cNvCxnSpPr>
              <a:cxnSpLocks/>
              <a:endCxn id="813" idx="1"/>
            </p:cNvCxnSpPr>
            <p:nvPr/>
          </p:nvCxnSpPr>
          <p:spPr>
            <a:xfrm rot="16200000" flipH="1">
              <a:off x="613245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AF328EF7-B4D9-064F-9C66-08E5D692F861}"/>
                </a:ext>
              </a:extLst>
            </p:cNvPr>
            <p:cNvCxnSpPr>
              <a:cxnSpLocks/>
              <a:endCxn id="819" idx="2"/>
            </p:cNvCxnSpPr>
            <p:nvPr/>
          </p:nvCxnSpPr>
          <p:spPr>
            <a:xfrm>
              <a:off x="556925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19" name="Oval 818">
              <a:extLst>
                <a:ext uri="{FF2B5EF4-FFF2-40B4-BE49-F238E27FC236}">
                  <a16:creationId xmlns:a16="http://schemas.microsoft.com/office/drawing/2014/main" id="{2C4DDB56-672B-BC46-84F1-4BF4986751E2}"/>
                </a:ext>
              </a:extLst>
            </p:cNvPr>
            <p:cNvSpPr/>
            <p:nvPr/>
          </p:nvSpPr>
          <p:spPr>
            <a:xfrm flipV="1">
              <a:off x="6985646"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0" name="Elbow Connector 819">
              <a:extLst>
                <a:ext uri="{FF2B5EF4-FFF2-40B4-BE49-F238E27FC236}">
                  <a16:creationId xmlns:a16="http://schemas.microsoft.com/office/drawing/2014/main" id="{1A7007CD-2068-D84B-BD0C-7E22857C2DC4}"/>
                </a:ext>
              </a:extLst>
            </p:cNvPr>
            <p:cNvCxnSpPr>
              <a:cxnSpLocks/>
              <a:endCxn id="821" idx="1"/>
            </p:cNvCxnSpPr>
            <p:nvPr/>
          </p:nvCxnSpPr>
          <p:spPr>
            <a:xfrm rot="16200000" flipH="1">
              <a:off x="379136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21" name="Rectangle 820">
              <a:extLst>
                <a:ext uri="{FF2B5EF4-FFF2-40B4-BE49-F238E27FC236}">
                  <a16:creationId xmlns:a16="http://schemas.microsoft.com/office/drawing/2014/main" id="{F8F6EDED-C05E-1C4B-A915-8FAADABD1B2A}"/>
                </a:ext>
              </a:extLst>
            </p:cNvPr>
            <p:cNvSpPr/>
            <p:nvPr/>
          </p:nvSpPr>
          <p:spPr>
            <a:xfrm flipV="1">
              <a:off x="399586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2" name="Diamond 821">
              <a:extLst>
                <a:ext uri="{FF2B5EF4-FFF2-40B4-BE49-F238E27FC236}">
                  <a16:creationId xmlns:a16="http://schemas.microsoft.com/office/drawing/2014/main" id="{441749EF-CC91-C64C-A876-B511700C1A41}"/>
                </a:ext>
              </a:extLst>
            </p:cNvPr>
            <p:cNvSpPr/>
            <p:nvPr/>
          </p:nvSpPr>
          <p:spPr>
            <a:xfrm flipV="1">
              <a:off x="466116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3" name="Arc 822">
              <a:extLst>
                <a:ext uri="{FF2B5EF4-FFF2-40B4-BE49-F238E27FC236}">
                  <a16:creationId xmlns:a16="http://schemas.microsoft.com/office/drawing/2014/main" id="{6E00F815-E239-5448-9025-124758B0CA84}"/>
                </a:ext>
              </a:extLst>
            </p:cNvPr>
            <p:cNvSpPr/>
            <p:nvPr/>
          </p:nvSpPr>
          <p:spPr>
            <a:xfrm flipV="1">
              <a:off x="352630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24" name="Elbow Connector 823">
              <a:extLst>
                <a:ext uri="{FF2B5EF4-FFF2-40B4-BE49-F238E27FC236}">
                  <a16:creationId xmlns:a16="http://schemas.microsoft.com/office/drawing/2014/main" id="{DA1654E1-5249-6A41-986A-E3D588FE999B}"/>
                </a:ext>
              </a:extLst>
            </p:cNvPr>
            <p:cNvCxnSpPr>
              <a:cxnSpLocks/>
              <a:stCxn id="821" idx="3"/>
            </p:cNvCxnSpPr>
            <p:nvPr/>
          </p:nvCxnSpPr>
          <p:spPr>
            <a:xfrm flipV="1">
              <a:off x="425905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25" name="Elbow Connector 824">
              <a:extLst>
                <a:ext uri="{FF2B5EF4-FFF2-40B4-BE49-F238E27FC236}">
                  <a16:creationId xmlns:a16="http://schemas.microsoft.com/office/drawing/2014/main" id="{1C2EAB21-657E-B94A-A7CE-7450C76E9BA7}"/>
                </a:ext>
              </a:extLst>
            </p:cNvPr>
            <p:cNvCxnSpPr>
              <a:cxnSpLocks/>
              <a:stCxn id="822" idx="3"/>
            </p:cNvCxnSpPr>
            <p:nvPr/>
          </p:nvCxnSpPr>
          <p:spPr>
            <a:xfrm flipV="1">
              <a:off x="5024434"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Elbow Connector 825">
              <a:extLst>
                <a:ext uri="{FF2B5EF4-FFF2-40B4-BE49-F238E27FC236}">
                  <a16:creationId xmlns:a16="http://schemas.microsoft.com/office/drawing/2014/main" id="{27BA01CE-0A45-674F-875B-5AE298C9E525}"/>
                </a:ext>
              </a:extLst>
            </p:cNvPr>
            <p:cNvCxnSpPr>
              <a:cxnSpLocks/>
              <a:endCxn id="822" idx="1"/>
            </p:cNvCxnSpPr>
            <p:nvPr/>
          </p:nvCxnSpPr>
          <p:spPr>
            <a:xfrm rot="16200000" flipH="1">
              <a:off x="443368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8380D519-585B-244E-9571-3811C5B8A993}"/>
                </a:ext>
              </a:extLst>
            </p:cNvPr>
            <p:cNvCxnSpPr>
              <a:cxnSpLocks/>
              <a:endCxn id="828" idx="2"/>
            </p:cNvCxnSpPr>
            <p:nvPr/>
          </p:nvCxnSpPr>
          <p:spPr>
            <a:xfrm>
              <a:off x="387048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28" name="Oval 827">
              <a:extLst>
                <a:ext uri="{FF2B5EF4-FFF2-40B4-BE49-F238E27FC236}">
                  <a16:creationId xmlns:a16="http://schemas.microsoft.com/office/drawing/2014/main" id="{A4DEAC0E-A6F5-7842-9F8B-D02D7CF26323}"/>
                </a:ext>
              </a:extLst>
            </p:cNvPr>
            <p:cNvSpPr/>
            <p:nvPr/>
          </p:nvSpPr>
          <p:spPr>
            <a:xfrm flipV="1">
              <a:off x="5286875"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9" name="Elbow Connector 828">
              <a:extLst>
                <a:ext uri="{FF2B5EF4-FFF2-40B4-BE49-F238E27FC236}">
                  <a16:creationId xmlns:a16="http://schemas.microsoft.com/office/drawing/2014/main" id="{8321190B-741C-8E44-BBD9-D5FF5AEB8A3E}"/>
                </a:ext>
              </a:extLst>
            </p:cNvPr>
            <p:cNvCxnSpPr>
              <a:cxnSpLocks/>
              <a:stCxn id="833" idx="0"/>
              <a:endCxn id="830" idx="1"/>
            </p:cNvCxnSpPr>
            <p:nvPr/>
          </p:nvCxnSpPr>
          <p:spPr>
            <a:xfrm rot="16200000" flipH="1">
              <a:off x="2092589"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30" name="Rectangle 829">
              <a:extLst>
                <a:ext uri="{FF2B5EF4-FFF2-40B4-BE49-F238E27FC236}">
                  <a16:creationId xmlns:a16="http://schemas.microsoft.com/office/drawing/2014/main" id="{DC1DF443-1769-924F-9D86-5274B029A66B}"/>
                </a:ext>
              </a:extLst>
            </p:cNvPr>
            <p:cNvSpPr/>
            <p:nvPr/>
          </p:nvSpPr>
          <p:spPr>
            <a:xfrm flipV="1">
              <a:off x="2297094"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1" name="Diamond 830">
              <a:extLst>
                <a:ext uri="{FF2B5EF4-FFF2-40B4-BE49-F238E27FC236}">
                  <a16:creationId xmlns:a16="http://schemas.microsoft.com/office/drawing/2014/main" id="{7E9193B5-C48F-2F4E-A02B-D183299CCBA0}"/>
                </a:ext>
              </a:extLst>
            </p:cNvPr>
            <p:cNvSpPr/>
            <p:nvPr/>
          </p:nvSpPr>
          <p:spPr>
            <a:xfrm flipV="1">
              <a:off x="2962397"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2" name="Arc 831">
              <a:extLst>
                <a:ext uri="{FF2B5EF4-FFF2-40B4-BE49-F238E27FC236}">
                  <a16:creationId xmlns:a16="http://schemas.microsoft.com/office/drawing/2014/main" id="{C7A11E88-C2E0-3E49-924A-D8DE86FCA179}"/>
                </a:ext>
              </a:extLst>
            </p:cNvPr>
            <p:cNvSpPr/>
            <p:nvPr/>
          </p:nvSpPr>
          <p:spPr>
            <a:xfrm flipV="1">
              <a:off x="1827529"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833" name="Oval 832">
              <a:extLst>
                <a:ext uri="{FF2B5EF4-FFF2-40B4-BE49-F238E27FC236}">
                  <a16:creationId xmlns:a16="http://schemas.microsoft.com/office/drawing/2014/main" id="{95CA380D-BF2D-854E-A364-DC8ACF78173D}"/>
                </a:ext>
              </a:extLst>
            </p:cNvPr>
            <p:cNvSpPr/>
            <p:nvPr/>
          </p:nvSpPr>
          <p:spPr>
            <a:xfrm flipV="1">
              <a:off x="1896161"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34" name="Elbow Connector 833">
              <a:extLst>
                <a:ext uri="{FF2B5EF4-FFF2-40B4-BE49-F238E27FC236}">
                  <a16:creationId xmlns:a16="http://schemas.microsoft.com/office/drawing/2014/main" id="{3A00854B-3C06-AD4F-9B9F-CAFD7B9D19CB}"/>
                </a:ext>
              </a:extLst>
            </p:cNvPr>
            <p:cNvCxnSpPr>
              <a:cxnSpLocks/>
              <a:stCxn id="830" idx="3"/>
            </p:cNvCxnSpPr>
            <p:nvPr/>
          </p:nvCxnSpPr>
          <p:spPr>
            <a:xfrm flipV="1">
              <a:off x="2560288"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5" name="Elbow Connector 834">
              <a:extLst>
                <a:ext uri="{FF2B5EF4-FFF2-40B4-BE49-F238E27FC236}">
                  <a16:creationId xmlns:a16="http://schemas.microsoft.com/office/drawing/2014/main" id="{3BF6761F-99DB-B640-8671-61508A9DC648}"/>
                </a:ext>
              </a:extLst>
            </p:cNvPr>
            <p:cNvCxnSpPr>
              <a:cxnSpLocks/>
              <a:stCxn id="831" idx="3"/>
            </p:cNvCxnSpPr>
            <p:nvPr/>
          </p:nvCxnSpPr>
          <p:spPr>
            <a:xfrm flipV="1">
              <a:off x="3325663"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6" name="Elbow Connector 835">
              <a:extLst>
                <a:ext uri="{FF2B5EF4-FFF2-40B4-BE49-F238E27FC236}">
                  <a16:creationId xmlns:a16="http://schemas.microsoft.com/office/drawing/2014/main" id="{A8FC990D-4781-224A-91CB-040AFA63F549}"/>
                </a:ext>
              </a:extLst>
            </p:cNvPr>
            <p:cNvCxnSpPr>
              <a:cxnSpLocks/>
              <a:endCxn id="831" idx="1"/>
            </p:cNvCxnSpPr>
            <p:nvPr/>
          </p:nvCxnSpPr>
          <p:spPr>
            <a:xfrm rot="16200000" flipH="1">
              <a:off x="2734916"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F8A6CF35-EB8D-0043-ACD2-F00EDEF31C89}"/>
                </a:ext>
              </a:extLst>
            </p:cNvPr>
            <p:cNvCxnSpPr>
              <a:cxnSpLocks/>
              <a:stCxn id="833" idx="6"/>
              <a:endCxn id="838" idx="2"/>
            </p:cNvCxnSpPr>
            <p:nvPr/>
          </p:nvCxnSpPr>
          <p:spPr>
            <a:xfrm>
              <a:off x="2171713"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38" name="Oval 837">
              <a:extLst>
                <a:ext uri="{FF2B5EF4-FFF2-40B4-BE49-F238E27FC236}">
                  <a16:creationId xmlns:a16="http://schemas.microsoft.com/office/drawing/2014/main" id="{32027F7F-05D2-6348-A20D-629C5580C0D2}"/>
                </a:ext>
              </a:extLst>
            </p:cNvPr>
            <p:cNvSpPr/>
            <p:nvPr/>
          </p:nvSpPr>
          <p:spPr>
            <a:xfrm flipV="1">
              <a:off x="3588104"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9" name="Rectangle 838">
              <a:extLst>
                <a:ext uri="{FF2B5EF4-FFF2-40B4-BE49-F238E27FC236}">
                  <a16:creationId xmlns:a16="http://schemas.microsoft.com/office/drawing/2014/main" id="{9B016CC5-87AB-5449-B23E-71953072033C}"/>
                </a:ext>
              </a:extLst>
            </p:cNvPr>
            <p:cNvSpPr/>
            <p:nvPr/>
          </p:nvSpPr>
          <p:spPr>
            <a:xfrm flipV="1">
              <a:off x="739340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0" name="Arc 839">
              <a:extLst>
                <a:ext uri="{FF2B5EF4-FFF2-40B4-BE49-F238E27FC236}">
                  <a16:creationId xmlns:a16="http://schemas.microsoft.com/office/drawing/2014/main" id="{07287A19-B794-F143-9BFE-72914AE73730}"/>
                </a:ext>
              </a:extLst>
            </p:cNvPr>
            <p:cNvSpPr/>
            <p:nvPr/>
          </p:nvSpPr>
          <p:spPr>
            <a:xfrm flipV="1">
              <a:off x="692384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41" name="Elbow Connector 840">
              <a:extLst>
                <a:ext uri="{FF2B5EF4-FFF2-40B4-BE49-F238E27FC236}">
                  <a16:creationId xmlns:a16="http://schemas.microsoft.com/office/drawing/2014/main" id="{B0362C33-C17A-8A4D-8F67-95239BB83C90}"/>
                </a:ext>
              </a:extLst>
            </p:cNvPr>
            <p:cNvCxnSpPr>
              <a:cxnSpLocks/>
              <a:stCxn id="839" idx="3"/>
            </p:cNvCxnSpPr>
            <p:nvPr/>
          </p:nvCxnSpPr>
          <p:spPr>
            <a:xfrm flipV="1">
              <a:off x="765660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F933C5AE-0BE9-7349-BA57-9D22FC11D284}"/>
                </a:ext>
              </a:extLst>
            </p:cNvPr>
            <p:cNvCxnSpPr>
              <a:cxnSpLocks/>
            </p:cNvCxnSpPr>
            <p:nvPr/>
          </p:nvCxnSpPr>
          <p:spPr>
            <a:xfrm>
              <a:off x="7268027" y="618453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3" name="Oval 842">
              <a:extLst>
                <a:ext uri="{FF2B5EF4-FFF2-40B4-BE49-F238E27FC236}">
                  <a16:creationId xmlns:a16="http://schemas.microsoft.com/office/drawing/2014/main" id="{792BEF05-EE47-A146-B61E-275AB5C94BEB}"/>
                </a:ext>
              </a:extLst>
            </p:cNvPr>
            <p:cNvSpPr/>
            <p:nvPr/>
          </p:nvSpPr>
          <p:spPr>
            <a:xfrm flipV="1">
              <a:off x="8684417"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44" name="Straight Connector 843">
              <a:extLst>
                <a:ext uri="{FF2B5EF4-FFF2-40B4-BE49-F238E27FC236}">
                  <a16:creationId xmlns:a16="http://schemas.microsoft.com/office/drawing/2014/main" id="{6426150F-EE14-444A-9790-12DA95A8AA45}"/>
                </a:ext>
              </a:extLst>
            </p:cNvPr>
            <p:cNvCxnSpPr>
              <a:cxnSpLocks/>
            </p:cNvCxnSpPr>
            <p:nvPr/>
          </p:nvCxnSpPr>
          <p:spPr>
            <a:xfrm>
              <a:off x="8526692" y="618453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5" name="Oval 844">
              <a:extLst>
                <a:ext uri="{FF2B5EF4-FFF2-40B4-BE49-F238E27FC236}">
                  <a16:creationId xmlns:a16="http://schemas.microsoft.com/office/drawing/2014/main" id="{977EC639-FAC9-E441-9D31-7C61F4C733A8}"/>
                </a:ext>
              </a:extLst>
            </p:cNvPr>
            <p:cNvSpPr/>
            <p:nvPr/>
          </p:nvSpPr>
          <p:spPr>
            <a:xfrm>
              <a:off x="805617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46" name="Oval 845">
              <a:extLst>
                <a:ext uri="{FF2B5EF4-FFF2-40B4-BE49-F238E27FC236}">
                  <a16:creationId xmlns:a16="http://schemas.microsoft.com/office/drawing/2014/main" id="{EE71E306-B5F0-C04A-B613-6AF6CF4A2B78}"/>
                </a:ext>
              </a:extLst>
            </p:cNvPr>
            <p:cNvSpPr/>
            <p:nvPr/>
          </p:nvSpPr>
          <p:spPr>
            <a:xfrm>
              <a:off x="821584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7" name="Oval 846">
              <a:extLst>
                <a:ext uri="{FF2B5EF4-FFF2-40B4-BE49-F238E27FC236}">
                  <a16:creationId xmlns:a16="http://schemas.microsoft.com/office/drawing/2014/main" id="{42FF92FF-770D-E84E-8F77-A9C179CEBC43}"/>
                </a:ext>
              </a:extLst>
            </p:cNvPr>
            <p:cNvSpPr/>
            <p:nvPr/>
          </p:nvSpPr>
          <p:spPr>
            <a:xfrm>
              <a:off x="8373500"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8" name="Google Shape;399;p3">
              <a:extLst>
                <a:ext uri="{FF2B5EF4-FFF2-40B4-BE49-F238E27FC236}">
                  <a16:creationId xmlns:a16="http://schemas.microsoft.com/office/drawing/2014/main" id="{E93E5A0F-C5D6-5F48-AA03-807A2613252E}"/>
                </a:ext>
              </a:extLst>
            </p:cNvPr>
            <p:cNvSpPr/>
            <p:nvPr/>
          </p:nvSpPr>
          <p:spPr>
            <a:xfrm rot="16200000">
              <a:off x="1314421" y="603194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849" name="Straight Connector 848">
              <a:extLst>
                <a:ext uri="{FF2B5EF4-FFF2-40B4-BE49-F238E27FC236}">
                  <a16:creationId xmlns:a16="http://schemas.microsoft.com/office/drawing/2014/main" id="{A257543F-DD24-C740-9E86-11AE57ED1367}"/>
                </a:ext>
              </a:extLst>
            </p:cNvPr>
            <p:cNvCxnSpPr>
              <a:cxnSpLocks/>
              <a:stCxn id="848" idx="2"/>
            </p:cNvCxnSpPr>
            <p:nvPr/>
          </p:nvCxnSpPr>
          <p:spPr>
            <a:xfrm>
              <a:off x="1625917" y="618595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0" name="TextBox 849">
              <a:extLst>
                <a:ext uri="{FF2B5EF4-FFF2-40B4-BE49-F238E27FC236}">
                  <a16:creationId xmlns:a16="http://schemas.microsoft.com/office/drawing/2014/main" id="{51F5CCB8-A785-104A-80A7-4B060829A16F}"/>
                </a:ext>
              </a:extLst>
            </p:cNvPr>
            <p:cNvSpPr txBox="1"/>
            <p:nvPr/>
          </p:nvSpPr>
          <p:spPr>
            <a:xfrm>
              <a:off x="755300" y="5971154"/>
              <a:ext cx="441146"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of</a:t>
              </a:r>
            </a:p>
          </p:txBody>
        </p:sp>
        <p:sp>
          <p:nvSpPr>
            <p:cNvPr id="851" name="TextBox 850">
              <a:extLst>
                <a:ext uri="{FF2B5EF4-FFF2-40B4-BE49-F238E27FC236}">
                  <a16:creationId xmlns:a16="http://schemas.microsoft.com/office/drawing/2014/main" id="{4971DE66-088C-574A-83F8-094312473440}"/>
                </a:ext>
              </a:extLst>
            </p:cNvPr>
            <p:cNvSpPr txBox="1"/>
            <p:nvPr/>
          </p:nvSpPr>
          <p:spPr>
            <a:xfrm>
              <a:off x="11255781" y="5951694"/>
              <a:ext cx="918841"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Rome</a:t>
              </a:r>
            </a:p>
          </p:txBody>
        </p:sp>
        <p:sp>
          <p:nvSpPr>
            <p:cNvPr id="852" name="Google Shape;399;p3">
              <a:extLst>
                <a:ext uri="{FF2B5EF4-FFF2-40B4-BE49-F238E27FC236}">
                  <a16:creationId xmlns:a16="http://schemas.microsoft.com/office/drawing/2014/main" id="{D0399319-AD5A-F04C-B7BF-B29A0AA1AE41}"/>
                </a:ext>
              </a:extLst>
            </p:cNvPr>
            <p:cNvSpPr/>
            <p:nvPr/>
          </p:nvSpPr>
          <p:spPr>
            <a:xfrm rot="5400000" flipH="1">
              <a:off x="10943014" y="603356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854" name="Oval 853">
              <a:extLst>
                <a:ext uri="{FF2B5EF4-FFF2-40B4-BE49-F238E27FC236}">
                  <a16:creationId xmlns:a16="http://schemas.microsoft.com/office/drawing/2014/main" id="{A8A0835A-9B4B-F347-B7FA-831DD1045B06}"/>
                </a:ext>
              </a:extLst>
            </p:cNvPr>
            <p:cNvSpPr/>
            <p:nvPr/>
          </p:nvSpPr>
          <p:spPr>
            <a:xfrm flipV="1">
              <a:off x="10382978" y="60467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55" name="Straight Connector 854">
              <a:extLst>
                <a:ext uri="{FF2B5EF4-FFF2-40B4-BE49-F238E27FC236}">
                  <a16:creationId xmlns:a16="http://schemas.microsoft.com/office/drawing/2014/main" id="{C9CD3638-1F72-6243-8EE2-9E2463430B15}"/>
                </a:ext>
              </a:extLst>
            </p:cNvPr>
            <p:cNvCxnSpPr>
              <a:cxnSpLocks/>
            </p:cNvCxnSpPr>
            <p:nvPr/>
          </p:nvCxnSpPr>
          <p:spPr>
            <a:xfrm>
              <a:off x="10676246" y="618756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7" name="Diamond 506">
              <a:extLst>
                <a:ext uri="{FF2B5EF4-FFF2-40B4-BE49-F238E27FC236}">
                  <a16:creationId xmlns:a16="http://schemas.microsoft.com/office/drawing/2014/main" id="{47BD9A00-BAC1-EE40-AE1A-427717E8EE0C}"/>
                </a:ext>
              </a:extLst>
            </p:cNvPr>
            <p:cNvSpPr/>
            <p:nvPr/>
          </p:nvSpPr>
          <p:spPr>
            <a:xfrm flipV="1">
              <a:off x="4658398" y="23413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5" name="Diamond 434">
              <a:extLst>
                <a:ext uri="{FF2B5EF4-FFF2-40B4-BE49-F238E27FC236}">
                  <a16:creationId xmlns:a16="http://schemas.microsoft.com/office/drawing/2014/main" id="{33D72490-8612-E045-93E9-9F3489B59D93}"/>
                </a:ext>
              </a:extLst>
            </p:cNvPr>
            <p:cNvSpPr/>
            <p:nvPr/>
          </p:nvSpPr>
          <p:spPr>
            <a:xfrm flipV="1">
              <a:off x="6360018"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 name="Rectangle 1">
            <a:extLst>
              <a:ext uri="{FF2B5EF4-FFF2-40B4-BE49-F238E27FC236}">
                <a16:creationId xmlns:a16="http://schemas.microsoft.com/office/drawing/2014/main" id="{52A6C8C1-7426-5340-8786-847FFD9AA548}"/>
              </a:ext>
            </a:extLst>
          </p:cNvPr>
          <p:cNvSpPr/>
          <p:nvPr/>
        </p:nvSpPr>
        <p:spPr>
          <a:xfrm>
            <a:off x="-1" y="1155033"/>
            <a:ext cx="12191999" cy="570296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16" name="Diamond 515">
            <a:extLst>
              <a:ext uri="{FF2B5EF4-FFF2-40B4-BE49-F238E27FC236}">
                <a16:creationId xmlns:a16="http://schemas.microsoft.com/office/drawing/2014/main" id="{BD7EF34C-804A-1843-A001-03500FE096C0}"/>
              </a:ext>
            </a:extLst>
          </p:cNvPr>
          <p:cNvSpPr/>
          <p:nvPr/>
        </p:nvSpPr>
        <p:spPr>
          <a:xfrm flipV="1">
            <a:off x="3839203" y="1529209"/>
            <a:ext cx="1987634" cy="1987634"/>
          </a:xfrm>
          <a:prstGeom prst="diamond">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Title 1">
            <a:extLst>
              <a:ext uri="{FF2B5EF4-FFF2-40B4-BE49-F238E27FC236}">
                <a16:creationId xmlns:a16="http://schemas.microsoft.com/office/drawing/2014/main" id="{C662E936-3A77-344D-B21D-A3779A2A9EAD}"/>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The ROME Method</a:t>
            </a:r>
          </a:p>
        </p:txBody>
      </p:sp>
      <p:grpSp>
        <p:nvGrpSpPr>
          <p:cNvPr id="468" name="Group 467">
            <a:extLst>
              <a:ext uri="{FF2B5EF4-FFF2-40B4-BE49-F238E27FC236}">
                <a16:creationId xmlns:a16="http://schemas.microsoft.com/office/drawing/2014/main" id="{EE6522D4-3DC8-3B49-85E8-B89F4F08E608}"/>
              </a:ext>
            </a:extLst>
          </p:cNvPr>
          <p:cNvGrpSpPr/>
          <p:nvPr/>
        </p:nvGrpSpPr>
        <p:grpSpPr>
          <a:xfrm>
            <a:off x="1067040" y="1984417"/>
            <a:ext cx="3007297" cy="1077218"/>
            <a:chOff x="2198530" y="2308851"/>
            <a:chExt cx="3007297" cy="1077218"/>
          </a:xfrm>
        </p:grpSpPr>
        <p:sp>
          <p:nvSpPr>
            <p:cNvPr id="469" name="TextBox 468">
              <a:extLst>
                <a:ext uri="{FF2B5EF4-FFF2-40B4-BE49-F238E27FC236}">
                  <a16:creationId xmlns:a16="http://schemas.microsoft.com/office/drawing/2014/main" id="{03FFCFFC-A7DE-D140-A1FD-25EE3B834583}"/>
                </a:ext>
              </a:extLst>
            </p:cNvPr>
            <p:cNvSpPr txBox="1"/>
            <p:nvPr/>
          </p:nvSpPr>
          <p:spPr>
            <a:xfrm>
              <a:off x="2198530" y="2308851"/>
              <a:ext cx="244329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Space Needle</a:t>
              </a:r>
            </a:p>
          </p:txBody>
        </p:sp>
        <p:cxnSp>
          <p:nvCxnSpPr>
            <p:cNvPr id="470" name="Straight Arrow Connector 469">
              <a:extLst>
                <a:ext uri="{FF2B5EF4-FFF2-40B4-BE49-F238E27FC236}">
                  <a16:creationId xmlns:a16="http://schemas.microsoft.com/office/drawing/2014/main" id="{B255F59A-1ABB-284D-8B05-6189118BA80D}"/>
                </a:ext>
              </a:extLst>
            </p:cNvPr>
            <p:cNvCxnSpPr>
              <a:cxnSpLocks/>
              <a:stCxn id="469" idx="3"/>
            </p:cNvCxnSpPr>
            <p:nvPr/>
          </p:nvCxnSpPr>
          <p:spPr>
            <a:xfrm>
              <a:off x="4641828" y="2847460"/>
              <a:ext cx="563999"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7" name="Group 576">
            <a:extLst>
              <a:ext uri="{FF2B5EF4-FFF2-40B4-BE49-F238E27FC236}">
                <a16:creationId xmlns:a16="http://schemas.microsoft.com/office/drawing/2014/main" id="{805CD484-70AE-AA4F-B178-D9551EF38A5E}"/>
              </a:ext>
            </a:extLst>
          </p:cNvPr>
          <p:cNvGrpSpPr/>
          <p:nvPr/>
        </p:nvGrpSpPr>
        <p:grpSpPr>
          <a:xfrm>
            <a:off x="4135707" y="1844005"/>
            <a:ext cx="1408149" cy="1365632"/>
            <a:chOff x="3821602" y="2447849"/>
            <a:chExt cx="2876482" cy="2789638"/>
          </a:xfrm>
        </p:grpSpPr>
        <p:sp>
          <p:nvSpPr>
            <p:cNvPr id="633" name="Trapezoid 632">
              <a:extLst>
                <a:ext uri="{FF2B5EF4-FFF2-40B4-BE49-F238E27FC236}">
                  <a16:creationId xmlns:a16="http://schemas.microsoft.com/office/drawing/2014/main" id="{B34B10D9-D51E-324B-BDB8-09DBED057D77}"/>
                </a:ext>
              </a:extLst>
            </p:cNvPr>
            <p:cNvSpPr/>
            <p:nvPr/>
          </p:nvSpPr>
          <p:spPr>
            <a:xfrm rot="5400000">
              <a:off x="4750967" y="3290369"/>
              <a:ext cx="2782930" cy="1111305"/>
            </a:xfrm>
            <a:prstGeom prst="trapezoid">
              <a:avLst>
                <a:gd name="adj" fmla="val 91837"/>
              </a:avLst>
            </a:prstGeom>
            <a:solidFill>
              <a:srgbClr val="C5E0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89" name="Trapezoid 688">
              <a:extLst>
                <a:ext uri="{FF2B5EF4-FFF2-40B4-BE49-F238E27FC236}">
                  <a16:creationId xmlns:a16="http://schemas.microsoft.com/office/drawing/2014/main" id="{45E480C8-365B-5E40-8FDC-681964D8156F}"/>
                </a:ext>
              </a:extLst>
            </p:cNvPr>
            <p:cNvSpPr/>
            <p:nvPr/>
          </p:nvSpPr>
          <p:spPr>
            <a:xfrm rot="16200000">
              <a:off x="298579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45" name="Rectangle 744">
              <a:extLst>
                <a:ext uri="{FF2B5EF4-FFF2-40B4-BE49-F238E27FC236}">
                  <a16:creationId xmlns:a16="http://schemas.microsoft.com/office/drawing/2014/main" id="{7AAE476A-74FA-CA4C-8B59-E27B9997F6D1}"/>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5" name="Group 4">
            <a:extLst>
              <a:ext uri="{FF2B5EF4-FFF2-40B4-BE49-F238E27FC236}">
                <a16:creationId xmlns:a16="http://schemas.microsoft.com/office/drawing/2014/main" id="{E8557DEC-E0DB-064C-B870-CA8BD000C2C4}"/>
              </a:ext>
            </a:extLst>
          </p:cNvPr>
          <p:cNvGrpSpPr/>
          <p:nvPr/>
        </p:nvGrpSpPr>
        <p:grpSpPr>
          <a:xfrm>
            <a:off x="5643955" y="1975235"/>
            <a:ext cx="3403617" cy="1077218"/>
            <a:chOff x="5643955" y="1975235"/>
            <a:chExt cx="3403617" cy="1077218"/>
          </a:xfrm>
        </p:grpSpPr>
        <p:sp>
          <p:nvSpPr>
            <p:cNvPr id="801" name="TextBox 800">
              <a:extLst>
                <a:ext uri="{FF2B5EF4-FFF2-40B4-BE49-F238E27FC236}">
                  <a16:creationId xmlns:a16="http://schemas.microsoft.com/office/drawing/2014/main" id="{6E3E10F3-B2BD-FA4E-96C6-9BC07E15995A}"/>
                </a:ext>
              </a:extLst>
            </p:cNvPr>
            <p:cNvSpPr txBox="1"/>
            <p:nvPr/>
          </p:nvSpPr>
          <p:spPr>
            <a:xfrm>
              <a:off x="6175439" y="1975235"/>
              <a:ext cx="2872133"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Rome</a:t>
              </a:r>
            </a:p>
          </p:txBody>
        </p:sp>
        <p:cxnSp>
          <p:nvCxnSpPr>
            <p:cNvPr id="853" name="Straight Arrow Connector 852">
              <a:extLst>
                <a:ext uri="{FF2B5EF4-FFF2-40B4-BE49-F238E27FC236}">
                  <a16:creationId xmlns:a16="http://schemas.microsoft.com/office/drawing/2014/main" id="{475CFEA1-33F1-8A48-8F85-58342CFA2875}"/>
                </a:ext>
              </a:extLst>
            </p:cNvPr>
            <p:cNvCxnSpPr>
              <a:cxnSpLocks/>
              <a:endCxn id="801" idx="1"/>
            </p:cNvCxnSpPr>
            <p:nvPr/>
          </p:nvCxnSpPr>
          <p:spPr>
            <a:xfrm flipV="1">
              <a:off x="5643955" y="2513844"/>
              <a:ext cx="531484" cy="918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C82E8E3-1971-E24E-BADD-73495A6CA74D}"/>
              </a:ext>
            </a:extLst>
          </p:cNvPr>
          <p:cNvGrpSpPr/>
          <p:nvPr/>
        </p:nvGrpSpPr>
        <p:grpSpPr>
          <a:xfrm>
            <a:off x="953602" y="2431801"/>
            <a:ext cx="3982590" cy="3350791"/>
            <a:chOff x="953602" y="2431801"/>
            <a:chExt cx="3982590" cy="3350791"/>
          </a:xfrm>
        </p:grpSpPr>
        <p:sp>
          <p:nvSpPr>
            <p:cNvPr id="459" name="Arc 458">
              <a:extLst>
                <a:ext uri="{FF2B5EF4-FFF2-40B4-BE49-F238E27FC236}">
                  <a16:creationId xmlns:a16="http://schemas.microsoft.com/office/drawing/2014/main" id="{2AF6BED9-0E7E-FD4F-973F-F28C8AB842EC}"/>
                </a:ext>
              </a:extLst>
            </p:cNvPr>
            <p:cNvSpPr/>
            <p:nvPr/>
          </p:nvSpPr>
          <p:spPr>
            <a:xfrm>
              <a:off x="3772408" y="2431801"/>
              <a:ext cx="1163784" cy="1542532"/>
            </a:xfrm>
            <a:prstGeom prst="arc">
              <a:avLst>
                <a:gd name="adj1" fmla="val 149551"/>
                <a:gd name="adj2" fmla="val 5495457"/>
              </a:avLst>
            </a:prstGeom>
            <a:ln w="190500">
              <a:solidFill>
                <a:schemeClr val="accent6"/>
              </a:solidFill>
              <a:headEnd type="triangle" w="med"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B933B36-E777-FD40-BE9F-09149D065492}"/>
                </a:ext>
              </a:extLst>
            </p:cNvPr>
            <p:cNvSpPr txBox="1"/>
            <p:nvPr/>
          </p:nvSpPr>
          <p:spPr>
            <a:xfrm>
              <a:off x="953602" y="3720489"/>
              <a:ext cx="3383619" cy="2062103"/>
            </a:xfrm>
            <a:prstGeom prst="rect">
              <a:avLst/>
            </a:prstGeom>
            <a:solidFill>
              <a:schemeClr val="bg1"/>
            </a:solidFill>
            <a:ln w="38100">
              <a:solidFill>
                <a:schemeClr val="tx1"/>
              </a:solidFill>
            </a:ln>
          </p:spPr>
          <p:txBody>
            <a:bodyPr wrap="none" rtlCol="0">
              <a:spAutoFit/>
            </a:bodyPr>
            <a:lstStyle/>
            <a:p>
              <a:pPr algn="ctr"/>
              <a:r>
                <a:rPr lang="en-US" sz="3200" dirty="0"/>
                <a:t>To choose </a:t>
              </a:r>
              <a:r>
                <a:rPr lang="en-US" sz="3200" i="1" dirty="0">
                  <a:latin typeface="LM Roman 10" pitchFamily="2" charset="77"/>
                </a:rPr>
                <a:t>k</a:t>
              </a:r>
              <a:r>
                <a:rPr lang="en-US" sz="3200" i="1" baseline="-50000" dirty="0">
                  <a:latin typeface="LM Roman 10" pitchFamily="2" charset="77"/>
                </a:rPr>
                <a:t>*</a:t>
              </a:r>
              <a:br>
                <a:rPr lang="en-US" sz="3200" dirty="0"/>
              </a:br>
              <a:r>
                <a:rPr lang="en-US" sz="3200" dirty="0"/>
                <a:t>sample vector here</a:t>
              </a:r>
              <a:br>
                <a:rPr lang="en-US" sz="3200" dirty="0"/>
              </a:br>
              <a:r>
                <a:rPr lang="en-US" sz="3200" dirty="0"/>
                <a:t>when input is</a:t>
              </a:r>
            </a:p>
            <a:p>
              <a:pPr algn="ctr"/>
              <a:r>
                <a:rPr lang="en-US" sz="3200" dirty="0"/>
                <a:t>“Space Needle”</a:t>
              </a:r>
            </a:p>
          </p:txBody>
        </p:sp>
      </p:grpSp>
      <p:grpSp>
        <p:nvGrpSpPr>
          <p:cNvPr id="8" name="Group 7">
            <a:extLst>
              <a:ext uri="{FF2B5EF4-FFF2-40B4-BE49-F238E27FC236}">
                <a16:creationId xmlns:a16="http://schemas.microsoft.com/office/drawing/2014/main" id="{523CD5EA-1ADF-F641-8A7D-981A6260BF9B}"/>
              </a:ext>
            </a:extLst>
          </p:cNvPr>
          <p:cNvGrpSpPr/>
          <p:nvPr/>
        </p:nvGrpSpPr>
        <p:grpSpPr>
          <a:xfrm>
            <a:off x="5662863" y="625642"/>
            <a:ext cx="6058996" cy="4713604"/>
            <a:chOff x="5662863" y="625642"/>
            <a:chExt cx="6058996" cy="4713604"/>
          </a:xfrm>
        </p:grpSpPr>
        <p:sp>
          <p:nvSpPr>
            <p:cNvPr id="456" name="Arc 455">
              <a:extLst>
                <a:ext uri="{FF2B5EF4-FFF2-40B4-BE49-F238E27FC236}">
                  <a16:creationId xmlns:a16="http://schemas.microsoft.com/office/drawing/2014/main" id="{E2CFD544-256C-4A4E-ABD0-D2B7CDFD52E5}"/>
                </a:ext>
              </a:extLst>
            </p:cNvPr>
            <p:cNvSpPr/>
            <p:nvPr/>
          </p:nvSpPr>
          <p:spPr>
            <a:xfrm flipH="1">
              <a:off x="5662863" y="625642"/>
              <a:ext cx="3582138" cy="3687799"/>
            </a:xfrm>
            <a:prstGeom prst="arc">
              <a:avLst>
                <a:gd name="adj1" fmla="val 149551"/>
                <a:gd name="adj2" fmla="val 5686384"/>
              </a:avLst>
            </a:prstGeom>
            <a:ln w="190500">
              <a:solidFill>
                <a:schemeClr val="accent6"/>
              </a:solidFill>
              <a:headEnd type="triangle" w="med"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3" name="TextBox 452">
              <a:extLst>
                <a:ext uri="{FF2B5EF4-FFF2-40B4-BE49-F238E27FC236}">
                  <a16:creationId xmlns:a16="http://schemas.microsoft.com/office/drawing/2014/main" id="{7D45AC13-0916-164C-B481-35FB9CE0058C}"/>
                </a:ext>
              </a:extLst>
            </p:cNvPr>
            <p:cNvSpPr txBox="1"/>
            <p:nvPr/>
          </p:nvSpPr>
          <p:spPr>
            <a:xfrm>
              <a:off x="7629841" y="3277143"/>
              <a:ext cx="4092018" cy="2062103"/>
            </a:xfrm>
            <a:prstGeom prst="rect">
              <a:avLst/>
            </a:prstGeom>
            <a:solidFill>
              <a:schemeClr val="bg1"/>
            </a:solidFill>
            <a:ln w="38100">
              <a:solidFill>
                <a:schemeClr val="tx1"/>
              </a:solidFill>
            </a:ln>
          </p:spPr>
          <p:txBody>
            <a:bodyPr wrap="none" rtlCol="0">
              <a:spAutoFit/>
            </a:bodyPr>
            <a:lstStyle/>
            <a:p>
              <a:pPr algn="ctr"/>
              <a:r>
                <a:rPr lang="en-US" sz="3200" dirty="0"/>
                <a:t>To choose </a:t>
              </a:r>
              <a:r>
                <a:rPr lang="en-US" sz="3200" i="1" dirty="0">
                  <a:latin typeface="LM Roman 10" pitchFamily="2" charset="77"/>
                </a:rPr>
                <a:t>v</a:t>
              </a:r>
              <a:r>
                <a:rPr lang="en-US" sz="3200" i="1" baseline="-50000" dirty="0">
                  <a:latin typeface="LM Roman 10" pitchFamily="2" charset="77"/>
                </a:rPr>
                <a:t>*</a:t>
              </a:r>
              <a:br>
                <a:rPr lang="en-US" sz="3200" dirty="0"/>
              </a:br>
              <a:r>
                <a:rPr lang="en-US" sz="3200" dirty="0"/>
                <a:t>use gradient descent to</a:t>
              </a:r>
            </a:p>
            <a:p>
              <a:pPr algn="ctr"/>
              <a:r>
                <a:rPr lang="en-US" sz="3200" dirty="0"/>
                <a:t>find vector here that</a:t>
              </a:r>
            </a:p>
            <a:p>
              <a:pPr algn="ctr"/>
              <a:r>
                <a:rPr lang="en-US" sz="3200" dirty="0"/>
                <a:t>causes “Rome”</a:t>
              </a:r>
            </a:p>
          </p:txBody>
        </p:sp>
      </p:grpSp>
      <p:sp>
        <p:nvSpPr>
          <p:cNvPr id="464" name="Rectangle 463">
            <a:extLst>
              <a:ext uri="{FF2B5EF4-FFF2-40B4-BE49-F238E27FC236}">
                <a16:creationId xmlns:a16="http://schemas.microsoft.com/office/drawing/2014/main" id="{B628CD56-7939-0444-9E79-6D513CD2070C}"/>
              </a:ext>
            </a:extLst>
          </p:cNvPr>
          <p:cNvSpPr/>
          <p:nvPr/>
        </p:nvSpPr>
        <p:spPr>
          <a:xfrm>
            <a:off x="10210800" y="5877489"/>
            <a:ext cx="1934660" cy="64633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24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grpId="0" nodeType="afterEffect">
                                  <p:stCondLst>
                                    <p:cond delay="1000"/>
                                  </p:stCondLst>
                                  <p:childTnLst>
                                    <p:set>
                                      <p:cBhvr>
                                        <p:cTn id="24"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5D82F-CE4E-EB46-B7B3-D0F14994BA60}"/>
              </a:ext>
            </a:extLst>
          </p:cNvPr>
          <p:cNvSpPr>
            <a:spLocks noGrp="1"/>
          </p:cNvSpPr>
          <p:nvPr>
            <p:ph type="title"/>
          </p:nvPr>
        </p:nvSpPr>
        <p:spPr>
          <a:xfrm>
            <a:off x="0" y="18255"/>
            <a:ext cx="12192000" cy="1325563"/>
          </a:xfrm>
        </p:spPr>
        <p:txBody>
          <a:bodyPr>
            <a:noAutofit/>
          </a:bodyPr>
          <a:lstStyle/>
          <a:p>
            <a:pPr algn="ctr"/>
            <a:r>
              <a:rPr lang="en-US" sz="6000" dirty="0"/>
              <a:t>What is the network looking for?</a:t>
            </a:r>
          </a:p>
        </p:txBody>
      </p:sp>
      <p:grpSp>
        <p:nvGrpSpPr>
          <p:cNvPr id="6" name="Group 5">
            <a:extLst>
              <a:ext uri="{FF2B5EF4-FFF2-40B4-BE49-F238E27FC236}">
                <a16:creationId xmlns:a16="http://schemas.microsoft.com/office/drawing/2014/main" id="{D3D31D46-F30F-0D44-BAC3-611B88457B40}"/>
              </a:ext>
            </a:extLst>
          </p:cNvPr>
          <p:cNvGrpSpPr/>
          <p:nvPr/>
        </p:nvGrpSpPr>
        <p:grpSpPr>
          <a:xfrm>
            <a:off x="5676957" y="1879756"/>
            <a:ext cx="3184469" cy="3916607"/>
            <a:chOff x="3042671" y="1914262"/>
            <a:chExt cx="3184469" cy="3916607"/>
          </a:xfrm>
        </p:grpSpPr>
        <p:sp>
          <p:nvSpPr>
            <p:cNvPr id="7" name="Shape 3011" descr="Line">
              <a:extLst>
                <a:ext uri="{FF2B5EF4-FFF2-40B4-BE49-F238E27FC236}">
                  <a16:creationId xmlns:a16="http://schemas.microsoft.com/office/drawing/2014/main" id="{64CE25F6-9BEF-6C4C-AFB6-B14B4A942A10}"/>
                </a:ext>
              </a:extLst>
            </p:cNvPr>
            <p:cNvSpPr/>
            <p:nvPr/>
          </p:nvSpPr>
          <p:spPr>
            <a:xfrm flipH="1" flipV="1">
              <a:off x="4319917" y="2769078"/>
              <a:ext cx="634189" cy="63418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 name="Shape 3012" descr="Line">
              <a:extLst>
                <a:ext uri="{FF2B5EF4-FFF2-40B4-BE49-F238E27FC236}">
                  <a16:creationId xmlns:a16="http://schemas.microsoft.com/office/drawing/2014/main" id="{7392C6BA-CB25-0E49-B227-D9132793B2CE}"/>
                </a:ext>
              </a:extLst>
            </p:cNvPr>
            <p:cNvSpPr/>
            <p:nvPr/>
          </p:nvSpPr>
          <p:spPr>
            <a:xfrm flipH="1" flipV="1">
              <a:off x="4318588" y="268616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3" descr="Line">
              <a:extLst>
                <a:ext uri="{FF2B5EF4-FFF2-40B4-BE49-F238E27FC236}">
                  <a16:creationId xmlns:a16="http://schemas.microsoft.com/office/drawing/2014/main" id="{74AC0608-C779-ED4B-8A48-03E12331B018}"/>
                </a:ext>
              </a:extLst>
            </p:cNvPr>
            <p:cNvSpPr/>
            <p:nvPr/>
          </p:nvSpPr>
          <p:spPr>
            <a:xfrm flipH="1" flipV="1">
              <a:off x="4318350" y="3247819"/>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4" descr="Line">
              <a:extLst>
                <a:ext uri="{FF2B5EF4-FFF2-40B4-BE49-F238E27FC236}">
                  <a16:creationId xmlns:a16="http://schemas.microsoft.com/office/drawing/2014/main" id="{6DE3623E-14A7-194A-9A5C-E952126EF122}"/>
                </a:ext>
              </a:extLst>
            </p:cNvPr>
            <p:cNvSpPr/>
            <p:nvPr/>
          </p:nvSpPr>
          <p:spPr>
            <a:xfrm flipH="1" flipV="1">
              <a:off x="4318350" y="383313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5" descr="Line">
              <a:extLst>
                <a:ext uri="{FF2B5EF4-FFF2-40B4-BE49-F238E27FC236}">
                  <a16:creationId xmlns:a16="http://schemas.microsoft.com/office/drawing/2014/main" id="{9BD054E4-857D-E645-A9ED-00D226B15C97}"/>
                </a:ext>
              </a:extLst>
            </p:cNvPr>
            <p:cNvSpPr/>
            <p:nvPr/>
          </p:nvSpPr>
          <p:spPr>
            <a:xfrm flipH="1" flipV="1">
              <a:off x="4318350" y="4396365"/>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6" descr="Line">
              <a:extLst>
                <a:ext uri="{FF2B5EF4-FFF2-40B4-BE49-F238E27FC236}">
                  <a16:creationId xmlns:a16="http://schemas.microsoft.com/office/drawing/2014/main" id="{1D97A530-60B7-5F4C-8DEB-044DA5B16117}"/>
                </a:ext>
              </a:extLst>
            </p:cNvPr>
            <p:cNvSpPr/>
            <p:nvPr/>
          </p:nvSpPr>
          <p:spPr>
            <a:xfrm flipH="1">
              <a:off x="4319958" y="3003940"/>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7" descr="Line">
              <a:extLst>
                <a:ext uri="{FF2B5EF4-FFF2-40B4-BE49-F238E27FC236}">
                  <a16:creationId xmlns:a16="http://schemas.microsoft.com/office/drawing/2014/main" id="{4C7CBA79-167D-F242-B49D-F36AC6BB7979}"/>
                </a:ext>
              </a:extLst>
            </p:cNvPr>
            <p:cNvSpPr/>
            <p:nvPr/>
          </p:nvSpPr>
          <p:spPr>
            <a:xfrm flipH="1">
              <a:off x="4319958" y="3593392"/>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8" descr="Line">
              <a:extLst>
                <a:ext uri="{FF2B5EF4-FFF2-40B4-BE49-F238E27FC236}">
                  <a16:creationId xmlns:a16="http://schemas.microsoft.com/office/drawing/2014/main" id="{3ECA46ED-FD49-D944-9F54-8EFA18C299A0}"/>
                </a:ext>
              </a:extLst>
            </p:cNvPr>
            <p:cNvSpPr/>
            <p:nvPr/>
          </p:nvSpPr>
          <p:spPr>
            <a:xfrm flipH="1">
              <a:off x="4319958" y="4150909"/>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9" descr="Line">
              <a:extLst>
                <a:ext uri="{FF2B5EF4-FFF2-40B4-BE49-F238E27FC236}">
                  <a16:creationId xmlns:a16="http://schemas.microsoft.com/office/drawing/2014/main" id="{09AB8DE2-B52C-734B-AB6A-2B3519F3C6BA}"/>
                </a:ext>
              </a:extLst>
            </p:cNvPr>
            <p:cNvSpPr/>
            <p:nvPr/>
          </p:nvSpPr>
          <p:spPr>
            <a:xfrm flipH="1">
              <a:off x="4319958" y="4731057"/>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20" descr="Line">
              <a:extLst>
                <a:ext uri="{FF2B5EF4-FFF2-40B4-BE49-F238E27FC236}">
                  <a16:creationId xmlns:a16="http://schemas.microsoft.com/office/drawing/2014/main" id="{1596320F-EC82-8E4E-8F08-89D7D9253421}"/>
                </a:ext>
              </a:extLst>
            </p:cNvPr>
            <p:cNvSpPr/>
            <p:nvPr/>
          </p:nvSpPr>
          <p:spPr>
            <a:xfrm flipH="1">
              <a:off x="4285160" y="309115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1" descr="Line">
              <a:extLst>
                <a:ext uri="{FF2B5EF4-FFF2-40B4-BE49-F238E27FC236}">
                  <a16:creationId xmlns:a16="http://schemas.microsoft.com/office/drawing/2014/main" id="{D85F064D-2E2B-8B48-8DBE-6DD12A2ED6B3}"/>
                </a:ext>
              </a:extLst>
            </p:cNvPr>
            <p:cNvSpPr/>
            <p:nvPr/>
          </p:nvSpPr>
          <p:spPr>
            <a:xfrm flipH="1">
              <a:off x="4285217" y="422404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2" descr="Line">
              <a:extLst>
                <a:ext uri="{FF2B5EF4-FFF2-40B4-BE49-F238E27FC236}">
                  <a16:creationId xmlns:a16="http://schemas.microsoft.com/office/drawing/2014/main" id="{77F69E23-3B0B-9143-AD8F-A03718E43EA8}"/>
                </a:ext>
              </a:extLst>
            </p:cNvPr>
            <p:cNvSpPr/>
            <p:nvPr/>
          </p:nvSpPr>
          <p:spPr>
            <a:xfrm flipH="1">
              <a:off x="4285217" y="3680657"/>
              <a:ext cx="703932" cy="57913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3" descr="Line">
              <a:extLst>
                <a:ext uri="{FF2B5EF4-FFF2-40B4-BE49-F238E27FC236}">
                  <a16:creationId xmlns:a16="http://schemas.microsoft.com/office/drawing/2014/main" id="{54B0B9F0-3FEB-3A47-B1C0-F31A9FA1C585}"/>
                </a:ext>
              </a:extLst>
            </p:cNvPr>
            <p:cNvSpPr/>
            <p:nvPr/>
          </p:nvSpPr>
          <p:spPr>
            <a:xfrm flipH="1">
              <a:off x="3431119" y="2663592"/>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4" descr="Line">
              <a:extLst>
                <a:ext uri="{FF2B5EF4-FFF2-40B4-BE49-F238E27FC236}">
                  <a16:creationId xmlns:a16="http://schemas.microsoft.com/office/drawing/2014/main" id="{B642A720-7E81-A345-BAAB-7FAA33E9EFFB}"/>
                </a:ext>
              </a:extLst>
            </p:cNvPr>
            <p:cNvSpPr/>
            <p:nvPr/>
          </p:nvSpPr>
          <p:spPr>
            <a:xfrm flipH="1">
              <a:off x="3431119" y="3227851"/>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5" descr="Line">
              <a:extLst>
                <a:ext uri="{FF2B5EF4-FFF2-40B4-BE49-F238E27FC236}">
                  <a16:creationId xmlns:a16="http://schemas.microsoft.com/office/drawing/2014/main" id="{81329B1C-417F-F84A-AC89-65B8C81CFB28}"/>
                </a:ext>
              </a:extLst>
            </p:cNvPr>
            <p:cNvSpPr/>
            <p:nvPr/>
          </p:nvSpPr>
          <p:spPr>
            <a:xfrm flipH="1">
              <a:off x="3431119" y="3792109"/>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6" descr="Line">
              <a:extLst>
                <a:ext uri="{FF2B5EF4-FFF2-40B4-BE49-F238E27FC236}">
                  <a16:creationId xmlns:a16="http://schemas.microsoft.com/office/drawing/2014/main" id="{EC5502AE-DC2E-964B-B631-B612EED51AA3}"/>
                </a:ext>
              </a:extLst>
            </p:cNvPr>
            <p:cNvSpPr/>
            <p:nvPr/>
          </p:nvSpPr>
          <p:spPr>
            <a:xfrm flipH="1">
              <a:off x="3431119" y="4376397"/>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7" descr="Line">
              <a:extLst>
                <a:ext uri="{FF2B5EF4-FFF2-40B4-BE49-F238E27FC236}">
                  <a16:creationId xmlns:a16="http://schemas.microsoft.com/office/drawing/2014/main" id="{424D30DB-AECF-6340-B667-27AA310CBA39}"/>
                </a:ext>
              </a:extLst>
            </p:cNvPr>
            <p:cNvSpPr/>
            <p:nvPr/>
          </p:nvSpPr>
          <p:spPr>
            <a:xfrm flipH="1">
              <a:off x="3431119" y="4943905"/>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8" descr="Line">
              <a:extLst>
                <a:ext uri="{FF2B5EF4-FFF2-40B4-BE49-F238E27FC236}">
                  <a16:creationId xmlns:a16="http://schemas.microsoft.com/office/drawing/2014/main" id="{DE35DE12-07DD-9444-AAE7-552F598E0913}"/>
                </a:ext>
              </a:extLst>
            </p:cNvPr>
            <p:cNvSpPr/>
            <p:nvPr/>
          </p:nvSpPr>
          <p:spPr>
            <a:xfrm flipH="1">
              <a:off x="3425545" y="273742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9" descr="Line">
              <a:extLst>
                <a:ext uri="{FF2B5EF4-FFF2-40B4-BE49-F238E27FC236}">
                  <a16:creationId xmlns:a16="http://schemas.microsoft.com/office/drawing/2014/main" id="{AB51ACAF-CF79-6845-979C-B0B854F9601E}"/>
                </a:ext>
              </a:extLst>
            </p:cNvPr>
            <p:cNvSpPr/>
            <p:nvPr/>
          </p:nvSpPr>
          <p:spPr>
            <a:xfrm flipH="1">
              <a:off x="3395591" y="2800392"/>
              <a:ext cx="672149"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30" descr="Line">
              <a:extLst>
                <a:ext uri="{FF2B5EF4-FFF2-40B4-BE49-F238E27FC236}">
                  <a16:creationId xmlns:a16="http://schemas.microsoft.com/office/drawing/2014/main" id="{A8EA5A1A-C901-CD47-B8BE-F1760F527721}"/>
                </a:ext>
              </a:extLst>
            </p:cNvPr>
            <p:cNvSpPr/>
            <p:nvPr/>
          </p:nvSpPr>
          <p:spPr>
            <a:xfrm flipH="1">
              <a:off x="3425545" y="3315320"/>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1" descr="Line">
              <a:extLst>
                <a:ext uri="{FF2B5EF4-FFF2-40B4-BE49-F238E27FC236}">
                  <a16:creationId xmlns:a16="http://schemas.microsoft.com/office/drawing/2014/main" id="{0101D20C-8D1F-3745-A585-258F4B6AED77}"/>
                </a:ext>
              </a:extLst>
            </p:cNvPr>
            <p:cNvSpPr/>
            <p:nvPr/>
          </p:nvSpPr>
          <p:spPr>
            <a:xfrm flipH="1">
              <a:off x="3395591" y="3378287"/>
              <a:ext cx="672149" cy="892003"/>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32" descr="Line">
              <a:extLst>
                <a:ext uri="{FF2B5EF4-FFF2-40B4-BE49-F238E27FC236}">
                  <a16:creationId xmlns:a16="http://schemas.microsoft.com/office/drawing/2014/main" id="{C7FCF82B-C1CC-594F-B7E4-F3576549E519}"/>
                </a:ext>
              </a:extLst>
            </p:cNvPr>
            <p:cNvSpPr/>
            <p:nvPr/>
          </p:nvSpPr>
          <p:spPr>
            <a:xfrm flipH="1">
              <a:off x="3427112" y="390081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3" descr="Line">
              <a:extLst>
                <a:ext uri="{FF2B5EF4-FFF2-40B4-BE49-F238E27FC236}">
                  <a16:creationId xmlns:a16="http://schemas.microsoft.com/office/drawing/2014/main" id="{20A996AA-809D-6546-AE34-2E46D5544B56}"/>
                </a:ext>
              </a:extLst>
            </p:cNvPr>
            <p:cNvSpPr/>
            <p:nvPr/>
          </p:nvSpPr>
          <p:spPr>
            <a:xfrm flipH="1">
              <a:off x="3397158" y="3963783"/>
              <a:ext cx="672150"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4" descr="Circle">
              <a:extLst>
                <a:ext uri="{FF2B5EF4-FFF2-40B4-BE49-F238E27FC236}">
                  <a16:creationId xmlns:a16="http://schemas.microsoft.com/office/drawing/2014/main" id="{9446B57F-AA73-594B-8571-ECB04EF2D27A}"/>
                </a:ext>
              </a:extLst>
            </p:cNvPr>
            <p:cNvSpPr/>
            <p:nvPr/>
          </p:nvSpPr>
          <p:spPr>
            <a:xfrm flipH="1">
              <a:off x="3950270"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1" name="Shape 3035" descr="Circle">
              <a:extLst>
                <a:ext uri="{FF2B5EF4-FFF2-40B4-BE49-F238E27FC236}">
                  <a16:creationId xmlns:a16="http://schemas.microsoft.com/office/drawing/2014/main" id="{A5AC85CD-9BD0-444A-A00F-786BBD607C1B}"/>
                </a:ext>
              </a:extLst>
            </p:cNvPr>
            <p:cNvSpPr/>
            <p:nvPr/>
          </p:nvSpPr>
          <p:spPr>
            <a:xfrm flipH="1">
              <a:off x="3950270"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6" descr="Circle">
              <a:extLst>
                <a:ext uri="{FF2B5EF4-FFF2-40B4-BE49-F238E27FC236}">
                  <a16:creationId xmlns:a16="http://schemas.microsoft.com/office/drawing/2014/main" id="{DF0CEE2A-E34F-254C-B17E-FB2DB3E3AC38}"/>
                </a:ext>
              </a:extLst>
            </p:cNvPr>
            <p:cNvSpPr/>
            <p:nvPr/>
          </p:nvSpPr>
          <p:spPr>
            <a:xfrm flipH="1">
              <a:off x="3950270"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3" name="Shape 3037" descr="Circle">
              <a:extLst>
                <a:ext uri="{FF2B5EF4-FFF2-40B4-BE49-F238E27FC236}">
                  <a16:creationId xmlns:a16="http://schemas.microsoft.com/office/drawing/2014/main" id="{6043C7F0-7DD0-244A-B5FE-D3310D83088C}"/>
                </a:ext>
              </a:extLst>
            </p:cNvPr>
            <p:cNvSpPr/>
            <p:nvPr/>
          </p:nvSpPr>
          <p:spPr>
            <a:xfrm flipH="1">
              <a:off x="3950270" y="417826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8" descr="Circle">
              <a:extLst>
                <a:ext uri="{FF2B5EF4-FFF2-40B4-BE49-F238E27FC236}">
                  <a16:creationId xmlns:a16="http://schemas.microsoft.com/office/drawing/2014/main" id="{D2D49EE7-3008-8246-81CD-36C96EA6E103}"/>
                </a:ext>
              </a:extLst>
            </p:cNvPr>
            <p:cNvSpPr/>
            <p:nvPr/>
          </p:nvSpPr>
          <p:spPr>
            <a:xfrm flipH="1">
              <a:off x="3950270"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9" descr="Line">
              <a:extLst>
                <a:ext uri="{FF2B5EF4-FFF2-40B4-BE49-F238E27FC236}">
                  <a16:creationId xmlns:a16="http://schemas.microsoft.com/office/drawing/2014/main" id="{5210C300-647D-DB4F-A67E-3C7886F945BA}"/>
                </a:ext>
              </a:extLst>
            </p:cNvPr>
            <p:cNvSpPr/>
            <p:nvPr/>
          </p:nvSpPr>
          <p:spPr>
            <a:xfrm flipH="1" flipV="1">
              <a:off x="3426546" y="2747564"/>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40" descr="Line">
              <a:extLst>
                <a:ext uri="{FF2B5EF4-FFF2-40B4-BE49-F238E27FC236}">
                  <a16:creationId xmlns:a16="http://schemas.microsoft.com/office/drawing/2014/main" id="{474769C8-EB9A-804B-AAE8-7D6B76EB209C}"/>
                </a:ext>
              </a:extLst>
            </p:cNvPr>
            <p:cNvSpPr/>
            <p:nvPr/>
          </p:nvSpPr>
          <p:spPr>
            <a:xfrm flipH="1" flipV="1">
              <a:off x="3401244" y="330550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41" descr="Line">
              <a:extLst>
                <a:ext uri="{FF2B5EF4-FFF2-40B4-BE49-F238E27FC236}">
                  <a16:creationId xmlns:a16="http://schemas.microsoft.com/office/drawing/2014/main" id="{F7F65089-073C-CB4D-B1D1-1F93C529BE64}"/>
                </a:ext>
              </a:extLst>
            </p:cNvPr>
            <p:cNvSpPr/>
            <p:nvPr/>
          </p:nvSpPr>
          <p:spPr>
            <a:xfrm flipH="1" flipV="1">
              <a:off x="3401244" y="390518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42" descr="Line">
              <a:extLst>
                <a:ext uri="{FF2B5EF4-FFF2-40B4-BE49-F238E27FC236}">
                  <a16:creationId xmlns:a16="http://schemas.microsoft.com/office/drawing/2014/main" id="{4DAEEB79-DD63-F24B-B3AA-594C70825646}"/>
                </a:ext>
              </a:extLst>
            </p:cNvPr>
            <p:cNvSpPr/>
            <p:nvPr/>
          </p:nvSpPr>
          <p:spPr>
            <a:xfrm flipH="1" flipV="1">
              <a:off x="3401244" y="446722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3" descr="Circle">
              <a:extLst>
                <a:ext uri="{FF2B5EF4-FFF2-40B4-BE49-F238E27FC236}">
                  <a16:creationId xmlns:a16="http://schemas.microsoft.com/office/drawing/2014/main" id="{29C8990F-D675-2240-8BBB-37B9C9A0120B}"/>
                </a:ext>
              </a:extLst>
            </p:cNvPr>
            <p:cNvSpPr/>
            <p:nvPr/>
          </p:nvSpPr>
          <p:spPr>
            <a:xfrm flipH="1">
              <a:off x="3055371"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0" name="Shape 3044" descr="Circle">
              <a:extLst>
                <a:ext uri="{FF2B5EF4-FFF2-40B4-BE49-F238E27FC236}">
                  <a16:creationId xmlns:a16="http://schemas.microsoft.com/office/drawing/2014/main" id="{DAB56FBC-F645-3E44-A2A0-1531DE8F8C17}"/>
                </a:ext>
              </a:extLst>
            </p:cNvPr>
            <p:cNvSpPr/>
            <p:nvPr/>
          </p:nvSpPr>
          <p:spPr>
            <a:xfrm flipH="1">
              <a:off x="3055371"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5" descr="Circle">
              <a:extLst>
                <a:ext uri="{FF2B5EF4-FFF2-40B4-BE49-F238E27FC236}">
                  <a16:creationId xmlns:a16="http://schemas.microsoft.com/office/drawing/2014/main" id="{30E376AE-49B6-CE42-85A5-63A427DB4BE0}"/>
                </a:ext>
              </a:extLst>
            </p:cNvPr>
            <p:cNvSpPr/>
            <p:nvPr/>
          </p:nvSpPr>
          <p:spPr>
            <a:xfrm flipH="1">
              <a:off x="3055371"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6" descr="Circle">
              <a:extLst>
                <a:ext uri="{FF2B5EF4-FFF2-40B4-BE49-F238E27FC236}">
                  <a16:creationId xmlns:a16="http://schemas.microsoft.com/office/drawing/2014/main" id="{6198C7A2-3F8D-5F41-8251-76D2C00912BA}"/>
                </a:ext>
              </a:extLst>
            </p:cNvPr>
            <p:cNvSpPr/>
            <p:nvPr/>
          </p:nvSpPr>
          <p:spPr>
            <a:xfrm flipH="1">
              <a:off x="3055371" y="417826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7" descr="Circle">
              <a:extLst>
                <a:ext uri="{FF2B5EF4-FFF2-40B4-BE49-F238E27FC236}">
                  <a16:creationId xmlns:a16="http://schemas.microsoft.com/office/drawing/2014/main" id="{DA5F913D-0282-CE4E-9603-FE5E0B8904ED}"/>
                </a:ext>
              </a:extLst>
            </p:cNvPr>
            <p:cNvSpPr/>
            <p:nvPr/>
          </p:nvSpPr>
          <p:spPr>
            <a:xfrm flipH="1">
              <a:off x="3055371"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8" descr="Circle">
              <a:extLst>
                <a:ext uri="{FF2B5EF4-FFF2-40B4-BE49-F238E27FC236}">
                  <a16:creationId xmlns:a16="http://schemas.microsoft.com/office/drawing/2014/main" id="{576EE50A-E966-9543-B759-A4A533346572}"/>
                </a:ext>
              </a:extLst>
            </p:cNvPr>
            <p:cNvSpPr/>
            <p:nvPr/>
          </p:nvSpPr>
          <p:spPr>
            <a:xfrm flipH="1">
              <a:off x="3042671" y="191426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9" descr="Circle">
              <a:extLst>
                <a:ext uri="{FF2B5EF4-FFF2-40B4-BE49-F238E27FC236}">
                  <a16:creationId xmlns:a16="http://schemas.microsoft.com/office/drawing/2014/main" id="{D59A7CC0-B10F-C74B-9FF8-C8CB32F9A41D}"/>
                </a:ext>
              </a:extLst>
            </p:cNvPr>
            <p:cNvSpPr/>
            <p:nvPr/>
          </p:nvSpPr>
          <p:spPr>
            <a:xfrm flipH="1">
              <a:off x="3042671" y="5454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50" descr="Line">
              <a:extLst>
                <a:ext uri="{FF2B5EF4-FFF2-40B4-BE49-F238E27FC236}">
                  <a16:creationId xmlns:a16="http://schemas.microsoft.com/office/drawing/2014/main" id="{D774613D-5940-6E4D-B096-16CB44F1303B}"/>
                </a:ext>
              </a:extLst>
            </p:cNvPr>
            <p:cNvSpPr/>
            <p:nvPr/>
          </p:nvSpPr>
          <p:spPr>
            <a:xfrm flipH="1">
              <a:off x="3356557" y="3970229"/>
              <a:ext cx="696758" cy="150682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7" name="Shape 3051" descr="Line">
              <a:extLst>
                <a:ext uri="{FF2B5EF4-FFF2-40B4-BE49-F238E27FC236}">
                  <a16:creationId xmlns:a16="http://schemas.microsoft.com/office/drawing/2014/main" id="{C7D59392-3060-B241-BC77-37930AD62263}"/>
                </a:ext>
              </a:extLst>
            </p:cNvPr>
            <p:cNvSpPr/>
            <p:nvPr/>
          </p:nvSpPr>
          <p:spPr>
            <a:xfrm flipH="1">
              <a:off x="3424923" y="5031454"/>
              <a:ext cx="528313" cy="55170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2" descr="Line">
              <a:extLst>
                <a:ext uri="{FF2B5EF4-FFF2-40B4-BE49-F238E27FC236}">
                  <a16:creationId xmlns:a16="http://schemas.microsoft.com/office/drawing/2014/main" id="{11B9010A-4CE2-5048-B567-E6ADD4876106}"/>
                </a:ext>
              </a:extLst>
            </p:cNvPr>
            <p:cNvSpPr/>
            <p:nvPr/>
          </p:nvSpPr>
          <p:spPr>
            <a:xfrm flipH="1" flipV="1">
              <a:off x="3424923" y="2176195"/>
              <a:ext cx="552120"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3" descr="Line">
              <a:extLst>
                <a:ext uri="{FF2B5EF4-FFF2-40B4-BE49-F238E27FC236}">
                  <a16:creationId xmlns:a16="http://schemas.microsoft.com/office/drawing/2014/main" id="{320F0845-D2BC-684A-8DC7-190401945B00}"/>
                </a:ext>
              </a:extLst>
            </p:cNvPr>
            <p:cNvSpPr/>
            <p:nvPr/>
          </p:nvSpPr>
          <p:spPr>
            <a:xfrm flipH="1" flipV="1">
              <a:off x="3376103" y="2301331"/>
              <a:ext cx="649623" cy="76952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4" descr="Line">
              <a:extLst>
                <a:ext uri="{FF2B5EF4-FFF2-40B4-BE49-F238E27FC236}">
                  <a16:creationId xmlns:a16="http://schemas.microsoft.com/office/drawing/2014/main" id="{C8DA1326-A671-8A44-A205-5FC9921BA83E}"/>
                </a:ext>
              </a:extLst>
            </p:cNvPr>
            <p:cNvSpPr/>
            <p:nvPr/>
          </p:nvSpPr>
          <p:spPr>
            <a:xfrm flipH="1" flipV="1">
              <a:off x="5242872" y="3057570"/>
              <a:ext cx="632382" cy="33992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5" descr="Line">
              <a:extLst>
                <a:ext uri="{FF2B5EF4-FFF2-40B4-BE49-F238E27FC236}">
                  <a16:creationId xmlns:a16="http://schemas.microsoft.com/office/drawing/2014/main" id="{670717E1-18C3-4348-AF67-5CCF15DB9F3A}"/>
                </a:ext>
              </a:extLst>
            </p:cNvPr>
            <p:cNvSpPr/>
            <p:nvPr/>
          </p:nvSpPr>
          <p:spPr>
            <a:xfrm flipH="1">
              <a:off x="5240217" y="3503693"/>
              <a:ext cx="638166"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6" descr="Line">
              <a:extLst>
                <a:ext uri="{FF2B5EF4-FFF2-40B4-BE49-F238E27FC236}">
                  <a16:creationId xmlns:a16="http://schemas.microsoft.com/office/drawing/2014/main" id="{5C0ED89A-0963-2441-8C50-7C8EEC57695C}"/>
                </a:ext>
              </a:extLst>
            </p:cNvPr>
            <p:cNvSpPr/>
            <p:nvPr/>
          </p:nvSpPr>
          <p:spPr>
            <a:xfrm flipH="1" flipV="1">
              <a:off x="5240130" y="4082394"/>
              <a:ext cx="638253" cy="661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7" descr="Line">
              <a:extLst>
                <a:ext uri="{FF2B5EF4-FFF2-40B4-BE49-F238E27FC236}">
                  <a16:creationId xmlns:a16="http://schemas.microsoft.com/office/drawing/2014/main" id="{690D2965-1B35-C745-BD29-2AB790E46E4A}"/>
                </a:ext>
              </a:extLst>
            </p:cNvPr>
            <p:cNvSpPr/>
            <p:nvPr/>
          </p:nvSpPr>
          <p:spPr>
            <a:xfrm flipH="1" flipV="1">
              <a:off x="5236720" y="3587922"/>
              <a:ext cx="720473" cy="40770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8" descr="Line">
              <a:extLst>
                <a:ext uri="{FF2B5EF4-FFF2-40B4-BE49-F238E27FC236}">
                  <a16:creationId xmlns:a16="http://schemas.microsoft.com/office/drawing/2014/main" id="{D2F50F88-915C-8846-8034-18092EBC131F}"/>
                </a:ext>
              </a:extLst>
            </p:cNvPr>
            <p:cNvSpPr/>
            <p:nvPr/>
          </p:nvSpPr>
          <p:spPr>
            <a:xfrm flipH="1">
              <a:off x="5207773" y="4218276"/>
              <a:ext cx="702524" cy="3832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9" descr="Line">
              <a:extLst>
                <a:ext uri="{FF2B5EF4-FFF2-40B4-BE49-F238E27FC236}">
                  <a16:creationId xmlns:a16="http://schemas.microsoft.com/office/drawing/2014/main" id="{F0FBC3A9-5EB7-4344-83BF-A188ABDB7624}"/>
                </a:ext>
              </a:extLst>
            </p:cNvPr>
            <p:cNvSpPr/>
            <p:nvPr/>
          </p:nvSpPr>
          <p:spPr>
            <a:xfrm flipH="1">
              <a:off x="5220824" y="3562872"/>
              <a:ext cx="752202" cy="52300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60" descr="Line">
              <a:extLst>
                <a:ext uri="{FF2B5EF4-FFF2-40B4-BE49-F238E27FC236}">
                  <a16:creationId xmlns:a16="http://schemas.microsoft.com/office/drawing/2014/main" id="{815D98EB-5D67-C848-BA8A-AA24368FC1BD}"/>
                </a:ext>
              </a:extLst>
            </p:cNvPr>
            <p:cNvSpPr/>
            <p:nvPr/>
          </p:nvSpPr>
          <p:spPr>
            <a:xfrm flipH="1" flipV="1">
              <a:off x="5204928" y="3112876"/>
              <a:ext cx="708034" cy="83347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61" descr="Line">
              <a:extLst>
                <a:ext uri="{FF2B5EF4-FFF2-40B4-BE49-F238E27FC236}">
                  <a16:creationId xmlns:a16="http://schemas.microsoft.com/office/drawing/2014/main" id="{64F69C00-598D-3841-B5B5-4FE7E31F7A9B}"/>
                </a:ext>
              </a:extLst>
            </p:cNvPr>
            <p:cNvSpPr/>
            <p:nvPr/>
          </p:nvSpPr>
          <p:spPr>
            <a:xfrm flipH="1">
              <a:off x="5208351" y="3626372"/>
              <a:ext cx="701174" cy="96392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62" descr="Circle">
              <a:extLst>
                <a:ext uri="{FF2B5EF4-FFF2-40B4-BE49-F238E27FC236}">
                  <a16:creationId xmlns:a16="http://schemas.microsoft.com/office/drawing/2014/main" id="{397D216E-8497-5F4B-B18E-5CDCF44189A0}"/>
                </a:ext>
              </a:extLst>
            </p:cNvPr>
            <p:cNvSpPr/>
            <p:nvPr/>
          </p:nvSpPr>
          <p:spPr>
            <a:xfrm flipH="1">
              <a:off x="4920221" y="276761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9" name="Shape 3063" descr="Circle">
              <a:extLst>
                <a:ext uri="{FF2B5EF4-FFF2-40B4-BE49-F238E27FC236}">
                  <a16:creationId xmlns:a16="http://schemas.microsoft.com/office/drawing/2014/main" id="{6D6D7F41-A6D6-424E-9557-0219B9C1D304}"/>
                </a:ext>
              </a:extLst>
            </p:cNvPr>
            <p:cNvSpPr/>
            <p:nvPr/>
          </p:nvSpPr>
          <p:spPr>
            <a:xfrm flipH="1">
              <a:off x="4920221"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64" descr="Circle">
              <a:extLst>
                <a:ext uri="{FF2B5EF4-FFF2-40B4-BE49-F238E27FC236}">
                  <a16:creationId xmlns:a16="http://schemas.microsoft.com/office/drawing/2014/main" id="{D8AA516D-E15E-1F48-BC9B-8CFB8E3DB69D}"/>
                </a:ext>
              </a:extLst>
            </p:cNvPr>
            <p:cNvSpPr/>
            <p:nvPr/>
          </p:nvSpPr>
          <p:spPr>
            <a:xfrm flipH="1">
              <a:off x="4920221" y="389613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65" descr="Circle">
              <a:extLst>
                <a:ext uri="{FF2B5EF4-FFF2-40B4-BE49-F238E27FC236}">
                  <a16:creationId xmlns:a16="http://schemas.microsoft.com/office/drawing/2014/main" id="{4840B4CD-CB27-EE45-B82E-4FC8C5D95054}"/>
                </a:ext>
              </a:extLst>
            </p:cNvPr>
            <p:cNvSpPr/>
            <p:nvPr/>
          </p:nvSpPr>
          <p:spPr>
            <a:xfrm flipH="1">
              <a:off x="4920221" y="446039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09" descr="Circle">
              <a:extLst>
                <a:ext uri="{FF2B5EF4-FFF2-40B4-BE49-F238E27FC236}">
                  <a16:creationId xmlns:a16="http://schemas.microsoft.com/office/drawing/2014/main" id="{63ABAAD1-E9AE-5E4F-B921-7CA8B787ECAE}"/>
                </a:ext>
              </a:extLst>
            </p:cNvPr>
            <p:cNvSpPr/>
            <p:nvPr/>
          </p:nvSpPr>
          <p:spPr>
            <a:xfrm flipH="1">
              <a:off x="5850902"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10" descr="Circle">
              <a:extLst>
                <a:ext uri="{FF2B5EF4-FFF2-40B4-BE49-F238E27FC236}">
                  <a16:creationId xmlns:a16="http://schemas.microsoft.com/office/drawing/2014/main" id="{9044C10F-8E81-3B41-B231-F69236B70C68}"/>
                </a:ext>
              </a:extLst>
            </p:cNvPr>
            <p:cNvSpPr/>
            <p:nvPr/>
          </p:nvSpPr>
          <p:spPr>
            <a:xfrm flipH="1">
              <a:off x="5850902" y="389613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pic>
        <p:nvPicPr>
          <p:cNvPr id="64" name="Picture 63">
            <a:extLst>
              <a:ext uri="{FF2B5EF4-FFF2-40B4-BE49-F238E27FC236}">
                <a16:creationId xmlns:a16="http://schemas.microsoft.com/office/drawing/2014/main" id="{00D4D151-791B-5149-8A96-D73CBD181AF9}"/>
              </a:ext>
            </a:extLst>
          </p:cNvPr>
          <p:cNvPicPr>
            <a:picLocks noChangeAspect="1"/>
          </p:cNvPicPr>
          <p:nvPr/>
        </p:nvPicPr>
        <p:blipFill>
          <a:blip r:embed="rId3"/>
          <a:stretch>
            <a:fillRect/>
          </a:stretch>
        </p:blipFill>
        <p:spPr>
          <a:xfrm>
            <a:off x="647483" y="1910902"/>
            <a:ext cx="3657600" cy="3657600"/>
          </a:xfrm>
          <a:prstGeom prst="rect">
            <a:avLst/>
          </a:prstGeom>
        </p:spPr>
      </p:pic>
      <p:sp>
        <p:nvSpPr>
          <p:cNvPr id="65" name="Shape 3066" descr="Random vector">
            <a:extLst>
              <a:ext uri="{FF2B5EF4-FFF2-40B4-BE49-F238E27FC236}">
                <a16:creationId xmlns:a16="http://schemas.microsoft.com/office/drawing/2014/main" id="{A019A556-1755-5641-AEC3-9EFFDB6F8CB8}"/>
              </a:ext>
            </a:extLst>
          </p:cNvPr>
          <p:cNvSpPr/>
          <p:nvPr/>
        </p:nvSpPr>
        <p:spPr>
          <a:xfrm>
            <a:off x="9291448" y="2434813"/>
            <a:ext cx="2364686"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Prediction vector</a:t>
            </a:r>
            <a:endParaRPr sz="2600" dirty="0">
              <a:latin typeface="Calibri" panose="020F0502020204030204" pitchFamily="34" charset="0"/>
              <a:cs typeface="Calibri" panose="020F0502020204030204" pitchFamily="34" charset="0"/>
            </a:endParaRPr>
          </a:p>
        </p:txBody>
      </p:sp>
      <p:grpSp>
        <p:nvGrpSpPr>
          <p:cNvPr id="66" name="Group 65">
            <a:extLst>
              <a:ext uri="{FF2B5EF4-FFF2-40B4-BE49-F238E27FC236}">
                <a16:creationId xmlns:a16="http://schemas.microsoft.com/office/drawing/2014/main" id="{422CE01E-04B5-7B4C-A2CE-D88C6F4C3ECC}"/>
              </a:ext>
            </a:extLst>
          </p:cNvPr>
          <p:cNvGrpSpPr/>
          <p:nvPr/>
        </p:nvGrpSpPr>
        <p:grpSpPr>
          <a:xfrm>
            <a:off x="10396455" y="3064496"/>
            <a:ext cx="154666" cy="1350932"/>
            <a:chOff x="645387" y="4776829"/>
            <a:chExt cx="188843" cy="1350932"/>
          </a:xfrm>
        </p:grpSpPr>
        <p:sp>
          <p:nvSpPr>
            <p:cNvPr id="67" name="Rectangle 66">
              <a:extLst>
                <a:ext uri="{FF2B5EF4-FFF2-40B4-BE49-F238E27FC236}">
                  <a16:creationId xmlns:a16="http://schemas.microsoft.com/office/drawing/2014/main" id="{882EE623-1E64-AC4F-8C9A-E44F0A2E8FC5}"/>
                </a:ext>
              </a:extLst>
            </p:cNvPr>
            <p:cNvSpPr/>
            <p:nvPr/>
          </p:nvSpPr>
          <p:spPr>
            <a:xfrm>
              <a:off x="645387" y="4776829"/>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0B55CB40-9C00-CF42-BE1F-15DC5A2AD51B}"/>
                </a:ext>
              </a:extLst>
            </p:cNvPr>
            <p:cNvSpPr/>
            <p:nvPr/>
          </p:nvSpPr>
          <p:spPr>
            <a:xfrm>
              <a:off x="645387" y="4970240"/>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1CD5E9B-DF7E-C147-B6AB-0E1DADA1C754}"/>
                </a:ext>
              </a:extLst>
            </p:cNvPr>
            <p:cNvSpPr/>
            <p:nvPr/>
          </p:nvSpPr>
          <p:spPr>
            <a:xfrm>
              <a:off x="645387" y="5163651"/>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23535E77-21ED-1D42-AB6D-4F01A72B331C}"/>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AFC8FF71-88CD-6240-B47D-E713A15644A1}"/>
                </a:ext>
              </a:extLst>
            </p:cNvPr>
            <p:cNvSpPr/>
            <p:nvPr/>
          </p:nvSpPr>
          <p:spPr>
            <a:xfrm>
              <a:off x="645387" y="5550473"/>
              <a:ext cx="188843" cy="190464"/>
            </a:xfrm>
            <a:prstGeom prst="rect">
              <a:avLst/>
            </a:prstGeom>
            <a:solidFill>
              <a:schemeClr val="bg1">
                <a:lumMod val="65000"/>
                <a:lumOff val="3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C8C9EF9-50A3-694F-B864-B21AC3BEBA5E}"/>
                </a:ext>
              </a:extLst>
            </p:cNvPr>
            <p:cNvSpPr/>
            <p:nvPr/>
          </p:nvSpPr>
          <p:spPr>
            <a:xfrm>
              <a:off x="645387" y="5743884"/>
              <a:ext cx="188843" cy="190464"/>
            </a:xfrm>
            <a:prstGeom prst="rect">
              <a:avLst/>
            </a:prstGeom>
            <a:solidFill>
              <a:schemeClr val="tx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BEC30234-E00A-C84B-B17C-75082B601971}"/>
                </a:ext>
              </a:extLst>
            </p:cNvPr>
            <p:cNvSpPr/>
            <p:nvPr/>
          </p:nvSpPr>
          <p:spPr>
            <a:xfrm>
              <a:off x="645387" y="5937297"/>
              <a:ext cx="188843" cy="190464"/>
            </a:xfrm>
            <a:prstGeom prst="rect">
              <a:avLst/>
            </a:prstGeom>
            <a:solidFill>
              <a:schemeClr val="bg1">
                <a:lumMod val="85000"/>
                <a:lumOff val="1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4" name="Right Arrow 73">
            <a:extLst>
              <a:ext uri="{FF2B5EF4-FFF2-40B4-BE49-F238E27FC236}">
                <a16:creationId xmlns:a16="http://schemas.microsoft.com/office/drawing/2014/main" id="{FD577E4C-CE44-C848-A026-CF91BA6803AE}"/>
              </a:ext>
            </a:extLst>
          </p:cNvPr>
          <p:cNvSpPr/>
          <p:nvPr/>
        </p:nvSpPr>
        <p:spPr>
          <a:xfrm>
            <a:off x="9530104" y="3537947"/>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FD1F1AC0-5F5F-7A42-8B3F-C74D2F272876}"/>
              </a:ext>
            </a:extLst>
          </p:cNvPr>
          <p:cNvSpPr txBox="1"/>
          <p:nvPr/>
        </p:nvSpPr>
        <p:spPr>
          <a:xfrm>
            <a:off x="9203830" y="4707431"/>
            <a:ext cx="2411238" cy="523220"/>
          </a:xfrm>
          <a:prstGeom prst="rect">
            <a:avLst/>
          </a:prstGeom>
          <a:noFill/>
        </p:spPr>
        <p:txBody>
          <a:bodyPr wrap="none" rtlCol="0">
            <a:spAutoFit/>
          </a:bodyPr>
          <a:lstStyle/>
          <a:p>
            <a:r>
              <a:rPr lang="en-US" sz="2800" dirty="0"/>
              <a:t>“baseball field”</a:t>
            </a:r>
          </a:p>
        </p:txBody>
      </p:sp>
      <p:sp>
        <p:nvSpPr>
          <p:cNvPr id="76" name="Right Arrow 75">
            <a:extLst>
              <a:ext uri="{FF2B5EF4-FFF2-40B4-BE49-F238E27FC236}">
                <a16:creationId xmlns:a16="http://schemas.microsoft.com/office/drawing/2014/main" id="{CE1DAC6D-3347-7946-BC83-4044AE285A10}"/>
              </a:ext>
            </a:extLst>
          </p:cNvPr>
          <p:cNvSpPr/>
          <p:nvPr/>
        </p:nvSpPr>
        <p:spPr>
          <a:xfrm>
            <a:off x="4662008" y="3536904"/>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0E994C79-46B0-654E-8265-23E4476A6FF2}"/>
              </a:ext>
            </a:extLst>
          </p:cNvPr>
          <p:cNvSpPr txBox="1"/>
          <p:nvPr/>
        </p:nvSpPr>
        <p:spPr>
          <a:xfrm>
            <a:off x="7466649" y="2225472"/>
            <a:ext cx="583814" cy="1200329"/>
          </a:xfrm>
          <a:prstGeom prst="rect">
            <a:avLst/>
          </a:prstGeom>
          <a:noFill/>
        </p:spPr>
        <p:txBody>
          <a:bodyPr wrap="none" rtlCol="0">
            <a:spAutoFit/>
          </a:bodyPr>
          <a:lstStyle/>
          <a:p>
            <a:r>
              <a:rPr lang="en-US" sz="7200" dirty="0">
                <a:solidFill>
                  <a:srgbClr val="FF0000"/>
                </a:solidFill>
              </a:rPr>
              <a:t>x</a:t>
            </a:r>
          </a:p>
        </p:txBody>
      </p:sp>
      <p:sp>
        <p:nvSpPr>
          <p:cNvPr id="78" name="TextBox 77">
            <a:extLst>
              <a:ext uri="{FF2B5EF4-FFF2-40B4-BE49-F238E27FC236}">
                <a16:creationId xmlns:a16="http://schemas.microsoft.com/office/drawing/2014/main" id="{DB38F054-F287-314F-9CCC-94B7F461F074}"/>
              </a:ext>
            </a:extLst>
          </p:cNvPr>
          <p:cNvSpPr txBox="1"/>
          <p:nvPr/>
        </p:nvSpPr>
        <p:spPr>
          <a:xfrm>
            <a:off x="7480486" y="2810112"/>
            <a:ext cx="583814" cy="1200329"/>
          </a:xfrm>
          <a:prstGeom prst="rect">
            <a:avLst/>
          </a:prstGeom>
          <a:noFill/>
        </p:spPr>
        <p:txBody>
          <a:bodyPr wrap="none" rtlCol="0">
            <a:spAutoFit/>
          </a:bodyPr>
          <a:lstStyle/>
          <a:p>
            <a:r>
              <a:rPr lang="en-US" sz="7200" dirty="0">
                <a:solidFill>
                  <a:srgbClr val="FF0000"/>
                </a:solidFill>
              </a:rPr>
              <a:t>x</a:t>
            </a:r>
          </a:p>
        </p:txBody>
      </p:sp>
      <p:sp>
        <p:nvSpPr>
          <p:cNvPr id="83" name="TextBox 82">
            <a:extLst>
              <a:ext uri="{FF2B5EF4-FFF2-40B4-BE49-F238E27FC236}">
                <a16:creationId xmlns:a16="http://schemas.microsoft.com/office/drawing/2014/main" id="{9E46297B-6350-D84C-846F-4DB0417C410F}"/>
              </a:ext>
            </a:extLst>
          </p:cNvPr>
          <p:cNvSpPr txBox="1"/>
          <p:nvPr/>
        </p:nvSpPr>
        <p:spPr>
          <a:xfrm>
            <a:off x="2171232" y="6110099"/>
            <a:ext cx="8238217" cy="523220"/>
          </a:xfrm>
          <a:prstGeom prst="rect">
            <a:avLst/>
          </a:prstGeom>
          <a:noFill/>
        </p:spPr>
        <p:txBody>
          <a:bodyPr wrap="none" rtlCol="0">
            <a:spAutoFit/>
          </a:bodyPr>
          <a:lstStyle/>
          <a:p>
            <a:pPr algn="r"/>
            <a:r>
              <a:rPr lang="en-US" sz="2800" dirty="0"/>
              <a:t>509/512 units do not change prediction when removed</a:t>
            </a:r>
          </a:p>
        </p:txBody>
      </p:sp>
      <p:sp>
        <p:nvSpPr>
          <p:cNvPr id="84" name="TextBox 83">
            <a:extLst>
              <a:ext uri="{FF2B5EF4-FFF2-40B4-BE49-F238E27FC236}">
                <a16:creationId xmlns:a16="http://schemas.microsoft.com/office/drawing/2014/main" id="{CC32A755-F534-1C42-BE16-15F66BBCC733}"/>
              </a:ext>
            </a:extLst>
          </p:cNvPr>
          <p:cNvSpPr txBox="1"/>
          <p:nvPr/>
        </p:nvSpPr>
        <p:spPr>
          <a:xfrm>
            <a:off x="9497683" y="5162676"/>
            <a:ext cx="1797543" cy="523220"/>
          </a:xfrm>
          <a:prstGeom prst="rect">
            <a:avLst/>
          </a:prstGeom>
          <a:noFill/>
        </p:spPr>
        <p:txBody>
          <a:bodyPr wrap="none" rtlCol="0">
            <a:spAutoFit/>
          </a:bodyPr>
          <a:lstStyle/>
          <a:p>
            <a:r>
              <a:rPr lang="en-US" sz="2800" dirty="0">
                <a:solidFill>
                  <a:srgbClr val="92D050"/>
                </a:solidFill>
              </a:rPr>
              <a:t>unchanged</a:t>
            </a:r>
          </a:p>
        </p:txBody>
      </p:sp>
    </p:spTree>
    <p:extLst>
      <p:ext uri="{BB962C8B-B14F-4D97-AF65-F5344CB8AC3E}">
        <p14:creationId xmlns:p14="http://schemas.microsoft.com/office/powerpoint/2010/main" val="13441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7" grpId="1"/>
      <p:bldP spid="78" grpId="0"/>
      <p:bldP spid="83" grpId="0"/>
      <p:bldP spid="8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223425-72A0-B34D-A63D-4C2B800E4D0C}"/>
              </a:ext>
            </a:extLst>
          </p:cNvPr>
          <p:cNvSpPr txBox="1"/>
          <p:nvPr/>
        </p:nvSpPr>
        <p:spPr>
          <a:xfrm>
            <a:off x="542892" y="1282461"/>
            <a:ext cx="11106245"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We wish to set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rPr>
              <a:t> k</a:t>
            </a:r>
            <a:r>
              <a:rPr lang="en-US" sz="3600" baseline="-250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rPr>
              <a:t>*</a:t>
            </a:r>
            <a:r>
              <a:rPr lang="en-US" sz="24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v</a:t>
            </a:r>
            <a:r>
              <a:rPr lang="en-US" sz="3600" baseline="-250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 </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while still </a:t>
            </a:r>
            <a:r>
              <a:rPr lang="en-US" sz="3600" dirty="0">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minimizing error in old </a:t>
            </a:r>
            <a:r>
              <a:rPr lang="en-US" sz="3600" dirty="0" err="1">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k</a:t>
            </a:r>
            <a:r>
              <a:rPr lang="en-US" sz="2400" dirty="0" err="1">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a:t>
            </a:r>
            <a:r>
              <a:rPr lang="en-US" sz="3600" dirty="0" err="1">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v</a:t>
            </a:r>
            <a:endParaRPr lang="en-US" sz="3600" dirty="0">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149A5A9-D610-6C4A-AE17-C81AE2EBFBD3}"/>
              </a:ext>
            </a:extLst>
          </p:cNvPr>
          <p:cNvSpPr txBox="1"/>
          <p:nvPr/>
        </p:nvSpPr>
        <p:spPr>
          <a:xfrm>
            <a:off x="1620479" y="4688915"/>
            <a:ext cx="8951041"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This is still Least Squares, and has this solution:</a:t>
            </a:r>
          </a:p>
        </p:txBody>
      </p:sp>
      <p:sp>
        <p:nvSpPr>
          <p:cNvPr id="2" name="Slide Number Placeholder 1">
            <a:extLst>
              <a:ext uri="{FF2B5EF4-FFF2-40B4-BE49-F238E27FC236}">
                <a16:creationId xmlns:a16="http://schemas.microsoft.com/office/drawing/2014/main" id="{15CF191F-3ECD-E049-BCBE-65F5D0740581}"/>
              </a:ext>
            </a:extLst>
          </p:cNvPr>
          <p:cNvSpPr>
            <a:spLocks noGrp="1"/>
          </p:cNvSpPr>
          <p:nvPr>
            <p:ph type="sldNum" sz="quarter" idx="12"/>
          </p:nvPr>
        </p:nvSpPr>
        <p:spPr/>
        <p:txBody>
          <a:bodyPr/>
          <a:lstStyle/>
          <a:p>
            <a:fld id="{1C5BAF6F-9C19-C542-80D4-E4BC724303C8}" type="slidenum">
              <a:rPr lang="en-US" smtClean="0"/>
              <a:t>70</a:t>
            </a:fld>
            <a:endParaRPr lang="en-US"/>
          </a:p>
        </p:txBody>
      </p:sp>
      <p:sp>
        <p:nvSpPr>
          <p:cNvPr id="10" name="Title 1">
            <a:extLst>
              <a:ext uri="{FF2B5EF4-FFF2-40B4-BE49-F238E27FC236}">
                <a16:creationId xmlns:a16="http://schemas.microsoft.com/office/drawing/2014/main" id="{BBF99802-17F5-814A-AFF4-66BB965E681C}"/>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
        <p:nvSpPr>
          <p:cNvPr id="11" name="TextBox 10">
            <a:extLst>
              <a:ext uri="{FF2B5EF4-FFF2-40B4-BE49-F238E27FC236}">
                <a16:creationId xmlns:a16="http://schemas.microsoft.com/office/drawing/2014/main" id="{6BAC0382-1C97-1E40-A4CE-D509992EA338}"/>
              </a:ext>
            </a:extLst>
          </p:cNvPr>
          <p:cNvSpPr txBox="1"/>
          <p:nvPr/>
        </p:nvSpPr>
        <p:spPr>
          <a:xfrm>
            <a:off x="10219665" y="5364589"/>
            <a:ext cx="1972335" cy="523220"/>
          </a:xfrm>
          <a:prstGeom prst="rect">
            <a:avLst/>
          </a:prstGeom>
          <a:noFill/>
        </p:spPr>
        <p:txBody>
          <a:bodyPr wrap="none" rtlCol="0">
            <a:spAutoFit/>
          </a:bodyPr>
          <a:lstStyle/>
          <a:p>
            <a:pPr algn="r"/>
            <a:r>
              <a:rPr lang="en-US" sz="2800" dirty="0"/>
              <a:t>[New form!]</a:t>
            </a:r>
          </a:p>
        </p:txBody>
      </p:sp>
      <p:sp>
        <p:nvSpPr>
          <p:cNvPr id="13" name="Right Arrow 12">
            <a:extLst>
              <a:ext uri="{FF2B5EF4-FFF2-40B4-BE49-F238E27FC236}">
                <a16:creationId xmlns:a16="http://schemas.microsoft.com/office/drawing/2014/main" id="{2FDC3856-6798-1D4F-A6BB-F7715D95A45E}"/>
              </a:ext>
            </a:extLst>
          </p:cNvPr>
          <p:cNvSpPr/>
          <p:nvPr/>
        </p:nvSpPr>
        <p:spPr>
          <a:xfrm>
            <a:off x="2984500" y="2092172"/>
            <a:ext cx="774700" cy="546100"/>
          </a:xfrm>
          <a:prstGeom prst="rightArrow">
            <a:avLst>
              <a:gd name="adj1" fmla="val 40698"/>
              <a:gd name="adj2" fmla="val 68605"/>
            </a:avLst>
          </a:prstGeom>
          <a:solidFill>
            <a:srgbClr val="FFC8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83200A71-5607-274F-87CF-25E347E22926}"/>
              </a:ext>
            </a:extLst>
          </p:cNvPr>
          <p:cNvSpPr/>
          <p:nvPr/>
        </p:nvSpPr>
        <p:spPr>
          <a:xfrm>
            <a:off x="103001" y="3500978"/>
            <a:ext cx="774700" cy="546100"/>
          </a:xfrm>
          <a:prstGeom prst="rightArrow">
            <a:avLst>
              <a:gd name="adj1" fmla="val 40698"/>
              <a:gd name="adj2" fmla="val 6860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377407E-F61D-4E5F-F006-88785C711618}"/>
                  </a:ext>
                </a:extLst>
              </p:cNvPr>
              <p:cNvSpPr txBox="1"/>
              <p:nvPr/>
            </p:nvSpPr>
            <p:spPr>
              <a:xfrm>
                <a:off x="3759200" y="1951859"/>
                <a:ext cx="6821547" cy="11099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func>
                        <m:func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funcPr>
                        <m:fName>
                          <m:limLow>
                            <m:limLow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limLowPr>
                            <m:e>
                              <m:r>
                                <m:rPr>
                                  <m:sty m:val="p"/>
                                </m:rPr>
                                <a:rPr lang="en-US" sz="4400"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arg</m:t>
                              </m:r>
                              <m:r>
                                <a:rPr lang="en-US" sz="4400"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r>
                                <m:rPr>
                                  <m:sty m:val="p"/>
                                </m:rPr>
                                <a:rPr lang="en-US" sz="4400"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min</m:t>
                              </m:r>
                            </m:e>
                            <m:lim>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lim>
                          </m:limLow>
                        </m:fName>
                        <m:e>
                          <m:sSup>
                            <m:sSup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pPr>
                            <m:e>
                              <m:d>
                                <m:dPr>
                                  <m:begChr m:val="‖"/>
                                  <m:endChr m:val="‖"/>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e>
                              </m:d>
                            </m:e>
                            <m:sup>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2</m:t>
                              </m:r>
                            </m:sup>
                          </m:sSup>
                        </m:e>
                      </m:func>
                    </m:oMath>
                  </m:oMathPara>
                </a14:m>
                <a:endParaRPr lang="en-US" sz="4400" dirty="0"/>
              </a:p>
            </p:txBody>
          </p:sp>
        </mc:Choice>
        <mc:Fallback xmlns="">
          <p:sp>
            <p:nvSpPr>
              <p:cNvPr id="3" name="TextBox 2">
                <a:extLst>
                  <a:ext uri="{FF2B5EF4-FFF2-40B4-BE49-F238E27FC236}">
                    <a16:creationId xmlns:a16="http://schemas.microsoft.com/office/drawing/2014/main" id="{9377407E-F61D-4E5F-F006-88785C711618}"/>
                  </a:ext>
                </a:extLst>
              </p:cNvPr>
              <p:cNvSpPr txBox="1">
                <a:spLocks noRot="1" noChangeAspect="1" noMove="1" noResize="1" noEditPoints="1" noAdjustHandles="1" noChangeArrowheads="1" noChangeShapeType="1" noTextEdit="1"/>
              </p:cNvSpPr>
              <p:nvPr/>
            </p:nvSpPr>
            <p:spPr>
              <a:xfrm>
                <a:off x="3759200" y="1951859"/>
                <a:ext cx="6821547" cy="1109919"/>
              </a:xfrm>
              <a:prstGeom prst="rect">
                <a:avLst/>
              </a:prstGeom>
              <a:blipFill>
                <a:blip r:embed="rId3"/>
                <a:stretch>
                  <a:fillRect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7372577-643C-089C-0E54-D130EEBA4624}"/>
                  </a:ext>
                </a:extLst>
              </p:cNvPr>
              <p:cNvSpPr txBox="1"/>
              <p:nvPr/>
            </p:nvSpPr>
            <p:spPr>
              <a:xfrm>
                <a:off x="1558712" y="2842907"/>
                <a:ext cx="5035490" cy="18622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m>
                            <m:mPr>
                              <m:mcs>
                                <m:mc>
                                  <m:mcPr>
                                    <m:count m:val="2"/>
                                    <m:mcJc m:val="center"/>
                                  </m:mcPr>
                                </m:mc>
                              </m:mcs>
                              <m:ctrlP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mPr>
                            <m:mr>
                              <m:e>
                                <m:r>
                                  <m:rPr>
                                    <m:brk m:alnAt="7"/>
                                  </m:rPr>
                                  <a:rPr lang="en-US" sz="440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r>
                              <m:e>
                                <m:sSub>
                                  <m:sSubPr>
                                    <m:ctrlP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mr>
                            <m:mr>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
                        </m:e>
                      </m:d>
                    </m:oMath>
                  </m:oMathPara>
                </a14:m>
                <a:endParaRPr lang="en-US" sz="4400" dirty="0">
                  <a:solidFill>
                    <a:schemeClr val="tx1"/>
                  </a:solidFill>
                </a:endParaRPr>
              </a:p>
            </p:txBody>
          </p:sp>
        </mc:Choice>
        <mc:Fallback xmlns="">
          <p:sp>
            <p:nvSpPr>
              <p:cNvPr id="12" name="TextBox 11">
                <a:extLst>
                  <a:ext uri="{FF2B5EF4-FFF2-40B4-BE49-F238E27FC236}">
                    <a16:creationId xmlns:a16="http://schemas.microsoft.com/office/drawing/2014/main" id="{97372577-643C-089C-0E54-D130EEBA4624}"/>
                  </a:ext>
                </a:extLst>
              </p:cNvPr>
              <p:cNvSpPr txBox="1">
                <a:spLocks noRot="1" noChangeAspect="1" noMove="1" noResize="1" noEditPoints="1" noAdjustHandles="1" noChangeArrowheads="1" noChangeShapeType="1" noTextEdit="1"/>
              </p:cNvSpPr>
              <p:nvPr/>
            </p:nvSpPr>
            <p:spPr>
              <a:xfrm>
                <a:off x="1558712" y="2842907"/>
                <a:ext cx="5035490" cy="1862241"/>
              </a:xfrm>
              <a:prstGeom prst="rect">
                <a:avLst/>
              </a:prstGeom>
              <a:blipFill>
                <a:blip r:embed="rId4"/>
                <a:stretch>
                  <a:fillRect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220FD80-FC41-7E1A-6455-5660BF80C6EA}"/>
                  </a:ext>
                </a:extLst>
              </p:cNvPr>
              <p:cNvSpPr txBox="1"/>
              <p:nvPr/>
            </p:nvSpPr>
            <p:spPr>
              <a:xfrm>
                <a:off x="6110347" y="2842906"/>
                <a:ext cx="3668557" cy="18622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m>
                            <m:mPr>
                              <m:mcs>
                                <m:mc>
                                  <m:mcPr>
                                    <m:count m:val="2"/>
                                    <m:mcJc m:val="center"/>
                                  </m:mcPr>
                                </m:mc>
                              </m:mcs>
                              <m:ctrlP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mPr>
                            <m:mr>
                              <m:e>
                                <m:r>
                                  <m:rPr>
                                    <m:brk m:alnAt="7"/>
                                  </m:rPr>
                                  <a:rPr lang="en-US" sz="440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r>
                              <m:e>
                                <m:sSub>
                                  <m:sSubPr>
                                    <m:ctrlP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mr>
                            <m:mr>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
                        </m:e>
                      </m:d>
                    </m:oMath>
                  </m:oMathPara>
                </a14:m>
                <a:endParaRPr lang="en-US" sz="4400" dirty="0">
                  <a:solidFill>
                    <a:schemeClr val="tx1"/>
                  </a:solidFill>
                </a:endParaRPr>
              </a:p>
            </p:txBody>
          </p:sp>
        </mc:Choice>
        <mc:Fallback xmlns="">
          <p:sp>
            <p:nvSpPr>
              <p:cNvPr id="14" name="TextBox 13">
                <a:extLst>
                  <a:ext uri="{FF2B5EF4-FFF2-40B4-BE49-F238E27FC236}">
                    <a16:creationId xmlns:a16="http://schemas.microsoft.com/office/drawing/2014/main" id="{3220FD80-FC41-7E1A-6455-5660BF80C6EA}"/>
                  </a:ext>
                </a:extLst>
              </p:cNvPr>
              <p:cNvSpPr txBox="1">
                <a:spLocks noRot="1" noChangeAspect="1" noMove="1" noResize="1" noEditPoints="1" noAdjustHandles="1" noChangeArrowheads="1" noChangeShapeType="1" noTextEdit="1"/>
              </p:cNvSpPr>
              <p:nvPr/>
            </p:nvSpPr>
            <p:spPr>
              <a:xfrm>
                <a:off x="6110347" y="2842906"/>
                <a:ext cx="3668557" cy="1862241"/>
              </a:xfrm>
              <a:prstGeom prst="rect">
                <a:avLst/>
              </a:prstGeom>
              <a:blipFill>
                <a:blip r:embed="rId5"/>
                <a:stretch>
                  <a:fillRect l="-2069"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84B493-A789-9477-FB3E-458784EEE4AA}"/>
                  </a:ext>
                </a:extLst>
              </p:cNvPr>
              <p:cNvSpPr txBox="1"/>
              <p:nvPr/>
            </p:nvSpPr>
            <p:spPr>
              <a:xfrm>
                <a:off x="3371850" y="5200510"/>
                <a:ext cx="6264322" cy="8104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b="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e>
                        <m:sup>
                          <m:r>
                            <a:rPr lang="en-US" sz="4400" i="1">
                              <a:latin typeface="Cambria Math" panose="02040503050406030204" pitchFamily="18" charset="0"/>
                            </a:rPr>
                            <m:t>𝑇</m:t>
                          </m:r>
                        </m:sup>
                      </m:sSup>
                      <m:r>
                        <a:rPr lang="en-US" sz="4400" i="1">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e>
                        <m:sup>
                          <m:r>
                            <a:rPr lang="en-US" sz="4400" i="1">
                              <a:latin typeface="Cambria Math" panose="02040503050406030204" pitchFamily="18" charset="0"/>
                            </a:rPr>
                            <m:t>𝑇</m:t>
                          </m:r>
                        </m:sup>
                      </m:sSup>
                    </m:oMath>
                  </m:oMathPara>
                </a14:m>
                <a:endParaRPr lang="en-US" sz="4400" dirty="0"/>
              </a:p>
            </p:txBody>
          </p:sp>
        </mc:Choice>
        <mc:Fallback xmlns="">
          <p:sp>
            <p:nvSpPr>
              <p:cNvPr id="18" name="TextBox 17">
                <a:extLst>
                  <a:ext uri="{FF2B5EF4-FFF2-40B4-BE49-F238E27FC236}">
                    <a16:creationId xmlns:a16="http://schemas.microsoft.com/office/drawing/2014/main" id="{DA84B493-A789-9477-FB3E-458784EEE4AA}"/>
                  </a:ext>
                </a:extLst>
              </p:cNvPr>
              <p:cNvSpPr txBox="1">
                <a:spLocks noRot="1" noChangeAspect="1" noMove="1" noResize="1" noEditPoints="1" noAdjustHandles="1" noChangeArrowheads="1" noChangeShapeType="1" noTextEdit="1"/>
              </p:cNvSpPr>
              <p:nvPr/>
            </p:nvSpPr>
            <p:spPr>
              <a:xfrm>
                <a:off x="3371850" y="5200510"/>
                <a:ext cx="6264322" cy="810478"/>
              </a:xfrm>
              <a:prstGeom prst="rect">
                <a:avLst/>
              </a:prstGeom>
              <a:blipFill>
                <a:blip r:embed="rId6"/>
                <a:stretch>
                  <a:fillRect b="-615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FE3AAB8-CF29-3993-43A0-731A58620AC9}"/>
              </a:ext>
            </a:extLst>
          </p:cNvPr>
          <p:cNvSpPr txBox="1"/>
          <p:nvPr/>
        </p:nvSpPr>
        <p:spPr>
          <a:xfrm>
            <a:off x="877701" y="3487395"/>
            <a:ext cx="1369606" cy="646331"/>
          </a:xfrm>
          <a:prstGeom prst="rect">
            <a:avLst/>
          </a:prstGeom>
          <a:noFill/>
        </p:spPr>
        <p:txBody>
          <a:bodyPr wrap="none" rtlCol="0">
            <a:spAutoFit/>
          </a:bodyPr>
          <a:lstStyle/>
          <a:p>
            <a:r>
              <a:rPr lang="en-US" sz="3600" dirty="0"/>
              <a:t>where</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ECE743A-E52A-F230-8739-0E4E5D210040}"/>
                  </a:ext>
                </a:extLst>
              </p:cNvPr>
              <p:cNvSpPr txBox="1"/>
              <p:nvPr/>
            </p:nvSpPr>
            <p:spPr>
              <a:xfrm>
                <a:off x="1381397" y="6043989"/>
                <a:ext cx="9457899" cy="828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0"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oMath>
                  </m:oMathPara>
                </a14:m>
                <a:endParaRPr lang="en-US" sz="4400" dirty="0"/>
              </a:p>
            </p:txBody>
          </p:sp>
        </mc:Choice>
        <mc:Fallback xmlns="">
          <p:sp>
            <p:nvSpPr>
              <p:cNvPr id="24" name="TextBox 23">
                <a:extLst>
                  <a:ext uri="{FF2B5EF4-FFF2-40B4-BE49-F238E27FC236}">
                    <a16:creationId xmlns:a16="http://schemas.microsoft.com/office/drawing/2014/main" id="{3ECE743A-E52A-F230-8739-0E4E5D210040}"/>
                  </a:ext>
                </a:extLst>
              </p:cNvPr>
              <p:cNvSpPr txBox="1">
                <a:spLocks noRot="1" noChangeAspect="1" noMove="1" noResize="1" noEditPoints="1" noAdjustHandles="1" noChangeArrowheads="1" noChangeShapeType="1" noTextEdit="1"/>
              </p:cNvSpPr>
              <p:nvPr/>
            </p:nvSpPr>
            <p:spPr>
              <a:xfrm>
                <a:off x="1381397" y="6043989"/>
                <a:ext cx="9457899" cy="828432"/>
              </a:xfrm>
              <a:prstGeom prst="rect">
                <a:avLst/>
              </a:prstGeom>
              <a:blipFill>
                <a:blip r:embed="rId7"/>
                <a:stretch>
                  <a:fillRect b="-6061"/>
                </a:stretch>
              </a:blipFill>
            </p:spPr>
            <p:txBody>
              <a:bodyPr/>
              <a:lstStyle/>
              <a:p>
                <a:r>
                  <a:rPr lang="en-US">
                    <a:noFill/>
                  </a:rPr>
                  <a:t> </a:t>
                </a:r>
              </a:p>
            </p:txBody>
          </p:sp>
        </mc:Fallback>
      </mc:AlternateContent>
    </p:spTree>
    <p:extLst>
      <p:ext uri="{BB962C8B-B14F-4D97-AF65-F5344CB8AC3E}">
        <p14:creationId xmlns:p14="http://schemas.microsoft.com/office/powerpoint/2010/main" val="297559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8" grpId="0"/>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223425-72A0-B34D-A63D-4C2B800E4D0C}"/>
              </a:ext>
            </a:extLst>
          </p:cNvPr>
          <p:cNvSpPr txBox="1"/>
          <p:nvPr/>
        </p:nvSpPr>
        <p:spPr>
          <a:xfrm>
            <a:off x="-41427" y="1282461"/>
            <a:ext cx="12274962"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Subtracting original LS solution from new solution cancels terms.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EF9B6C0-19FB-9A49-B163-105949E5E2DB}"/>
                  </a:ext>
                </a:extLst>
              </p:cNvPr>
              <p:cNvSpPr txBox="1"/>
              <p:nvPr/>
            </p:nvSpPr>
            <p:spPr>
              <a:xfrm>
                <a:off x="1118250" y="5792203"/>
                <a:ext cx="9955546"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The solution can generalize to a </a:t>
                </a:r>
                <a:r>
                  <a:rPr lang="en-US" sz="3600" b="1" u="sng"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matrix</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of </a:t>
                </a:r>
                <a14:m>
                  <m:oMath xmlns:m="http://schemas.openxmlformats.org/officeDocument/2006/math">
                    <m:sSub>
                      <m:sSubPr>
                        <m:ctrlPr>
                          <a:rPr lang="en-US" sz="36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36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36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r>
                      <a:rPr lang="en-US" sz="36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oMath>
                </a14:m>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and </a:t>
                </a:r>
                <a14:m>
                  <m:oMath xmlns:m="http://schemas.openxmlformats.org/officeDocument/2006/math">
                    <m:sSub>
                      <m:sSubPr>
                        <m:ctrlPr>
                          <a:rPr lang="en-US" sz="36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36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36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oMath>
                </a14:m>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a:t>
                </a:r>
                <a:endParaRPr lang="en-US" sz="3600" baseline="-250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1EF9B6C0-19FB-9A49-B163-105949E5E2DB}"/>
                  </a:ext>
                </a:extLst>
              </p:cNvPr>
              <p:cNvSpPr txBox="1">
                <a:spLocks noRot="1" noChangeAspect="1" noMove="1" noResize="1" noEditPoints="1" noAdjustHandles="1" noChangeArrowheads="1" noChangeShapeType="1" noTextEdit="1"/>
              </p:cNvSpPr>
              <p:nvPr/>
            </p:nvSpPr>
            <p:spPr>
              <a:xfrm>
                <a:off x="1118250" y="5792203"/>
                <a:ext cx="9955546" cy="646331"/>
              </a:xfrm>
              <a:prstGeom prst="rect">
                <a:avLst/>
              </a:prstGeom>
              <a:blipFill>
                <a:blip r:embed="rId3"/>
                <a:stretch>
                  <a:fillRect l="-1527" t="-15686" b="-35294"/>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D2A2E051-13E3-8243-BA27-B0B2306D9CC9}"/>
              </a:ext>
            </a:extLst>
          </p:cNvPr>
          <p:cNvSpPr/>
          <p:nvPr/>
        </p:nvSpPr>
        <p:spPr>
          <a:xfrm>
            <a:off x="1536274" y="4450747"/>
            <a:ext cx="8170257" cy="11858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13FA1D6-03A2-EE40-85C8-FD24EB6E6673}"/>
              </a:ext>
            </a:extLst>
          </p:cNvPr>
          <p:cNvSpPr>
            <a:spLocks noGrp="1"/>
          </p:cNvSpPr>
          <p:nvPr>
            <p:ph type="sldNum" sz="quarter" idx="12"/>
          </p:nvPr>
        </p:nvSpPr>
        <p:spPr/>
        <p:txBody>
          <a:bodyPr/>
          <a:lstStyle/>
          <a:p>
            <a:fld id="{1C5BAF6F-9C19-C542-80D4-E4BC724303C8}" type="slidenum">
              <a:rPr lang="en-US" smtClean="0"/>
              <a:t>71</a:t>
            </a:fld>
            <a:endParaRPr lang="en-US"/>
          </a:p>
        </p:txBody>
      </p:sp>
      <p:sp>
        <p:nvSpPr>
          <p:cNvPr id="12" name="Title 1">
            <a:extLst>
              <a:ext uri="{FF2B5EF4-FFF2-40B4-BE49-F238E27FC236}">
                <a16:creationId xmlns:a16="http://schemas.microsoft.com/office/drawing/2014/main" id="{A912DF30-4EC9-BF42-945F-3B62AF38444D}"/>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t>MEMIT formulation of low-rank update</a:t>
            </a:r>
          </a:p>
        </p:txBody>
      </p:sp>
      <p:sp>
        <p:nvSpPr>
          <p:cNvPr id="13" name="TextBox 12">
            <a:extLst>
              <a:ext uri="{FF2B5EF4-FFF2-40B4-BE49-F238E27FC236}">
                <a16:creationId xmlns:a16="http://schemas.microsoft.com/office/drawing/2014/main" id="{85A77CF8-7EEB-094E-A28E-3A64A05E666B}"/>
              </a:ext>
            </a:extLst>
          </p:cNvPr>
          <p:cNvSpPr txBox="1"/>
          <p:nvPr/>
        </p:nvSpPr>
        <p:spPr>
          <a:xfrm>
            <a:off x="5989853" y="6306671"/>
            <a:ext cx="6202147" cy="646331"/>
          </a:xfrm>
          <a:prstGeom prst="rect">
            <a:avLst/>
          </a:prstGeom>
          <a:noFill/>
        </p:spPr>
        <p:txBody>
          <a:bodyPr wrap="none" rtlCol="0">
            <a:spAutoFit/>
          </a:bodyPr>
          <a:lstStyle/>
          <a:p>
            <a:pPr algn="r"/>
            <a:r>
              <a:rPr lang="en-US" sz="3600" dirty="0"/>
              <a:t>[New formulation – Meng 2022]</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CF5559-A9F8-FD84-CF85-F60CE5D33C1C}"/>
                  </a:ext>
                </a:extLst>
              </p:cNvPr>
              <p:cNvSpPr txBox="1"/>
              <p:nvPr/>
            </p:nvSpPr>
            <p:spPr>
              <a:xfrm>
                <a:off x="248632" y="1861473"/>
                <a:ext cx="9457899" cy="828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0"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oMath>
                  </m:oMathPara>
                </a14:m>
                <a:endParaRPr lang="en-US" sz="4400" dirty="0"/>
              </a:p>
            </p:txBody>
          </p:sp>
        </mc:Choice>
        <mc:Fallback xmlns="">
          <p:sp>
            <p:nvSpPr>
              <p:cNvPr id="6" name="TextBox 5">
                <a:extLst>
                  <a:ext uri="{FF2B5EF4-FFF2-40B4-BE49-F238E27FC236}">
                    <a16:creationId xmlns:a16="http://schemas.microsoft.com/office/drawing/2014/main" id="{74CF5559-A9F8-FD84-CF85-F60CE5D33C1C}"/>
                  </a:ext>
                </a:extLst>
              </p:cNvPr>
              <p:cNvSpPr txBox="1">
                <a:spLocks noRot="1" noChangeAspect="1" noMove="1" noResize="1" noEditPoints="1" noAdjustHandles="1" noChangeArrowheads="1" noChangeShapeType="1" noTextEdit="1"/>
              </p:cNvSpPr>
              <p:nvPr/>
            </p:nvSpPr>
            <p:spPr>
              <a:xfrm>
                <a:off x="248632" y="1861473"/>
                <a:ext cx="9457899" cy="828432"/>
              </a:xfrm>
              <a:prstGeom prst="rect">
                <a:avLst/>
              </a:prstGeom>
              <a:blipFill>
                <a:blip r:embed="rId4"/>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6354E0-47AA-84C2-3910-C499C2CCFC3A}"/>
                  </a:ext>
                </a:extLst>
              </p:cNvPr>
              <p:cNvSpPr txBox="1"/>
              <p:nvPr/>
            </p:nvSpPr>
            <p:spPr>
              <a:xfrm>
                <a:off x="620579" y="2686216"/>
                <a:ext cx="9457899" cy="828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oMath>
                  </m:oMathPara>
                </a14:m>
                <a:endParaRPr lang="en-US" sz="4400" dirty="0"/>
              </a:p>
            </p:txBody>
          </p:sp>
        </mc:Choice>
        <mc:Fallback xmlns="">
          <p:sp>
            <p:nvSpPr>
              <p:cNvPr id="7" name="TextBox 6">
                <a:extLst>
                  <a:ext uri="{FF2B5EF4-FFF2-40B4-BE49-F238E27FC236}">
                    <a16:creationId xmlns:a16="http://schemas.microsoft.com/office/drawing/2014/main" id="{F06354E0-47AA-84C2-3910-C499C2CCFC3A}"/>
                  </a:ext>
                </a:extLst>
              </p:cNvPr>
              <p:cNvSpPr txBox="1">
                <a:spLocks noRot="1" noChangeAspect="1" noMove="1" noResize="1" noEditPoints="1" noAdjustHandles="1" noChangeArrowheads="1" noChangeShapeType="1" noTextEdit="1"/>
              </p:cNvSpPr>
              <p:nvPr/>
            </p:nvSpPr>
            <p:spPr>
              <a:xfrm>
                <a:off x="620579" y="2686216"/>
                <a:ext cx="9457899" cy="828432"/>
              </a:xfrm>
              <a:prstGeom prst="rect">
                <a:avLst/>
              </a:prstGeom>
              <a:blipFill>
                <a:blip r:embed="rId5"/>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09A49F1-F7E7-AE24-416A-C690558E9735}"/>
                  </a:ext>
                </a:extLst>
              </p:cNvPr>
              <p:cNvSpPr txBox="1"/>
              <p:nvPr/>
            </p:nvSpPr>
            <p:spPr>
              <a:xfrm>
                <a:off x="990313" y="3476474"/>
                <a:ext cx="9457899" cy="828432"/>
              </a:xfrm>
              <a:prstGeom prst="rect">
                <a:avLst/>
              </a:prstGeom>
              <a:noFill/>
            </p:spPr>
            <p:txBody>
              <a:bodyPr wrap="square">
                <a:spAutoFit/>
              </a:bodyPr>
              <a:lstStyle/>
              <a:p>
                <a:r>
                  <a:rPr lang="en-US" sz="4400" b="0" dirty="0"/>
                  <a:t>define: </a:t>
                </a:r>
                <a14:m>
                  <m:oMath xmlns:m="http://schemas.openxmlformats.org/officeDocument/2006/math">
                    <m:r>
                      <a:rPr lang="en-US" sz="4400" b="0" i="1" smtClean="0">
                        <a:latin typeface="Cambria Math" panose="02040503050406030204" pitchFamily="18" charset="0"/>
                      </a:rPr>
                      <m:t>𝑟</m:t>
                    </m:r>
                    <m:r>
                      <a:rPr lang="en-US" sz="4400" b="0" i="0"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oMath>
                </a14:m>
                <a:r>
                  <a:rPr lang="en-US" sz="4400" dirty="0"/>
                  <a:t>, </a:t>
                </a:r>
              </a:p>
            </p:txBody>
          </p:sp>
        </mc:Choice>
        <mc:Fallback xmlns="">
          <p:sp>
            <p:nvSpPr>
              <p:cNvPr id="14" name="TextBox 13">
                <a:extLst>
                  <a:ext uri="{FF2B5EF4-FFF2-40B4-BE49-F238E27FC236}">
                    <a16:creationId xmlns:a16="http://schemas.microsoft.com/office/drawing/2014/main" id="{F09A49F1-F7E7-AE24-416A-C690558E9735}"/>
                  </a:ext>
                </a:extLst>
              </p:cNvPr>
              <p:cNvSpPr txBox="1">
                <a:spLocks noRot="1" noChangeAspect="1" noMove="1" noResize="1" noEditPoints="1" noAdjustHandles="1" noChangeArrowheads="1" noChangeShapeType="1" noTextEdit="1"/>
              </p:cNvSpPr>
              <p:nvPr/>
            </p:nvSpPr>
            <p:spPr>
              <a:xfrm>
                <a:off x="990313" y="3476474"/>
                <a:ext cx="9457899" cy="828432"/>
              </a:xfrm>
              <a:prstGeom prst="rect">
                <a:avLst/>
              </a:prstGeom>
              <a:blipFill>
                <a:blip r:embed="rId6"/>
                <a:stretch>
                  <a:fillRect l="-2547" t="-7576" b="-348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A1BC0B2-EBEA-EA10-3A6C-B06EE9FFB639}"/>
                  </a:ext>
                </a:extLst>
              </p:cNvPr>
              <p:cNvSpPr txBox="1"/>
              <p:nvPr/>
            </p:nvSpPr>
            <p:spPr>
              <a:xfrm>
                <a:off x="6649674" y="3484807"/>
                <a:ext cx="3921851" cy="828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𝐶</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oMath>
                  </m:oMathPara>
                </a14:m>
                <a:endParaRPr lang="en-US" sz="4400" dirty="0"/>
              </a:p>
            </p:txBody>
          </p:sp>
        </mc:Choice>
        <mc:Fallback xmlns="">
          <p:sp>
            <p:nvSpPr>
              <p:cNvPr id="15" name="TextBox 14">
                <a:extLst>
                  <a:ext uri="{FF2B5EF4-FFF2-40B4-BE49-F238E27FC236}">
                    <a16:creationId xmlns:a16="http://schemas.microsoft.com/office/drawing/2014/main" id="{FA1BC0B2-EBEA-EA10-3A6C-B06EE9FFB639}"/>
                  </a:ext>
                </a:extLst>
              </p:cNvPr>
              <p:cNvSpPr txBox="1">
                <a:spLocks noRot="1" noChangeAspect="1" noMove="1" noResize="1" noEditPoints="1" noAdjustHandles="1" noChangeArrowheads="1" noChangeShapeType="1" noTextEdit="1"/>
              </p:cNvSpPr>
              <p:nvPr/>
            </p:nvSpPr>
            <p:spPr>
              <a:xfrm>
                <a:off x="6649674" y="3484807"/>
                <a:ext cx="3921851" cy="828432"/>
              </a:xfrm>
              <a:prstGeom prst="rect">
                <a:avLst/>
              </a:prstGeom>
              <a:blipFill>
                <a:blip r:embed="rId7"/>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4F5434E-2D29-B26F-F7D7-EEADB0D640F2}"/>
                  </a:ext>
                </a:extLst>
              </p:cNvPr>
              <p:cNvSpPr txBox="1"/>
              <p:nvPr/>
            </p:nvSpPr>
            <p:spPr>
              <a:xfrm>
                <a:off x="1718880" y="4459080"/>
                <a:ext cx="8000764" cy="10149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4400" b="0" i="1" smtClean="0">
                          <a:latin typeface="Cambria Math" panose="02040503050406030204" pitchFamily="18" charset="0"/>
                        </a:rPr>
                        <m:t>𝑟</m:t>
                      </m:r>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sSup>
                        <m:sSupPr>
                          <m:ctrlPr>
                            <a:rPr lang="en-US" sz="4400" i="1" smtClean="0">
                              <a:latin typeface="Cambria Math" panose="02040503050406030204" pitchFamily="18" charset="0"/>
                            </a:rPr>
                          </m:ctrlPr>
                        </m:sSupPr>
                        <m:e>
                          <m:d>
                            <m:dPr>
                              <m:ctrlPr>
                                <a:rPr lang="en-US" sz="4400" i="1" smtClean="0">
                                  <a:latin typeface="Cambria Math" panose="02040503050406030204" pitchFamily="18" charset="0"/>
                                </a:rPr>
                              </m:ctrlPr>
                            </m:dPr>
                            <m:e>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𝐶</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e>
                          </m:d>
                        </m:e>
                        <m:sup>
                          <m:r>
                            <a:rPr lang="en-US" sz="4400" b="0" i="1" smtClean="0">
                              <a:latin typeface="Cambria Math" panose="02040503050406030204" pitchFamily="18" charset="0"/>
                            </a:rPr>
                            <m:t>−1</m:t>
                          </m:r>
                        </m:sup>
                      </m:sSup>
                    </m:oMath>
                  </m:oMathPara>
                </a14:m>
                <a:endParaRPr lang="en-US" sz="4400" dirty="0"/>
              </a:p>
            </p:txBody>
          </p:sp>
        </mc:Choice>
        <mc:Fallback xmlns="">
          <p:sp>
            <p:nvSpPr>
              <p:cNvPr id="17" name="TextBox 16">
                <a:extLst>
                  <a:ext uri="{FF2B5EF4-FFF2-40B4-BE49-F238E27FC236}">
                    <a16:creationId xmlns:a16="http://schemas.microsoft.com/office/drawing/2014/main" id="{A4F5434E-2D29-B26F-F7D7-EEADB0D640F2}"/>
                  </a:ext>
                </a:extLst>
              </p:cNvPr>
              <p:cNvSpPr txBox="1">
                <a:spLocks noRot="1" noChangeAspect="1" noMove="1" noResize="1" noEditPoints="1" noAdjustHandles="1" noChangeArrowheads="1" noChangeShapeType="1" noTextEdit="1"/>
              </p:cNvSpPr>
              <p:nvPr/>
            </p:nvSpPr>
            <p:spPr>
              <a:xfrm>
                <a:off x="1718880" y="4459080"/>
                <a:ext cx="8000764" cy="1014958"/>
              </a:xfrm>
              <a:prstGeom prst="rect">
                <a:avLst/>
              </a:prstGeom>
              <a:blipFill>
                <a:blip r:embed="rId8"/>
                <a:stretch>
                  <a:fillRect b="-1220"/>
                </a:stretch>
              </a:blipFill>
            </p:spPr>
            <p:txBody>
              <a:bodyPr/>
              <a:lstStyle/>
              <a:p>
                <a:r>
                  <a:rPr lang="en-US">
                    <a:noFill/>
                  </a:rPr>
                  <a:t> </a:t>
                </a:r>
              </a:p>
            </p:txBody>
          </p:sp>
        </mc:Fallback>
      </mc:AlternateContent>
    </p:spTree>
    <p:extLst>
      <p:ext uri="{BB962C8B-B14F-4D97-AF65-F5344CB8AC3E}">
        <p14:creationId xmlns:p14="http://schemas.microsoft.com/office/powerpoint/2010/main" val="16455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14" grpId="0"/>
      <p:bldP spid="15" grpId="0"/>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802F971-7365-4842-B076-BAF4BCF4D98C}"/>
              </a:ext>
            </a:extLst>
          </p:cNvPr>
          <p:cNvGrpSpPr/>
          <p:nvPr/>
        </p:nvGrpSpPr>
        <p:grpSpPr>
          <a:xfrm>
            <a:off x="3767698" y="1727383"/>
            <a:ext cx="578460" cy="369091"/>
            <a:chOff x="3681747" y="309619"/>
            <a:chExt cx="650768" cy="415227"/>
          </a:xfrm>
        </p:grpSpPr>
        <p:cxnSp>
          <p:nvCxnSpPr>
            <p:cNvPr id="787" name="Elbow Connector 786">
              <a:extLst>
                <a:ext uri="{FF2B5EF4-FFF2-40B4-BE49-F238E27FC236}">
                  <a16:creationId xmlns:a16="http://schemas.microsoft.com/office/drawing/2014/main" id="{0EADCD0C-508C-9247-B8CD-CA8B009BE206}"/>
                </a:ext>
              </a:extLst>
            </p:cNvPr>
            <p:cNvCxnSpPr>
              <a:cxnSpLocks/>
              <a:stCxn id="2643" idx="0"/>
              <a:endCxn id="2566" idx="1"/>
            </p:cNvCxnSpPr>
            <p:nvPr/>
          </p:nvCxnSpPr>
          <p:spPr>
            <a:xfrm rot="16200000" flipH="1">
              <a:off x="3743813"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566" name="Rectangle 2565">
              <a:extLst>
                <a:ext uri="{FF2B5EF4-FFF2-40B4-BE49-F238E27FC236}">
                  <a16:creationId xmlns:a16="http://schemas.microsoft.com/office/drawing/2014/main" id="{323364E7-03E6-2E49-974F-FE695D388315}"/>
                </a:ext>
              </a:extLst>
            </p:cNvPr>
            <p:cNvSpPr/>
            <p:nvPr/>
          </p:nvSpPr>
          <p:spPr>
            <a:xfrm flipV="1">
              <a:off x="395173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0" name="Elbow Connector 2569">
              <a:extLst>
                <a:ext uri="{FF2B5EF4-FFF2-40B4-BE49-F238E27FC236}">
                  <a16:creationId xmlns:a16="http://schemas.microsoft.com/office/drawing/2014/main" id="{640F0598-880E-5D41-8A85-2274D331591B}"/>
                </a:ext>
              </a:extLst>
            </p:cNvPr>
            <p:cNvCxnSpPr>
              <a:cxnSpLocks/>
              <a:stCxn id="2566" idx="3"/>
            </p:cNvCxnSpPr>
            <p:nvPr/>
          </p:nvCxnSpPr>
          <p:spPr>
            <a:xfrm flipV="1">
              <a:off x="421492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CA800B-1EAF-DA45-B009-37D73C39D300}"/>
              </a:ext>
            </a:extLst>
          </p:cNvPr>
          <p:cNvGrpSpPr/>
          <p:nvPr/>
        </p:nvGrpSpPr>
        <p:grpSpPr>
          <a:xfrm>
            <a:off x="4446770" y="1727384"/>
            <a:ext cx="565695" cy="413566"/>
            <a:chOff x="4445702" y="309620"/>
            <a:chExt cx="636407" cy="465262"/>
          </a:xfrm>
        </p:grpSpPr>
        <p:sp>
          <p:nvSpPr>
            <p:cNvPr id="2567" name="Diamond 2566">
              <a:extLst>
                <a:ext uri="{FF2B5EF4-FFF2-40B4-BE49-F238E27FC236}">
                  <a16:creationId xmlns:a16="http://schemas.microsoft.com/office/drawing/2014/main" id="{55D456C4-5A08-7E45-887A-0FEDE12F955B}"/>
                </a:ext>
              </a:extLst>
            </p:cNvPr>
            <p:cNvSpPr/>
            <p:nvPr/>
          </p:nvSpPr>
          <p:spPr>
            <a:xfrm flipV="1">
              <a:off x="461703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71" name="Elbow Connector 2570">
              <a:extLst>
                <a:ext uri="{FF2B5EF4-FFF2-40B4-BE49-F238E27FC236}">
                  <a16:creationId xmlns:a16="http://schemas.microsoft.com/office/drawing/2014/main" id="{49A6F735-05C9-2347-9831-1C21C0F7F698}"/>
                </a:ext>
              </a:extLst>
            </p:cNvPr>
            <p:cNvCxnSpPr>
              <a:cxnSpLocks/>
              <a:stCxn id="2567" idx="3"/>
            </p:cNvCxnSpPr>
            <p:nvPr/>
          </p:nvCxnSpPr>
          <p:spPr>
            <a:xfrm flipV="1">
              <a:off x="4980301"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72" name="Elbow Connector 2571">
              <a:extLst>
                <a:ext uri="{FF2B5EF4-FFF2-40B4-BE49-F238E27FC236}">
                  <a16:creationId xmlns:a16="http://schemas.microsoft.com/office/drawing/2014/main" id="{C0C7B2ED-7871-9344-8488-393B0AE5A08A}"/>
                </a:ext>
              </a:extLst>
            </p:cNvPr>
            <p:cNvCxnSpPr>
              <a:cxnSpLocks/>
              <a:endCxn id="2567" idx="1"/>
            </p:cNvCxnSpPr>
            <p:nvPr/>
          </p:nvCxnSpPr>
          <p:spPr>
            <a:xfrm rot="16200000" flipH="1">
              <a:off x="438955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73" name="Straight Connector 2572">
            <a:extLst>
              <a:ext uri="{FF2B5EF4-FFF2-40B4-BE49-F238E27FC236}">
                <a16:creationId xmlns:a16="http://schemas.microsoft.com/office/drawing/2014/main" id="{4E5CFC9E-AE13-E54C-8DDB-1A4F6FB08669}"/>
              </a:ext>
            </a:extLst>
          </p:cNvPr>
          <p:cNvCxnSpPr>
            <a:cxnSpLocks/>
            <a:endCxn id="2574" idx="2"/>
          </p:cNvCxnSpPr>
          <p:nvPr/>
        </p:nvCxnSpPr>
        <p:spPr>
          <a:xfrm>
            <a:off x="3896235" y="1727384"/>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4" name="Oval 2573">
            <a:extLst>
              <a:ext uri="{FF2B5EF4-FFF2-40B4-BE49-F238E27FC236}">
                <a16:creationId xmlns:a16="http://schemas.microsoft.com/office/drawing/2014/main" id="{BEE5AE06-8AF0-4546-A733-01546C8B8422}"/>
              </a:ext>
            </a:extLst>
          </p:cNvPr>
          <p:cNvSpPr/>
          <p:nvPr/>
        </p:nvSpPr>
        <p:spPr>
          <a:xfrm flipV="1">
            <a:off x="5155249" y="1604917"/>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 name="Group 2">
            <a:extLst>
              <a:ext uri="{FF2B5EF4-FFF2-40B4-BE49-F238E27FC236}">
                <a16:creationId xmlns:a16="http://schemas.microsoft.com/office/drawing/2014/main" id="{6BE39BD5-60F2-3749-A3EF-E518E763843B}"/>
              </a:ext>
            </a:extLst>
          </p:cNvPr>
          <p:cNvGrpSpPr/>
          <p:nvPr/>
        </p:nvGrpSpPr>
        <p:grpSpPr>
          <a:xfrm>
            <a:off x="2263750" y="1727384"/>
            <a:ext cx="572391" cy="369091"/>
            <a:chOff x="1989805" y="309620"/>
            <a:chExt cx="643940" cy="415227"/>
          </a:xfrm>
        </p:grpSpPr>
        <p:cxnSp>
          <p:nvCxnSpPr>
            <p:cNvPr id="784" name="Elbow Connector 783">
              <a:extLst>
                <a:ext uri="{FF2B5EF4-FFF2-40B4-BE49-F238E27FC236}">
                  <a16:creationId xmlns:a16="http://schemas.microsoft.com/office/drawing/2014/main" id="{775BC5B5-04EB-E547-A627-7A2B100B5FAE}"/>
                </a:ext>
              </a:extLst>
            </p:cNvPr>
            <p:cNvCxnSpPr>
              <a:cxnSpLocks/>
              <a:stCxn id="2638" idx="0"/>
              <a:endCxn id="2634" idx="1"/>
            </p:cNvCxnSpPr>
            <p:nvPr/>
          </p:nvCxnSpPr>
          <p:spPr>
            <a:xfrm rot="16200000" flipH="1">
              <a:off x="2048456" y="388746"/>
              <a:ext cx="145854"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34" name="Rectangle 2633">
              <a:extLst>
                <a:ext uri="{FF2B5EF4-FFF2-40B4-BE49-F238E27FC236}">
                  <a16:creationId xmlns:a16="http://schemas.microsoft.com/office/drawing/2014/main" id="{B1CB6D4B-A3E6-6F47-A2F1-655CF2106F5A}"/>
                </a:ext>
              </a:extLst>
            </p:cNvPr>
            <p:cNvSpPr/>
            <p:nvPr/>
          </p:nvSpPr>
          <p:spPr>
            <a:xfrm flipV="1">
              <a:off x="2252961" y="46165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39" name="Elbow Connector 2638">
              <a:extLst>
                <a:ext uri="{FF2B5EF4-FFF2-40B4-BE49-F238E27FC236}">
                  <a16:creationId xmlns:a16="http://schemas.microsoft.com/office/drawing/2014/main" id="{C42BDD3F-9756-884D-91E0-BC80A06BAD10}"/>
                </a:ext>
              </a:extLst>
            </p:cNvPr>
            <p:cNvCxnSpPr>
              <a:cxnSpLocks/>
              <a:stCxn id="2634" idx="3"/>
            </p:cNvCxnSpPr>
            <p:nvPr/>
          </p:nvCxnSpPr>
          <p:spPr>
            <a:xfrm flipV="1">
              <a:off x="2516156" y="30962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B3BC96-5601-0F4C-AB09-D73C6937B887}"/>
              </a:ext>
            </a:extLst>
          </p:cNvPr>
          <p:cNvGrpSpPr/>
          <p:nvPr/>
        </p:nvGrpSpPr>
        <p:grpSpPr>
          <a:xfrm>
            <a:off x="2936751" y="1727385"/>
            <a:ext cx="565695" cy="413566"/>
            <a:chOff x="2746931" y="309621"/>
            <a:chExt cx="636407" cy="465262"/>
          </a:xfrm>
        </p:grpSpPr>
        <p:sp>
          <p:nvSpPr>
            <p:cNvPr id="2635" name="Diamond 2634">
              <a:extLst>
                <a:ext uri="{FF2B5EF4-FFF2-40B4-BE49-F238E27FC236}">
                  <a16:creationId xmlns:a16="http://schemas.microsoft.com/office/drawing/2014/main" id="{E128F510-96FF-E043-A016-44D33AC76A2F}"/>
                </a:ext>
              </a:extLst>
            </p:cNvPr>
            <p:cNvSpPr/>
            <p:nvPr/>
          </p:nvSpPr>
          <p:spPr>
            <a:xfrm flipV="1">
              <a:off x="2918264" y="411617"/>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40" name="Elbow Connector 2639">
              <a:extLst>
                <a:ext uri="{FF2B5EF4-FFF2-40B4-BE49-F238E27FC236}">
                  <a16:creationId xmlns:a16="http://schemas.microsoft.com/office/drawing/2014/main" id="{8EB3AFA0-D84B-A348-9DC0-4BCDF598D8A4}"/>
                </a:ext>
              </a:extLst>
            </p:cNvPr>
            <p:cNvCxnSpPr>
              <a:cxnSpLocks/>
              <a:stCxn id="2635" idx="3"/>
            </p:cNvCxnSpPr>
            <p:nvPr/>
          </p:nvCxnSpPr>
          <p:spPr>
            <a:xfrm flipV="1">
              <a:off x="3281530" y="30962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41" name="Elbow Connector 2640">
              <a:extLst>
                <a:ext uri="{FF2B5EF4-FFF2-40B4-BE49-F238E27FC236}">
                  <a16:creationId xmlns:a16="http://schemas.microsoft.com/office/drawing/2014/main" id="{90648D0B-ED83-C346-BB6E-B21305379F6A}"/>
                </a:ext>
              </a:extLst>
            </p:cNvPr>
            <p:cNvCxnSpPr>
              <a:cxnSpLocks/>
              <a:endCxn id="2635" idx="1"/>
            </p:cNvCxnSpPr>
            <p:nvPr/>
          </p:nvCxnSpPr>
          <p:spPr>
            <a:xfrm rot="16200000" flipH="1">
              <a:off x="2690783" y="36576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42" name="Straight Connector 2641">
            <a:extLst>
              <a:ext uri="{FF2B5EF4-FFF2-40B4-BE49-F238E27FC236}">
                <a16:creationId xmlns:a16="http://schemas.microsoft.com/office/drawing/2014/main" id="{4DA4E4F1-FE0C-C045-B49B-83313530C249}"/>
              </a:ext>
            </a:extLst>
          </p:cNvPr>
          <p:cNvCxnSpPr>
            <a:cxnSpLocks/>
            <a:stCxn id="2638" idx="6"/>
            <a:endCxn id="2643" idx="2"/>
          </p:cNvCxnSpPr>
          <p:nvPr/>
        </p:nvCxnSpPr>
        <p:spPr>
          <a:xfrm>
            <a:off x="2386216" y="1727385"/>
            <a:ext cx="1259013"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43" name="Oval 2642">
            <a:extLst>
              <a:ext uri="{FF2B5EF4-FFF2-40B4-BE49-F238E27FC236}">
                <a16:creationId xmlns:a16="http://schemas.microsoft.com/office/drawing/2014/main" id="{0C93B56E-9D25-3240-8171-F08E5283C9AD}"/>
              </a:ext>
            </a:extLst>
          </p:cNvPr>
          <p:cNvSpPr/>
          <p:nvPr/>
        </p:nvSpPr>
        <p:spPr>
          <a:xfrm flipV="1">
            <a:off x="3645230" y="1604918"/>
            <a:ext cx="244935" cy="244935"/>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69AAD469-EC82-1748-972F-FE42159B9B83}"/>
              </a:ext>
            </a:extLst>
          </p:cNvPr>
          <p:cNvGrpSpPr/>
          <p:nvPr/>
        </p:nvGrpSpPr>
        <p:grpSpPr>
          <a:xfrm>
            <a:off x="5277717" y="1604917"/>
            <a:ext cx="4654612" cy="536033"/>
            <a:chOff x="5325620" y="171845"/>
            <a:chExt cx="5236436" cy="603037"/>
          </a:xfrm>
        </p:grpSpPr>
        <p:grpSp>
          <p:nvGrpSpPr>
            <p:cNvPr id="12" name="Group 11">
              <a:extLst>
                <a:ext uri="{FF2B5EF4-FFF2-40B4-BE49-F238E27FC236}">
                  <a16:creationId xmlns:a16="http://schemas.microsoft.com/office/drawing/2014/main" id="{1A049CFD-62C7-934F-ADD6-D2EF3464C7BC}"/>
                </a:ext>
              </a:extLst>
            </p:cNvPr>
            <p:cNvGrpSpPr/>
            <p:nvPr/>
          </p:nvGrpSpPr>
          <p:grpSpPr>
            <a:xfrm>
              <a:off x="9489464" y="309620"/>
              <a:ext cx="636407" cy="465262"/>
              <a:chOff x="9489464" y="309620"/>
              <a:chExt cx="636407" cy="465262"/>
            </a:xfrm>
          </p:grpSpPr>
          <p:sp>
            <p:nvSpPr>
              <p:cNvPr id="2431" name="Diamond 2430">
                <a:extLst>
                  <a:ext uri="{FF2B5EF4-FFF2-40B4-BE49-F238E27FC236}">
                    <a16:creationId xmlns:a16="http://schemas.microsoft.com/office/drawing/2014/main" id="{EE328A82-22D1-014B-B186-00A066053B15}"/>
                  </a:ext>
                </a:extLst>
              </p:cNvPr>
              <p:cNvSpPr/>
              <p:nvPr/>
            </p:nvSpPr>
            <p:spPr>
              <a:xfrm flipV="1">
                <a:off x="9660797"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5" name="Elbow Connector 2434">
                <a:extLst>
                  <a:ext uri="{FF2B5EF4-FFF2-40B4-BE49-F238E27FC236}">
                    <a16:creationId xmlns:a16="http://schemas.microsoft.com/office/drawing/2014/main" id="{60AE7FB5-30DB-F040-B9F1-264E4A34A6D9}"/>
                  </a:ext>
                </a:extLst>
              </p:cNvPr>
              <p:cNvCxnSpPr>
                <a:cxnSpLocks/>
                <a:stCxn id="2431" idx="3"/>
              </p:cNvCxnSpPr>
              <p:nvPr/>
            </p:nvCxnSpPr>
            <p:spPr>
              <a:xfrm flipV="1">
                <a:off x="10024063"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a:extLst>
                  <a:ext uri="{FF2B5EF4-FFF2-40B4-BE49-F238E27FC236}">
                    <a16:creationId xmlns:a16="http://schemas.microsoft.com/office/drawing/2014/main" id="{D9EF71A4-4D97-D949-9F76-DFF3C24F646C}"/>
                  </a:ext>
                </a:extLst>
              </p:cNvPr>
              <p:cNvCxnSpPr>
                <a:cxnSpLocks/>
                <a:endCxn id="2431" idx="1"/>
              </p:cNvCxnSpPr>
              <p:nvPr/>
            </p:nvCxnSpPr>
            <p:spPr>
              <a:xfrm rot="16200000" flipH="1">
                <a:off x="9433316"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37" name="Straight Connector 2436">
              <a:extLst>
                <a:ext uri="{FF2B5EF4-FFF2-40B4-BE49-F238E27FC236}">
                  <a16:creationId xmlns:a16="http://schemas.microsoft.com/office/drawing/2014/main" id="{1E7470AA-341C-FF41-B8A3-5FA882CAF961}"/>
                </a:ext>
              </a:extLst>
            </p:cNvPr>
            <p:cNvCxnSpPr>
              <a:cxnSpLocks/>
              <a:endCxn id="2438" idx="2"/>
            </p:cNvCxnSpPr>
            <p:nvPr/>
          </p:nvCxnSpPr>
          <p:spPr>
            <a:xfrm>
              <a:off x="8870114"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38" name="Oval 2437">
              <a:extLst>
                <a:ext uri="{FF2B5EF4-FFF2-40B4-BE49-F238E27FC236}">
                  <a16:creationId xmlns:a16="http://schemas.microsoft.com/office/drawing/2014/main" id="{46FF1856-C6A7-3042-81AA-2D3828C35714}"/>
                </a:ext>
              </a:extLst>
            </p:cNvPr>
            <p:cNvSpPr/>
            <p:nvPr/>
          </p:nvSpPr>
          <p:spPr>
            <a:xfrm flipV="1">
              <a:off x="1028650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 name="Group 7">
              <a:extLst>
                <a:ext uri="{FF2B5EF4-FFF2-40B4-BE49-F238E27FC236}">
                  <a16:creationId xmlns:a16="http://schemas.microsoft.com/office/drawing/2014/main" id="{16BFAAE0-1AB6-2543-8289-2661270F64EC}"/>
                </a:ext>
              </a:extLst>
            </p:cNvPr>
            <p:cNvGrpSpPr/>
            <p:nvPr/>
          </p:nvGrpSpPr>
          <p:grpSpPr>
            <a:xfrm>
              <a:off x="5325620" y="309619"/>
              <a:ext cx="653115" cy="415227"/>
              <a:chOff x="5325620" y="309619"/>
              <a:chExt cx="653115" cy="415227"/>
            </a:xfrm>
          </p:grpSpPr>
          <p:cxnSp>
            <p:nvCxnSpPr>
              <p:cNvPr id="791" name="Elbow Connector 790">
                <a:extLst>
                  <a:ext uri="{FF2B5EF4-FFF2-40B4-BE49-F238E27FC236}">
                    <a16:creationId xmlns:a16="http://schemas.microsoft.com/office/drawing/2014/main" id="{D28B09B1-6935-4C44-A942-C9301FE98612}"/>
                  </a:ext>
                </a:extLst>
              </p:cNvPr>
              <p:cNvCxnSpPr>
                <a:cxnSpLocks/>
                <a:stCxn id="2574" idx="0"/>
                <a:endCxn id="2498" idx="1"/>
              </p:cNvCxnSpPr>
              <p:nvPr/>
            </p:nvCxnSpPr>
            <p:spPr>
              <a:xfrm rot="16200000" flipH="1">
                <a:off x="5382587" y="377884"/>
                <a:ext cx="158398" cy="272332"/>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98" name="Rectangle 2497">
                <a:extLst>
                  <a:ext uri="{FF2B5EF4-FFF2-40B4-BE49-F238E27FC236}">
                    <a16:creationId xmlns:a16="http://schemas.microsoft.com/office/drawing/2014/main" id="{B65CA45A-E149-2E4F-986A-792C96ECCADD}"/>
                  </a:ext>
                </a:extLst>
              </p:cNvPr>
              <p:cNvSpPr/>
              <p:nvPr/>
            </p:nvSpPr>
            <p:spPr>
              <a:xfrm flipV="1">
                <a:off x="5597952"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2" name="Elbow Connector 2501">
                <a:extLst>
                  <a:ext uri="{FF2B5EF4-FFF2-40B4-BE49-F238E27FC236}">
                    <a16:creationId xmlns:a16="http://schemas.microsoft.com/office/drawing/2014/main" id="{15778A96-720D-BF4B-AE5A-A88A7CD76EBC}"/>
                  </a:ext>
                </a:extLst>
              </p:cNvPr>
              <p:cNvCxnSpPr>
                <a:cxnSpLocks/>
                <a:stCxn id="2498" idx="3"/>
              </p:cNvCxnSpPr>
              <p:nvPr/>
            </p:nvCxnSpPr>
            <p:spPr>
              <a:xfrm flipV="1">
                <a:off x="5861146"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271E305-B6B0-5448-A826-62BE7D06C14E}"/>
                </a:ext>
              </a:extLst>
            </p:cNvPr>
            <p:cNvGrpSpPr/>
            <p:nvPr/>
          </p:nvGrpSpPr>
          <p:grpSpPr>
            <a:xfrm>
              <a:off x="6091922" y="309620"/>
              <a:ext cx="636408" cy="465262"/>
              <a:chOff x="6091922" y="309620"/>
              <a:chExt cx="636408" cy="465262"/>
            </a:xfrm>
          </p:grpSpPr>
          <p:sp>
            <p:nvSpPr>
              <p:cNvPr id="2499" name="Diamond 2498">
                <a:extLst>
                  <a:ext uri="{FF2B5EF4-FFF2-40B4-BE49-F238E27FC236}">
                    <a16:creationId xmlns:a16="http://schemas.microsoft.com/office/drawing/2014/main" id="{5EDDC164-716E-EA4F-B6CB-8C5632D68F88}"/>
                  </a:ext>
                </a:extLst>
              </p:cNvPr>
              <p:cNvSpPr/>
              <p:nvPr/>
            </p:nvSpPr>
            <p:spPr>
              <a:xfrm flipV="1">
                <a:off x="6263255" y="41161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03" name="Elbow Connector 2502">
                <a:extLst>
                  <a:ext uri="{FF2B5EF4-FFF2-40B4-BE49-F238E27FC236}">
                    <a16:creationId xmlns:a16="http://schemas.microsoft.com/office/drawing/2014/main" id="{D97075EB-5478-D049-A78E-A0D5D3C5960E}"/>
                  </a:ext>
                </a:extLst>
              </p:cNvPr>
              <p:cNvCxnSpPr>
                <a:cxnSpLocks/>
                <a:stCxn id="2499" idx="3"/>
              </p:cNvCxnSpPr>
              <p:nvPr/>
            </p:nvCxnSpPr>
            <p:spPr>
              <a:xfrm flipV="1">
                <a:off x="6626522" y="309622"/>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Elbow Connector 2503">
                <a:extLst>
                  <a:ext uri="{FF2B5EF4-FFF2-40B4-BE49-F238E27FC236}">
                    <a16:creationId xmlns:a16="http://schemas.microsoft.com/office/drawing/2014/main" id="{CA15D127-84CC-1C47-A341-CA54E9E9435C}"/>
                  </a:ext>
                </a:extLst>
              </p:cNvPr>
              <p:cNvCxnSpPr>
                <a:cxnSpLocks/>
                <a:endCxn id="2499" idx="1"/>
              </p:cNvCxnSpPr>
              <p:nvPr/>
            </p:nvCxnSpPr>
            <p:spPr>
              <a:xfrm rot="16200000" flipH="1">
                <a:off x="6035774" y="36576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05" name="Straight Connector 2504">
              <a:extLst>
                <a:ext uri="{FF2B5EF4-FFF2-40B4-BE49-F238E27FC236}">
                  <a16:creationId xmlns:a16="http://schemas.microsoft.com/office/drawing/2014/main" id="{700AB41C-9F90-DC48-BE96-32C35B038F79}"/>
                </a:ext>
              </a:extLst>
            </p:cNvPr>
            <p:cNvCxnSpPr>
              <a:cxnSpLocks/>
              <a:endCxn id="2506" idx="2"/>
            </p:cNvCxnSpPr>
            <p:nvPr/>
          </p:nvCxnSpPr>
          <p:spPr>
            <a:xfrm>
              <a:off x="5472572" y="309620"/>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6" name="Oval 2505">
              <a:extLst>
                <a:ext uri="{FF2B5EF4-FFF2-40B4-BE49-F238E27FC236}">
                  <a16:creationId xmlns:a16="http://schemas.microsoft.com/office/drawing/2014/main" id="{CBE1E400-DA1B-C24D-A6DB-DE8D128B77AE}"/>
                </a:ext>
              </a:extLst>
            </p:cNvPr>
            <p:cNvSpPr/>
            <p:nvPr/>
          </p:nvSpPr>
          <p:spPr>
            <a:xfrm flipV="1">
              <a:off x="6888963"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 name="Group 9">
              <a:extLst>
                <a:ext uri="{FF2B5EF4-FFF2-40B4-BE49-F238E27FC236}">
                  <a16:creationId xmlns:a16="http://schemas.microsoft.com/office/drawing/2014/main" id="{7B2486C8-8A6F-304C-93F2-133231658E9C}"/>
                </a:ext>
              </a:extLst>
            </p:cNvPr>
            <p:cNvGrpSpPr/>
            <p:nvPr/>
          </p:nvGrpSpPr>
          <p:grpSpPr>
            <a:xfrm>
              <a:off x="7026738" y="309619"/>
              <a:ext cx="650769" cy="415227"/>
              <a:chOff x="7026738" y="309619"/>
              <a:chExt cx="650769" cy="415227"/>
            </a:xfrm>
          </p:grpSpPr>
          <p:cxnSp>
            <p:nvCxnSpPr>
              <p:cNvPr id="794" name="Elbow Connector 793">
                <a:extLst>
                  <a:ext uri="{FF2B5EF4-FFF2-40B4-BE49-F238E27FC236}">
                    <a16:creationId xmlns:a16="http://schemas.microsoft.com/office/drawing/2014/main" id="{65D0FD3C-0353-A244-B566-1E889E84D744}"/>
                  </a:ext>
                </a:extLst>
              </p:cNvPr>
              <p:cNvCxnSpPr>
                <a:cxnSpLocks/>
                <a:stCxn id="2506" idx="0"/>
                <a:endCxn id="2709" idx="1"/>
              </p:cNvCxnSpPr>
              <p:nvPr/>
            </p:nvCxnSpPr>
            <p:spPr>
              <a:xfrm rot="16200000" flipH="1">
                <a:off x="7088805" y="385330"/>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709" name="Rectangle 2708">
                <a:extLst>
                  <a:ext uri="{FF2B5EF4-FFF2-40B4-BE49-F238E27FC236}">
                    <a16:creationId xmlns:a16="http://schemas.microsoft.com/office/drawing/2014/main" id="{0CDB2ED0-B2BF-DD4E-9B34-48F796AF13EB}"/>
                  </a:ext>
                </a:extLst>
              </p:cNvPr>
              <p:cNvSpPr/>
              <p:nvPr/>
            </p:nvSpPr>
            <p:spPr>
              <a:xfrm flipV="1">
                <a:off x="729672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711" name="Elbow Connector 2710">
                <a:extLst>
                  <a:ext uri="{FF2B5EF4-FFF2-40B4-BE49-F238E27FC236}">
                    <a16:creationId xmlns:a16="http://schemas.microsoft.com/office/drawing/2014/main" id="{65B62BA9-EB60-A342-AA0D-DD9760DB6D9C}"/>
                  </a:ext>
                </a:extLst>
              </p:cNvPr>
              <p:cNvCxnSpPr>
                <a:cxnSpLocks/>
                <a:stCxn id="2709" idx="3"/>
              </p:cNvCxnSpPr>
              <p:nvPr/>
            </p:nvCxnSpPr>
            <p:spPr>
              <a:xfrm flipV="1">
                <a:off x="755991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12" name="Straight Connector 2711">
              <a:extLst>
                <a:ext uri="{FF2B5EF4-FFF2-40B4-BE49-F238E27FC236}">
                  <a16:creationId xmlns:a16="http://schemas.microsoft.com/office/drawing/2014/main" id="{C1768B2D-4E3F-084F-8DF0-71A9445E67AD}"/>
                </a:ext>
              </a:extLst>
            </p:cNvPr>
            <p:cNvCxnSpPr>
              <a:cxnSpLocks/>
            </p:cNvCxnSpPr>
            <p:nvPr/>
          </p:nvCxnSpPr>
          <p:spPr>
            <a:xfrm>
              <a:off x="7171344" y="30962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FAD6C31-0D6E-E740-A947-8D1BDAAE3426}"/>
                </a:ext>
              </a:extLst>
            </p:cNvPr>
            <p:cNvGrpSpPr/>
            <p:nvPr/>
          </p:nvGrpSpPr>
          <p:grpSpPr>
            <a:xfrm>
              <a:off x="8725510" y="309619"/>
              <a:ext cx="650767" cy="415227"/>
              <a:chOff x="8725510" y="309619"/>
              <a:chExt cx="650767" cy="415227"/>
            </a:xfrm>
          </p:grpSpPr>
          <p:cxnSp>
            <p:nvCxnSpPr>
              <p:cNvPr id="797" name="Elbow Connector 796">
                <a:extLst>
                  <a:ext uri="{FF2B5EF4-FFF2-40B4-BE49-F238E27FC236}">
                    <a16:creationId xmlns:a16="http://schemas.microsoft.com/office/drawing/2014/main" id="{71D93826-75E2-314A-BEFD-F27C26E63609}"/>
                  </a:ext>
                </a:extLst>
              </p:cNvPr>
              <p:cNvCxnSpPr>
                <a:cxnSpLocks/>
                <a:stCxn id="2713" idx="0"/>
                <a:endCxn id="2430" idx="1"/>
              </p:cNvCxnSpPr>
              <p:nvPr/>
            </p:nvCxnSpPr>
            <p:spPr>
              <a:xfrm rot="16200000" flipH="1">
                <a:off x="8787576" y="385331"/>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30" name="Rectangle 2429">
                <a:extLst>
                  <a:ext uri="{FF2B5EF4-FFF2-40B4-BE49-F238E27FC236}">
                    <a16:creationId xmlns:a16="http://schemas.microsoft.com/office/drawing/2014/main" id="{B2DAFAC7-464D-CA42-927D-BF2C135AE998}"/>
                  </a:ext>
                </a:extLst>
              </p:cNvPr>
              <p:cNvSpPr/>
              <p:nvPr/>
            </p:nvSpPr>
            <p:spPr>
              <a:xfrm flipV="1">
                <a:off x="8995494" y="46165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34" name="Elbow Connector 2433">
                <a:extLst>
                  <a:ext uri="{FF2B5EF4-FFF2-40B4-BE49-F238E27FC236}">
                    <a16:creationId xmlns:a16="http://schemas.microsoft.com/office/drawing/2014/main" id="{43621DD4-5E96-7841-B531-1E3D5A07EDE6}"/>
                  </a:ext>
                </a:extLst>
              </p:cNvPr>
              <p:cNvCxnSpPr>
                <a:cxnSpLocks/>
                <a:stCxn id="2430" idx="3"/>
              </p:cNvCxnSpPr>
              <p:nvPr/>
            </p:nvCxnSpPr>
            <p:spPr>
              <a:xfrm flipV="1">
                <a:off x="9258688" y="30961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grpSp>
        <p:sp>
          <p:nvSpPr>
            <p:cNvPr id="2713" name="Oval 2712">
              <a:extLst>
                <a:ext uri="{FF2B5EF4-FFF2-40B4-BE49-F238E27FC236}">
                  <a16:creationId xmlns:a16="http://schemas.microsoft.com/office/drawing/2014/main" id="{FFCA9093-1F93-DF4F-8A32-28A752F0432E}"/>
                </a:ext>
              </a:extLst>
            </p:cNvPr>
            <p:cNvSpPr/>
            <p:nvPr/>
          </p:nvSpPr>
          <p:spPr>
            <a:xfrm flipV="1">
              <a:off x="8587734"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18C3F0E2-035B-AE47-88A7-34F9C04CEE8C}"/>
                </a:ext>
              </a:extLst>
            </p:cNvPr>
            <p:cNvGrpSpPr/>
            <p:nvPr/>
          </p:nvGrpSpPr>
          <p:grpSpPr>
            <a:xfrm>
              <a:off x="7959493" y="275993"/>
              <a:ext cx="628241" cy="67256"/>
              <a:chOff x="7959493" y="275993"/>
              <a:chExt cx="628241" cy="67256"/>
            </a:xfrm>
          </p:grpSpPr>
          <p:cxnSp>
            <p:nvCxnSpPr>
              <p:cNvPr id="2714" name="Straight Connector 2713">
                <a:extLst>
                  <a:ext uri="{FF2B5EF4-FFF2-40B4-BE49-F238E27FC236}">
                    <a16:creationId xmlns:a16="http://schemas.microsoft.com/office/drawing/2014/main" id="{331366CF-672D-1A49-AE5B-9E0EEC829A3D}"/>
                  </a:ext>
                </a:extLst>
              </p:cNvPr>
              <p:cNvCxnSpPr>
                <a:cxnSpLocks/>
              </p:cNvCxnSpPr>
              <p:nvPr/>
            </p:nvCxnSpPr>
            <p:spPr>
              <a:xfrm>
                <a:off x="8430009" y="30962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15" name="Oval 2714">
                <a:extLst>
                  <a:ext uri="{FF2B5EF4-FFF2-40B4-BE49-F238E27FC236}">
                    <a16:creationId xmlns:a16="http://schemas.microsoft.com/office/drawing/2014/main" id="{7103A916-8270-AC4A-8EF8-B935C5B44D4B}"/>
                  </a:ext>
                </a:extLst>
              </p:cNvPr>
              <p:cNvSpPr/>
              <p:nvPr/>
            </p:nvSpPr>
            <p:spPr>
              <a:xfrm>
                <a:off x="795949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16" name="Oval 2715">
                <a:extLst>
                  <a:ext uri="{FF2B5EF4-FFF2-40B4-BE49-F238E27FC236}">
                    <a16:creationId xmlns:a16="http://schemas.microsoft.com/office/drawing/2014/main" id="{8BA31D40-37A3-3942-AECC-5803CE6862A5}"/>
                  </a:ext>
                </a:extLst>
              </p:cNvPr>
              <p:cNvSpPr/>
              <p:nvPr/>
            </p:nvSpPr>
            <p:spPr>
              <a:xfrm>
                <a:off x="8119163"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17" name="Oval 2716">
                <a:extLst>
                  <a:ext uri="{FF2B5EF4-FFF2-40B4-BE49-F238E27FC236}">
                    <a16:creationId xmlns:a16="http://schemas.microsoft.com/office/drawing/2014/main" id="{D0E870F0-8743-7D4A-908A-284AEB444BA2}"/>
                  </a:ext>
                </a:extLst>
              </p:cNvPr>
              <p:cNvSpPr/>
              <p:nvPr/>
            </p:nvSpPr>
            <p:spPr>
              <a:xfrm>
                <a:off x="8276817" y="27599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grpSp>
        <p:nvGrpSpPr>
          <p:cNvPr id="2" name="Group 1">
            <a:extLst>
              <a:ext uri="{FF2B5EF4-FFF2-40B4-BE49-F238E27FC236}">
                <a16:creationId xmlns:a16="http://schemas.microsoft.com/office/drawing/2014/main" id="{8F485BD0-16A5-BD4A-AFEF-63F9D2FCEDCE}"/>
              </a:ext>
            </a:extLst>
          </p:cNvPr>
          <p:cNvGrpSpPr/>
          <p:nvPr/>
        </p:nvGrpSpPr>
        <p:grpSpPr>
          <a:xfrm>
            <a:off x="909846" y="1499464"/>
            <a:ext cx="1476370" cy="420564"/>
            <a:chOff x="466663" y="53211"/>
            <a:chExt cx="1660917" cy="473134"/>
          </a:xfrm>
        </p:grpSpPr>
        <p:sp>
          <p:nvSpPr>
            <p:cNvPr id="2638" name="Oval 2637">
              <a:extLst>
                <a:ext uri="{FF2B5EF4-FFF2-40B4-BE49-F238E27FC236}">
                  <a16:creationId xmlns:a16="http://schemas.microsoft.com/office/drawing/2014/main" id="{3C0A490E-AD06-ED40-8936-229ABA144387}"/>
                </a:ext>
              </a:extLst>
            </p:cNvPr>
            <p:cNvSpPr/>
            <p:nvPr/>
          </p:nvSpPr>
          <p:spPr>
            <a:xfrm flipV="1">
              <a:off x="1852028" y="17184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7" name="Google Shape;399;p3">
              <a:extLst>
                <a:ext uri="{FF2B5EF4-FFF2-40B4-BE49-F238E27FC236}">
                  <a16:creationId xmlns:a16="http://schemas.microsoft.com/office/drawing/2014/main" id="{E9E608DF-446F-3A43-85A9-0932B8E23077}"/>
                </a:ext>
              </a:extLst>
            </p:cNvPr>
            <p:cNvSpPr/>
            <p:nvPr/>
          </p:nvSpPr>
          <p:spPr>
            <a:xfrm rot="16200000">
              <a:off x="1270288" y="15561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778" name="Straight Connector 2777">
              <a:extLst>
                <a:ext uri="{FF2B5EF4-FFF2-40B4-BE49-F238E27FC236}">
                  <a16:creationId xmlns:a16="http://schemas.microsoft.com/office/drawing/2014/main" id="{EF38875D-288D-0842-B329-97490651A92A}"/>
                </a:ext>
              </a:extLst>
            </p:cNvPr>
            <p:cNvCxnSpPr>
              <a:cxnSpLocks/>
              <a:stCxn id="2777" idx="2"/>
              <a:endCxn id="2638" idx="2"/>
            </p:cNvCxnSpPr>
            <p:nvPr/>
          </p:nvCxnSpPr>
          <p:spPr>
            <a:xfrm>
              <a:off x="1581784" y="30962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01" name="TextBox 2800">
              <a:extLst>
                <a:ext uri="{FF2B5EF4-FFF2-40B4-BE49-F238E27FC236}">
                  <a16:creationId xmlns:a16="http://schemas.microsoft.com/office/drawing/2014/main" id="{38E9179E-2AC6-8E4D-82B4-098EC078AFE4}"/>
                </a:ext>
              </a:extLst>
            </p:cNvPr>
            <p:cNvSpPr txBox="1"/>
            <p:nvPr/>
          </p:nvSpPr>
          <p:spPr>
            <a:xfrm>
              <a:off x="466663" y="53211"/>
              <a:ext cx="685645"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The</a:t>
              </a:r>
            </a:p>
          </p:txBody>
        </p:sp>
      </p:grpSp>
      <p:grpSp>
        <p:nvGrpSpPr>
          <p:cNvPr id="5" name="Group 4">
            <a:extLst>
              <a:ext uri="{FF2B5EF4-FFF2-40B4-BE49-F238E27FC236}">
                <a16:creationId xmlns:a16="http://schemas.microsoft.com/office/drawing/2014/main" id="{7DB1E27B-557E-B942-96C3-E0FE26CDF53E}"/>
              </a:ext>
            </a:extLst>
          </p:cNvPr>
          <p:cNvGrpSpPr/>
          <p:nvPr/>
        </p:nvGrpSpPr>
        <p:grpSpPr>
          <a:xfrm>
            <a:off x="680620" y="1849852"/>
            <a:ext cx="9249619" cy="882470"/>
            <a:chOff x="208785" y="439531"/>
            <a:chExt cx="10405821" cy="992779"/>
          </a:xfrm>
        </p:grpSpPr>
        <p:grpSp>
          <p:nvGrpSpPr>
            <p:cNvPr id="36" name="Group 35">
              <a:extLst>
                <a:ext uri="{FF2B5EF4-FFF2-40B4-BE49-F238E27FC236}">
                  <a16:creationId xmlns:a16="http://schemas.microsoft.com/office/drawing/2014/main" id="{B93B202C-B0EC-B04C-83C9-2804390C9A34}"/>
                </a:ext>
              </a:extLst>
            </p:cNvPr>
            <p:cNvGrpSpPr/>
            <p:nvPr/>
          </p:nvGrpSpPr>
          <p:grpSpPr>
            <a:xfrm>
              <a:off x="9542014" y="967047"/>
              <a:ext cx="636407" cy="465262"/>
              <a:chOff x="9542014" y="967047"/>
              <a:chExt cx="636407" cy="465262"/>
            </a:xfrm>
          </p:grpSpPr>
          <p:sp>
            <p:nvSpPr>
              <p:cNvPr id="72" name="Diamond 71">
                <a:extLst>
                  <a:ext uri="{FF2B5EF4-FFF2-40B4-BE49-F238E27FC236}">
                    <a16:creationId xmlns:a16="http://schemas.microsoft.com/office/drawing/2014/main" id="{60EA3C38-4D79-D74C-A449-62741262411C}"/>
                  </a:ext>
                </a:extLst>
              </p:cNvPr>
              <p:cNvSpPr/>
              <p:nvPr/>
            </p:nvSpPr>
            <p:spPr>
              <a:xfrm flipV="1">
                <a:off x="9713347"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7" name="Elbow Connector 76">
                <a:extLst>
                  <a:ext uri="{FF2B5EF4-FFF2-40B4-BE49-F238E27FC236}">
                    <a16:creationId xmlns:a16="http://schemas.microsoft.com/office/drawing/2014/main" id="{F7A9D1D9-F1D8-3640-B4C0-0B26430B11D7}"/>
                  </a:ext>
                </a:extLst>
              </p:cNvPr>
              <p:cNvCxnSpPr>
                <a:cxnSpLocks/>
                <a:stCxn id="72" idx="3"/>
              </p:cNvCxnSpPr>
              <p:nvPr/>
            </p:nvCxnSpPr>
            <p:spPr>
              <a:xfrm flipV="1">
                <a:off x="10076613"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7E5769C0-6AF6-7340-92DB-B8B9C47924D3}"/>
                  </a:ext>
                </a:extLst>
              </p:cNvPr>
              <p:cNvCxnSpPr>
                <a:cxnSpLocks/>
                <a:endCxn id="72" idx="1"/>
              </p:cNvCxnSpPr>
              <p:nvPr/>
            </p:nvCxnSpPr>
            <p:spPr>
              <a:xfrm rot="16200000" flipH="1">
                <a:off x="9485866"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9ABFD481-C5F3-964D-A2A2-570CB64FD94A}"/>
                </a:ext>
              </a:extLst>
            </p:cNvPr>
            <p:cNvCxnSpPr>
              <a:cxnSpLocks/>
              <a:endCxn id="80" idx="2"/>
            </p:cNvCxnSpPr>
            <p:nvPr/>
          </p:nvCxnSpPr>
          <p:spPr>
            <a:xfrm>
              <a:off x="8922664"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096C3B2B-3F9A-FF49-BD17-62EBCAB19301}"/>
                </a:ext>
              </a:extLst>
            </p:cNvPr>
            <p:cNvSpPr/>
            <p:nvPr/>
          </p:nvSpPr>
          <p:spPr>
            <a:xfrm flipV="1">
              <a:off x="1033905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BCDE1D4B-58E9-8042-9843-A3FB233D56D5}"/>
                </a:ext>
              </a:extLst>
            </p:cNvPr>
            <p:cNvGrpSpPr/>
            <p:nvPr/>
          </p:nvGrpSpPr>
          <p:grpSpPr>
            <a:xfrm>
              <a:off x="6144472" y="967047"/>
              <a:ext cx="636408" cy="465262"/>
              <a:chOff x="6144472" y="967047"/>
              <a:chExt cx="636408" cy="465262"/>
            </a:xfrm>
          </p:grpSpPr>
          <p:sp>
            <p:nvSpPr>
              <p:cNvPr id="86" name="Diamond 85">
                <a:extLst>
                  <a:ext uri="{FF2B5EF4-FFF2-40B4-BE49-F238E27FC236}">
                    <a16:creationId xmlns:a16="http://schemas.microsoft.com/office/drawing/2014/main" id="{1FFDF074-0EF1-9045-9B57-90C31302D161}"/>
                  </a:ext>
                </a:extLst>
              </p:cNvPr>
              <p:cNvSpPr/>
              <p:nvPr/>
            </p:nvSpPr>
            <p:spPr>
              <a:xfrm flipV="1">
                <a:off x="631580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1" name="Elbow Connector 90">
                <a:extLst>
                  <a:ext uri="{FF2B5EF4-FFF2-40B4-BE49-F238E27FC236}">
                    <a16:creationId xmlns:a16="http://schemas.microsoft.com/office/drawing/2014/main" id="{44A8D05A-A476-274F-A7B4-5C2101570EBC}"/>
                  </a:ext>
                </a:extLst>
              </p:cNvPr>
              <p:cNvCxnSpPr>
                <a:cxnSpLocks/>
                <a:stCxn id="86" idx="3"/>
              </p:cNvCxnSpPr>
              <p:nvPr/>
            </p:nvCxnSpPr>
            <p:spPr>
              <a:xfrm flipV="1">
                <a:off x="6679072"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9B6634E2-19DA-2943-A3E2-33430C464065}"/>
                  </a:ext>
                </a:extLst>
              </p:cNvPr>
              <p:cNvCxnSpPr>
                <a:cxnSpLocks/>
                <a:endCxn id="86" idx="1"/>
              </p:cNvCxnSpPr>
              <p:nvPr/>
            </p:nvCxnSpPr>
            <p:spPr>
              <a:xfrm rot="16200000" flipH="1">
                <a:off x="608832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21DA154-3154-4043-A387-B48BB5489E45}"/>
                </a:ext>
              </a:extLst>
            </p:cNvPr>
            <p:cNvCxnSpPr>
              <a:cxnSpLocks/>
              <a:endCxn id="94" idx="2"/>
            </p:cNvCxnSpPr>
            <p:nvPr/>
          </p:nvCxnSpPr>
          <p:spPr>
            <a:xfrm>
              <a:off x="552512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941FE7FE-B7A0-744A-9049-223EEA1FB6D9}"/>
                </a:ext>
              </a:extLst>
            </p:cNvPr>
            <p:cNvSpPr/>
            <p:nvPr/>
          </p:nvSpPr>
          <p:spPr>
            <a:xfrm flipV="1">
              <a:off x="6941513"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4" name="Group 33">
              <a:extLst>
                <a:ext uri="{FF2B5EF4-FFF2-40B4-BE49-F238E27FC236}">
                  <a16:creationId xmlns:a16="http://schemas.microsoft.com/office/drawing/2014/main" id="{29129765-0286-7B49-897B-12A42F7DA195}"/>
                </a:ext>
              </a:extLst>
            </p:cNvPr>
            <p:cNvGrpSpPr/>
            <p:nvPr/>
          </p:nvGrpSpPr>
          <p:grpSpPr>
            <a:xfrm>
              <a:off x="4445702" y="967047"/>
              <a:ext cx="636407" cy="465262"/>
              <a:chOff x="4445702" y="967047"/>
              <a:chExt cx="636407" cy="465262"/>
            </a:xfrm>
          </p:grpSpPr>
          <p:sp>
            <p:nvSpPr>
              <p:cNvPr id="100" name="Diamond 99">
                <a:extLst>
                  <a:ext uri="{FF2B5EF4-FFF2-40B4-BE49-F238E27FC236}">
                    <a16:creationId xmlns:a16="http://schemas.microsoft.com/office/drawing/2014/main" id="{9EE256B1-90C5-6048-B39D-BB77F9746841}"/>
                  </a:ext>
                </a:extLst>
              </p:cNvPr>
              <p:cNvSpPr/>
              <p:nvPr/>
            </p:nvSpPr>
            <p:spPr>
              <a:xfrm flipV="1">
                <a:off x="4617035" y="10690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5" name="Elbow Connector 104">
                <a:extLst>
                  <a:ext uri="{FF2B5EF4-FFF2-40B4-BE49-F238E27FC236}">
                    <a16:creationId xmlns:a16="http://schemas.microsoft.com/office/drawing/2014/main" id="{A49DF7DD-47B1-9648-B7DE-02CBD11B1752}"/>
                  </a:ext>
                </a:extLst>
              </p:cNvPr>
              <p:cNvCxnSpPr>
                <a:cxnSpLocks/>
                <a:stCxn id="100" idx="3"/>
              </p:cNvCxnSpPr>
              <p:nvPr/>
            </p:nvCxnSpPr>
            <p:spPr>
              <a:xfrm flipV="1">
                <a:off x="4980301" y="967048"/>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FBA90F9C-2F0F-6D49-9BD5-04D863C627E4}"/>
                  </a:ext>
                </a:extLst>
              </p:cNvPr>
              <p:cNvCxnSpPr>
                <a:cxnSpLocks/>
                <a:endCxn id="100" idx="1"/>
              </p:cNvCxnSpPr>
              <p:nvPr/>
            </p:nvCxnSpPr>
            <p:spPr>
              <a:xfrm rot="16200000" flipH="1">
                <a:off x="4389554" y="1023195"/>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BA53CC8E-761D-0941-A11D-47FE6860F367}"/>
                </a:ext>
              </a:extLst>
            </p:cNvPr>
            <p:cNvCxnSpPr>
              <a:cxnSpLocks/>
              <a:endCxn id="108" idx="2"/>
            </p:cNvCxnSpPr>
            <p:nvPr/>
          </p:nvCxnSpPr>
          <p:spPr>
            <a:xfrm>
              <a:off x="3826352" y="967046"/>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0C7E87E-E3CB-6343-81F8-9087C5193E94}"/>
                </a:ext>
              </a:extLst>
            </p:cNvPr>
            <p:cNvSpPr/>
            <p:nvPr/>
          </p:nvSpPr>
          <p:spPr>
            <a:xfrm flipV="1">
              <a:off x="5242742"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E8654A29-37FD-4F42-BA89-2E1E69B3F5FF}"/>
                </a:ext>
              </a:extLst>
            </p:cNvPr>
            <p:cNvGrpSpPr/>
            <p:nvPr/>
          </p:nvGrpSpPr>
          <p:grpSpPr>
            <a:xfrm>
              <a:off x="2746931" y="967048"/>
              <a:ext cx="636407" cy="465262"/>
              <a:chOff x="2746931" y="967048"/>
              <a:chExt cx="636407" cy="465262"/>
            </a:xfrm>
          </p:grpSpPr>
          <p:sp>
            <p:nvSpPr>
              <p:cNvPr id="114" name="Diamond 113">
                <a:extLst>
                  <a:ext uri="{FF2B5EF4-FFF2-40B4-BE49-F238E27FC236}">
                    <a16:creationId xmlns:a16="http://schemas.microsoft.com/office/drawing/2014/main" id="{8AD0E0E3-E83A-9745-8905-BD2213983985}"/>
                  </a:ext>
                </a:extLst>
              </p:cNvPr>
              <p:cNvSpPr/>
              <p:nvPr/>
            </p:nvSpPr>
            <p:spPr>
              <a:xfrm flipV="1">
                <a:off x="2918264" y="1069044"/>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20" name="Elbow Connector 119">
                <a:extLst>
                  <a:ext uri="{FF2B5EF4-FFF2-40B4-BE49-F238E27FC236}">
                    <a16:creationId xmlns:a16="http://schemas.microsoft.com/office/drawing/2014/main" id="{F428F78B-2477-3E40-AC5D-529EE24C1A07}"/>
                  </a:ext>
                </a:extLst>
              </p:cNvPr>
              <p:cNvCxnSpPr>
                <a:cxnSpLocks/>
                <a:stCxn id="114" idx="3"/>
              </p:cNvCxnSpPr>
              <p:nvPr/>
            </p:nvCxnSpPr>
            <p:spPr>
              <a:xfrm flipV="1">
                <a:off x="3281530" y="96704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81948281-45F3-764D-8032-15F18A4E040E}"/>
                  </a:ext>
                </a:extLst>
              </p:cNvPr>
              <p:cNvCxnSpPr>
                <a:cxnSpLocks/>
                <a:endCxn id="114" idx="1"/>
              </p:cNvCxnSpPr>
              <p:nvPr/>
            </p:nvCxnSpPr>
            <p:spPr>
              <a:xfrm rot="16200000" flipH="1">
                <a:off x="2690783" y="102319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F51D2CF9-3CB8-1640-A127-5AB002917103}"/>
                </a:ext>
              </a:extLst>
            </p:cNvPr>
            <p:cNvCxnSpPr>
              <a:cxnSpLocks/>
              <a:stCxn id="118" idx="6"/>
              <a:endCxn id="123" idx="2"/>
            </p:cNvCxnSpPr>
            <p:nvPr/>
          </p:nvCxnSpPr>
          <p:spPr>
            <a:xfrm>
              <a:off x="2127580" y="96704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EA477C6E-1D1D-9C41-886A-6E7AB1CCAF48}"/>
                </a:ext>
              </a:extLst>
            </p:cNvPr>
            <p:cNvSpPr/>
            <p:nvPr/>
          </p:nvSpPr>
          <p:spPr>
            <a:xfrm flipV="1">
              <a:off x="3543971" y="82927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1" name="Straight Connector 130">
              <a:extLst>
                <a:ext uri="{FF2B5EF4-FFF2-40B4-BE49-F238E27FC236}">
                  <a16:creationId xmlns:a16="http://schemas.microsoft.com/office/drawing/2014/main" id="{66DD8F91-5116-CA42-B559-5BA85C231059}"/>
                </a:ext>
              </a:extLst>
            </p:cNvPr>
            <p:cNvCxnSpPr>
              <a:cxnSpLocks/>
            </p:cNvCxnSpPr>
            <p:nvPr/>
          </p:nvCxnSpPr>
          <p:spPr>
            <a:xfrm>
              <a:off x="7223894" y="967046"/>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65334194-3EA3-B943-B3BB-F7B3420BC6B0}"/>
                </a:ext>
              </a:extLst>
            </p:cNvPr>
            <p:cNvSpPr/>
            <p:nvPr/>
          </p:nvSpPr>
          <p:spPr>
            <a:xfrm flipV="1">
              <a:off x="8640284"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36">
              <a:extLst>
                <a:ext uri="{FF2B5EF4-FFF2-40B4-BE49-F238E27FC236}">
                  <a16:creationId xmlns:a16="http://schemas.microsoft.com/office/drawing/2014/main" id="{4EA89A08-6A09-D34C-BB7A-C1A0C18EF65B}"/>
                </a:ext>
              </a:extLst>
            </p:cNvPr>
            <p:cNvGrpSpPr/>
            <p:nvPr/>
          </p:nvGrpSpPr>
          <p:grpSpPr>
            <a:xfrm>
              <a:off x="8012043" y="933419"/>
              <a:ext cx="628241" cy="67256"/>
              <a:chOff x="8012043" y="933419"/>
              <a:chExt cx="628241" cy="67256"/>
            </a:xfrm>
          </p:grpSpPr>
          <p:cxnSp>
            <p:nvCxnSpPr>
              <p:cNvPr id="133" name="Straight Connector 132">
                <a:extLst>
                  <a:ext uri="{FF2B5EF4-FFF2-40B4-BE49-F238E27FC236}">
                    <a16:creationId xmlns:a16="http://schemas.microsoft.com/office/drawing/2014/main" id="{A42F1F6F-C9E9-2349-B641-5791F97F0782}"/>
                  </a:ext>
                </a:extLst>
              </p:cNvPr>
              <p:cNvCxnSpPr>
                <a:cxnSpLocks/>
              </p:cNvCxnSpPr>
              <p:nvPr/>
            </p:nvCxnSpPr>
            <p:spPr>
              <a:xfrm>
                <a:off x="8482559" y="967047"/>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67B7021D-9F15-2A4F-AF1B-ACF2017D0452}"/>
                  </a:ext>
                </a:extLst>
              </p:cNvPr>
              <p:cNvSpPr/>
              <p:nvPr/>
            </p:nvSpPr>
            <p:spPr>
              <a:xfrm>
                <a:off x="801204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5" name="Oval 134">
                <a:extLst>
                  <a:ext uri="{FF2B5EF4-FFF2-40B4-BE49-F238E27FC236}">
                    <a16:creationId xmlns:a16="http://schemas.microsoft.com/office/drawing/2014/main" id="{04515D3E-9457-944A-BE8B-B97414CAEB3E}"/>
                  </a:ext>
                </a:extLst>
              </p:cNvPr>
              <p:cNvSpPr/>
              <p:nvPr/>
            </p:nvSpPr>
            <p:spPr>
              <a:xfrm>
                <a:off x="8171713"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Oval 135">
                <a:extLst>
                  <a:ext uri="{FF2B5EF4-FFF2-40B4-BE49-F238E27FC236}">
                    <a16:creationId xmlns:a16="http://schemas.microsoft.com/office/drawing/2014/main" id="{9A68568E-01B4-2945-91BC-0F4AB08E9014}"/>
                  </a:ext>
                </a:extLst>
              </p:cNvPr>
              <p:cNvSpPr/>
              <p:nvPr/>
            </p:nvSpPr>
            <p:spPr>
              <a:xfrm>
                <a:off x="8329367" y="933419"/>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25" name="Group 24">
              <a:extLst>
                <a:ext uri="{FF2B5EF4-FFF2-40B4-BE49-F238E27FC236}">
                  <a16:creationId xmlns:a16="http://schemas.microsoft.com/office/drawing/2014/main" id="{CBEC645A-63F7-C444-962C-B9E8E9F66015}"/>
                </a:ext>
              </a:extLst>
            </p:cNvPr>
            <p:cNvGrpSpPr/>
            <p:nvPr/>
          </p:nvGrpSpPr>
          <p:grpSpPr>
            <a:xfrm>
              <a:off x="208785" y="747077"/>
              <a:ext cx="1918795" cy="473135"/>
              <a:chOff x="208785" y="747077"/>
              <a:chExt cx="1918795" cy="473135"/>
            </a:xfrm>
          </p:grpSpPr>
          <p:sp>
            <p:nvSpPr>
              <p:cNvPr id="118" name="Oval 117">
                <a:extLst>
                  <a:ext uri="{FF2B5EF4-FFF2-40B4-BE49-F238E27FC236}">
                    <a16:creationId xmlns:a16="http://schemas.microsoft.com/office/drawing/2014/main" id="{BE6A7A7C-C7AF-2546-80F9-2F0775569D3B}"/>
                  </a:ext>
                </a:extLst>
              </p:cNvPr>
              <p:cNvSpPr/>
              <p:nvPr/>
            </p:nvSpPr>
            <p:spPr>
              <a:xfrm flipV="1">
                <a:off x="1852028" y="82927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Google Shape;399;p3">
                <a:extLst>
                  <a:ext uri="{FF2B5EF4-FFF2-40B4-BE49-F238E27FC236}">
                    <a16:creationId xmlns:a16="http://schemas.microsoft.com/office/drawing/2014/main" id="{C95DAF7E-01DD-9A43-B411-AF5010C43AC3}"/>
                  </a:ext>
                </a:extLst>
              </p:cNvPr>
              <p:cNvSpPr/>
              <p:nvPr/>
            </p:nvSpPr>
            <p:spPr>
              <a:xfrm rot="16200000">
                <a:off x="1270288" y="81303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143" name="Straight Connector 142">
                <a:extLst>
                  <a:ext uri="{FF2B5EF4-FFF2-40B4-BE49-F238E27FC236}">
                    <a16:creationId xmlns:a16="http://schemas.microsoft.com/office/drawing/2014/main" id="{9AA28F9E-FE12-7F4B-8A52-A8F4E640E69F}"/>
                  </a:ext>
                </a:extLst>
              </p:cNvPr>
              <p:cNvCxnSpPr>
                <a:cxnSpLocks/>
                <a:stCxn id="142" idx="2"/>
              </p:cNvCxnSpPr>
              <p:nvPr/>
            </p:nvCxnSpPr>
            <p:spPr>
              <a:xfrm>
                <a:off x="1581784" y="96704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CC91A00-33ED-D749-9EAD-B675E94939E3}"/>
                  </a:ext>
                </a:extLst>
              </p:cNvPr>
              <p:cNvSpPr txBox="1"/>
              <p:nvPr/>
            </p:nvSpPr>
            <p:spPr>
              <a:xfrm>
                <a:off x="208785" y="747077"/>
                <a:ext cx="943527"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Space</a:t>
                </a:r>
              </a:p>
            </p:txBody>
          </p:sp>
        </p:grpSp>
        <p:grpSp>
          <p:nvGrpSpPr>
            <p:cNvPr id="32" name="Group 31">
              <a:extLst>
                <a:ext uri="{FF2B5EF4-FFF2-40B4-BE49-F238E27FC236}">
                  <a16:creationId xmlns:a16="http://schemas.microsoft.com/office/drawing/2014/main" id="{5E3E7793-BB1E-6C4D-886F-4926384EA1C6}"/>
                </a:ext>
              </a:extLst>
            </p:cNvPr>
            <p:cNvGrpSpPr/>
            <p:nvPr/>
          </p:nvGrpSpPr>
          <p:grpSpPr>
            <a:xfrm>
              <a:off x="8578480" y="439532"/>
              <a:ext cx="850347" cy="942740"/>
              <a:chOff x="8578480" y="439532"/>
              <a:chExt cx="850347" cy="942740"/>
            </a:xfrm>
          </p:grpSpPr>
          <p:cxnSp>
            <p:nvCxnSpPr>
              <p:cNvPr id="159" name="Elbow Connector 158">
                <a:extLst>
                  <a:ext uri="{FF2B5EF4-FFF2-40B4-BE49-F238E27FC236}">
                    <a16:creationId xmlns:a16="http://schemas.microsoft.com/office/drawing/2014/main" id="{B07E5388-8878-AE4F-9309-25CC44A35CD8}"/>
                  </a:ext>
                </a:extLst>
              </p:cNvPr>
              <p:cNvCxnSpPr>
                <a:cxnSpLocks/>
                <a:stCxn id="132" idx="0"/>
                <a:endCxn id="71" idx="1"/>
              </p:cNvCxnSpPr>
              <p:nvPr/>
            </p:nvCxnSpPr>
            <p:spPr>
              <a:xfrm rot="16200000" flipH="1">
                <a:off x="8840126"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9EF53B-3A59-AC45-8AFB-BEDBC14FE022}"/>
                  </a:ext>
                </a:extLst>
              </p:cNvPr>
              <p:cNvCxnSpPr>
                <a:cxnSpLocks/>
                <a:stCxn id="2713" idx="0"/>
                <a:endCxn id="73" idx="2"/>
              </p:cNvCxnSpPr>
              <p:nvPr/>
            </p:nvCxnSpPr>
            <p:spPr>
              <a:xfrm flipH="1">
                <a:off x="8778591" y="439532"/>
                <a:ext cx="1820"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3E2374D-8F1A-3F44-B7EF-ADC5D449E915}"/>
                  </a:ext>
                </a:extLst>
              </p:cNvPr>
              <p:cNvSpPr/>
              <p:nvPr/>
            </p:nvSpPr>
            <p:spPr>
              <a:xfrm flipV="1">
                <a:off x="904804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6" name="Elbow Connector 75">
                <a:extLst>
                  <a:ext uri="{FF2B5EF4-FFF2-40B4-BE49-F238E27FC236}">
                    <a16:creationId xmlns:a16="http://schemas.microsoft.com/office/drawing/2014/main" id="{E3976B7E-2A6B-FD45-A6DC-EF68805232CB}"/>
                  </a:ext>
                </a:extLst>
              </p:cNvPr>
              <p:cNvCxnSpPr>
                <a:cxnSpLocks/>
                <a:stCxn id="71" idx="3"/>
              </p:cNvCxnSpPr>
              <p:nvPr/>
            </p:nvCxnSpPr>
            <p:spPr>
              <a:xfrm flipV="1">
                <a:off x="931123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069C2DC4-FD84-EC4A-A00F-9A0BED7FD01F}"/>
                  </a:ext>
                </a:extLst>
              </p:cNvPr>
              <p:cNvSpPr/>
              <p:nvPr/>
            </p:nvSpPr>
            <p:spPr>
              <a:xfrm flipV="1">
                <a:off x="857848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0" name="Group 29">
              <a:extLst>
                <a:ext uri="{FF2B5EF4-FFF2-40B4-BE49-F238E27FC236}">
                  <a16:creationId xmlns:a16="http://schemas.microsoft.com/office/drawing/2014/main" id="{A41792DE-DD25-3842-B517-D68688580ED7}"/>
                </a:ext>
              </a:extLst>
            </p:cNvPr>
            <p:cNvGrpSpPr/>
            <p:nvPr/>
          </p:nvGrpSpPr>
          <p:grpSpPr>
            <a:xfrm>
              <a:off x="5180938" y="439531"/>
              <a:ext cx="850347" cy="942741"/>
              <a:chOff x="5180938" y="439531"/>
              <a:chExt cx="850347" cy="942741"/>
            </a:xfrm>
          </p:grpSpPr>
          <p:cxnSp>
            <p:nvCxnSpPr>
              <p:cNvPr id="152" name="Elbow Connector 151">
                <a:extLst>
                  <a:ext uri="{FF2B5EF4-FFF2-40B4-BE49-F238E27FC236}">
                    <a16:creationId xmlns:a16="http://schemas.microsoft.com/office/drawing/2014/main" id="{2DDDB7EA-4F95-E341-942B-16939762A31A}"/>
                  </a:ext>
                </a:extLst>
              </p:cNvPr>
              <p:cNvCxnSpPr>
                <a:cxnSpLocks/>
                <a:stCxn id="108" idx="0"/>
                <a:endCxn id="85" idx="1"/>
              </p:cNvCxnSpPr>
              <p:nvPr/>
            </p:nvCxnSpPr>
            <p:spPr>
              <a:xfrm rot="16200000" flipH="1">
                <a:off x="5442584" y="1042757"/>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7BA5E9-01BD-1445-B332-B0B9C07F62F1}"/>
                  </a:ext>
                </a:extLst>
              </p:cNvPr>
              <p:cNvCxnSpPr>
                <a:cxnSpLocks/>
                <a:stCxn id="2574" idx="0"/>
              </p:cNvCxnSpPr>
              <p:nvPr/>
            </p:nvCxnSpPr>
            <p:spPr>
              <a:xfrm flipH="1">
                <a:off x="5378554" y="439531"/>
                <a:ext cx="1964" cy="33535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C96B353-5F96-FC47-BE99-CD072B5B5FDA}"/>
                  </a:ext>
                </a:extLst>
              </p:cNvPr>
              <p:cNvSpPr/>
              <p:nvPr/>
            </p:nvSpPr>
            <p:spPr>
              <a:xfrm flipV="1">
                <a:off x="565050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0" name="Elbow Connector 89">
                <a:extLst>
                  <a:ext uri="{FF2B5EF4-FFF2-40B4-BE49-F238E27FC236}">
                    <a16:creationId xmlns:a16="http://schemas.microsoft.com/office/drawing/2014/main" id="{29A8D6C9-BFCE-194B-9D24-A1B3A3BCA8D5}"/>
                  </a:ext>
                </a:extLst>
              </p:cNvPr>
              <p:cNvCxnSpPr>
                <a:cxnSpLocks/>
                <a:stCxn id="85" idx="3"/>
              </p:cNvCxnSpPr>
              <p:nvPr/>
            </p:nvCxnSpPr>
            <p:spPr>
              <a:xfrm flipV="1">
                <a:off x="591369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7" name="Arc 86">
                <a:extLst>
                  <a:ext uri="{FF2B5EF4-FFF2-40B4-BE49-F238E27FC236}">
                    <a16:creationId xmlns:a16="http://schemas.microsoft.com/office/drawing/2014/main" id="{DE535308-B657-0A46-99F3-A7361D0F812E}"/>
                  </a:ext>
                </a:extLst>
              </p:cNvPr>
              <p:cNvSpPr/>
              <p:nvPr/>
            </p:nvSpPr>
            <p:spPr>
              <a:xfrm flipV="1">
                <a:off x="518093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31" name="Group 30">
              <a:extLst>
                <a:ext uri="{FF2B5EF4-FFF2-40B4-BE49-F238E27FC236}">
                  <a16:creationId xmlns:a16="http://schemas.microsoft.com/office/drawing/2014/main" id="{F0730F84-7A76-3A49-9986-4E3E5F39B06B}"/>
                </a:ext>
              </a:extLst>
            </p:cNvPr>
            <p:cNvGrpSpPr/>
            <p:nvPr/>
          </p:nvGrpSpPr>
          <p:grpSpPr>
            <a:xfrm>
              <a:off x="6879710" y="439532"/>
              <a:ext cx="850347" cy="942740"/>
              <a:chOff x="6879710" y="439532"/>
              <a:chExt cx="850347" cy="942740"/>
            </a:xfrm>
          </p:grpSpPr>
          <p:cxnSp>
            <p:nvCxnSpPr>
              <p:cNvPr id="155" name="Elbow Connector 154">
                <a:extLst>
                  <a:ext uri="{FF2B5EF4-FFF2-40B4-BE49-F238E27FC236}">
                    <a16:creationId xmlns:a16="http://schemas.microsoft.com/office/drawing/2014/main" id="{0017268F-D077-E543-87E3-4551D9BAAAB3}"/>
                  </a:ext>
                </a:extLst>
              </p:cNvPr>
              <p:cNvCxnSpPr>
                <a:cxnSpLocks/>
                <a:stCxn id="94" idx="0"/>
                <a:endCxn id="127" idx="1"/>
              </p:cNvCxnSpPr>
              <p:nvPr/>
            </p:nvCxnSpPr>
            <p:spPr>
              <a:xfrm rot="16200000" flipH="1">
                <a:off x="7141355" y="1042756"/>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268FBA-AD61-B74C-B04D-E7CEE402BD21}"/>
                  </a:ext>
                </a:extLst>
              </p:cNvPr>
              <p:cNvCxnSpPr>
                <a:cxnSpLocks/>
                <a:stCxn id="2506" idx="0"/>
                <a:endCxn id="128" idx="2"/>
              </p:cNvCxnSpPr>
              <p:nvPr/>
            </p:nvCxnSpPr>
            <p:spPr>
              <a:xfrm flipH="1">
                <a:off x="7079821" y="439532"/>
                <a:ext cx="1819" cy="31970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1B90B186-A61E-E345-BC71-E961D5ADC0C1}"/>
                  </a:ext>
                </a:extLst>
              </p:cNvPr>
              <p:cNvSpPr/>
              <p:nvPr/>
            </p:nvSpPr>
            <p:spPr>
              <a:xfrm flipV="1">
                <a:off x="7349274"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0" name="Elbow Connector 129">
                <a:extLst>
                  <a:ext uri="{FF2B5EF4-FFF2-40B4-BE49-F238E27FC236}">
                    <a16:creationId xmlns:a16="http://schemas.microsoft.com/office/drawing/2014/main" id="{18080D05-C03B-6445-86B8-67661AEA7B87}"/>
                  </a:ext>
                </a:extLst>
              </p:cNvPr>
              <p:cNvCxnSpPr>
                <a:cxnSpLocks/>
                <a:stCxn id="127" idx="3"/>
              </p:cNvCxnSpPr>
              <p:nvPr/>
            </p:nvCxnSpPr>
            <p:spPr>
              <a:xfrm flipV="1">
                <a:off x="7612468"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6E5C2AC4-B33A-264D-B284-99CF24C80298}"/>
                  </a:ext>
                </a:extLst>
              </p:cNvPr>
              <p:cNvSpPr/>
              <p:nvPr/>
            </p:nvSpPr>
            <p:spPr>
              <a:xfrm flipV="1">
                <a:off x="6879710"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8" name="Group 27">
              <a:extLst>
                <a:ext uri="{FF2B5EF4-FFF2-40B4-BE49-F238E27FC236}">
                  <a16:creationId xmlns:a16="http://schemas.microsoft.com/office/drawing/2014/main" id="{4831DA0C-DCBD-6E4C-9DD5-81B9AEB81EF4}"/>
                </a:ext>
              </a:extLst>
            </p:cNvPr>
            <p:cNvGrpSpPr/>
            <p:nvPr/>
          </p:nvGrpSpPr>
          <p:grpSpPr>
            <a:xfrm>
              <a:off x="1783396" y="447397"/>
              <a:ext cx="850348" cy="934876"/>
              <a:chOff x="1783396" y="447397"/>
              <a:chExt cx="850348" cy="934876"/>
            </a:xfrm>
          </p:grpSpPr>
          <p:cxnSp>
            <p:nvCxnSpPr>
              <p:cNvPr id="146" name="Elbow Connector 145">
                <a:extLst>
                  <a:ext uri="{FF2B5EF4-FFF2-40B4-BE49-F238E27FC236}">
                    <a16:creationId xmlns:a16="http://schemas.microsoft.com/office/drawing/2014/main" id="{6D6647CD-A64C-5240-B745-DB77EEE94A08}"/>
                  </a:ext>
                </a:extLst>
              </p:cNvPr>
              <p:cNvCxnSpPr>
                <a:cxnSpLocks/>
                <a:stCxn id="118" idx="0"/>
                <a:endCxn id="113" idx="1"/>
              </p:cNvCxnSpPr>
              <p:nvPr/>
            </p:nvCxnSpPr>
            <p:spPr>
              <a:xfrm rot="16200000" flipH="1">
                <a:off x="2048456" y="1046170"/>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A84B65F-71E3-B547-AC7E-E62C2CCA5BE9}"/>
                  </a:ext>
                </a:extLst>
              </p:cNvPr>
              <p:cNvCxnSpPr>
                <a:cxnSpLocks/>
              </p:cNvCxnSpPr>
              <p:nvPr/>
            </p:nvCxnSpPr>
            <p:spPr>
              <a:xfrm>
                <a:off x="1989804" y="44739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370D1630-4E2C-FD4F-B9F7-A2BFB3A35EB6}"/>
                  </a:ext>
                </a:extLst>
              </p:cNvPr>
              <p:cNvSpPr/>
              <p:nvPr/>
            </p:nvSpPr>
            <p:spPr>
              <a:xfrm flipV="1">
                <a:off x="2252961" y="111907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9" name="Elbow Connector 118">
                <a:extLst>
                  <a:ext uri="{FF2B5EF4-FFF2-40B4-BE49-F238E27FC236}">
                    <a16:creationId xmlns:a16="http://schemas.microsoft.com/office/drawing/2014/main" id="{AC4BF05F-B2C5-E745-A9DD-08859C0CE78B}"/>
                  </a:ext>
                </a:extLst>
              </p:cNvPr>
              <p:cNvCxnSpPr>
                <a:cxnSpLocks/>
                <a:stCxn id="113" idx="3"/>
              </p:cNvCxnSpPr>
              <p:nvPr/>
            </p:nvCxnSpPr>
            <p:spPr>
              <a:xfrm flipV="1">
                <a:off x="2516155" y="96704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A165BDE-910D-A741-B943-1BCD813B172E}"/>
                  </a:ext>
                </a:extLst>
              </p:cNvPr>
              <p:cNvSpPr/>
              <p:nvPr/>
            </p:nvSpPr>
            <p:spPr>
              <a:xfrm flipV="1">
                <a:off x="1783396" y="759142"/>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nvGrpSpPr>
            <p:cNvPr id="29" name="Group 28">
              <a:extLst>
                <a:ext uri="{FF2B5EF4-FFF2-40B4-BE49-F238E27FC236}">
                  <a16:creationId xmlns:a16="http://schemas.microsoft.com/office/drawing/2014/main" id="{DF883DB1-D42C-EA4D-9044-3E09849A4486}"/>
                </a:ext>
              </a:extLst>
            </p:cNvPr>
            <p:cNvGrpSpPr/>
            <p:nvPr/>
          </p:nvGrpSpPr>
          <p:grpSpPr>
            <a:xfrm>
              <a:off x="3482168" y="447396"/>
              <a:ext cx="850347" cy="934876"/>
              <a:chOff x="3482168" y="447396"/>
              <a:chExt cx="850347" cy="934876"/>
            </a:xfrm>
          </p:grpSpPr>
          <p:cxnSp>
            <p:nvCxnSpPr>
              <p:cNvPr id="149" name="Elbow Connector 148">
                <a:extLst>
                  <a:ext uri="{FF2B5EF4-FFF2-40B4-BE49-F238E27FC236}">
                    <a16:creationId xmlns:a16="http://schemas.microsoft.com/office/drawing/2014/main" id="{23986276-6B06-9548-8FD4-CF897E5A31D7}"/>
                  </a:ext>
                </a:extLst>
              </p:cNvPr>
              <p:cNvCxnSpPr>
                <a:cxnSpLocks/>
                <a:stCxn id="123" idx="0"/>
                <a:endCxn id="99" idx="1"/>
              </p:cNvCxnSpPr>
              <p:nvPr/>
            </p:nvCxnSpPr>
            <p:spPr>
              <a:xfrm rot="16200000" flipH="1">
                <a:off x="3743814" y="1042756"/>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A6C1333-E181-A543-9524-E63995CF1D7E}"/>
                  </a:ext>
                </a:extLst>
              </p:cNvPr>
              <p:cNvCxnSpPr>
                <a:cxnSpLocks/>
              </p:cNvCxnSpPr>
              <p:nvPr/>
            </p:nvCxnSpPr>
            <p:spPr>
              <a:xfrm>
                <a:off x="3679784" y="44739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9F84EB17-D715-CC43-9709-6CC34D3A0BAA}"/>
                  </a:ext>
                </a:extLst>
              </p:cNvPr>
              <p:cNvSpPr/>
              <p:nvPr/>
            </p:nvSpPr>
            <p:spPr>
              <a:xfrm flipV="1">
                <a:off x="3951732" y="1119078"/>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4" name="Elbow Connector 103">
                <a:extLst>
                  <a:ext uri="{FF2B5EF4-FFF2-40B4-BE49-F238E27FC236}">
                    <a16:creationId xmlns:a16="http://schemas.microsoft.com/office/drawing/2014/main" id="{3371EDE3-A06C-5945-94E0-6B02EA6D3BEC}"/>
                  </a:ext>
                </a:extLst>
              </p:cNvPr>
              <p:cNvCxnSpPr>
                <a:cxnSpLocks/>
                <a:stCxn id="99" idx="3"/>
              </p:cNvCxnSpPr>
              <p:nvPr/>
            </p:nvCxnSpPr>
            <p:spPr>
              <a:xfrm flipV="1">
                <a:off x="4214926" y="967046"/>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01" name="Arc 100">
                <a:extLst>
                  <a:ext uri="{FF2B5EF4-FFF2-40B4-BE49-F238E27FC236}">
                    <a16:creationId xmlns:a16="http://schemas.microsoft.com/office/drawing/2014/main" id="{B53CADA6-59E6-7543-B8C9-853FF982F074}"/>
                  </a:ext>
                </a:extLst>
              </p:cNvPr>
              <p:cNvSpPr/>
              <p:nvPr/>
            </p:nvSpPr>
            <p:spPr>
              <a:xfrm flipV="1">
                <a:off x="3482168" y="75914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grpSp>
      <p:grpSp>
        <p:nvGrpSpPr>
          <p:cNvPr id="15" name="Group 14">
            <a:extLst>
              <a:ext uri="{FF2B5EF4-FFF2-40B4-BE49-F238E27FC236}">
                <a16:creationId xmlns:a16="http://schemas.microsoft.com/office/drawing/2014/main" id="{3A2DFAD9-5086-4E4E-91E4-B80B818407C8}"/>
              </a:ext>
            </a:extLst>
          </p:cNvPr>
          <p:cNvGrpSpPr/>
          <p:nvPr/>
        </p:nvGrpSpPr>
        <p:grpSpPr>
          <a:xfrm>
            <a:off x="757564" y="2445382"/>
            <a:ext cx="9172675" cy="875478"/>
            <a:chOff x="295344" y="1104823"/>
            <a:chExt cx="10319262" cy="984913"/>
          </a:xfrm>
        </p:grpSpPr>
        <p:cxnSp>
          <p:nvCxnSpPr>
            <p:cNvPr id="137" name="Straight Connector 136">
              <a:extLst>
                <a:ext uri="{FF2B5EF4-FFF2-40B4-BE49-F238E27FC236}">
                  <a16:creationId xmlns:a16="http://schemas.microsoft.com/office/drawing/2014/main" id="{E0C271B2-BCCE-0D42-B6BD-593DE6F8301A}"/>
                </a:ext>
              </a:extLst>
            </p:cNvPr>
            <p:cNvCxnSpPr>
              <a:cxnSpLocks/>
            </p:cNvCxnSpPr>
            <p:nvPr/>
          </p:nvCxnSpPr>
          <p:spPr>
            <a:xfrm>
              <a:off x="708611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2D90FF4-1FB7-9546-BB3F-486BD8640737}"/>
                </a:ext>
              </a:extLst>
            </p:cNvPr>
            <p:cNvCxnSpPr>
              <a:cxnSpLocks/>
            </p:cNvCxnSpPr>
            <p:nvPr/>
          </p:nvCxnSpPr>
          <p:spPr>
            <a:xfrm>
              <a:off x="708611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7C2C166-6B62-C241-8BF1-EE87410D38AD}"/>
                </a:ext>
              </a:extLst>
            </p:cNvPr>
            <p:cNvCxnSpPr>
              <a:cxnSpLocks/>
            </p:cNvCxnSpPr>
            <p:nvPr/>
          </p:nvCxnSpPr>
          <p:spPr>
            <a:xfrm>
              <a:off x="8784888"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89200848-E286-C14C-B12C-870425A5ABF6}"/>
                </a:ext>
              </a:extLst>
            </p:cNvPr>
            <p:cNvSpPr/>
            <p:nvPr/>
          </p:nvSpPr>
          <p:spPr>
            <a:xfrm flipV="1">
              <a:off x="904804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1" name="Diamond 140">
              <a:extLst>
                <a:ext uri="{FF2B5EF4-FFF2-40B4-BE49-F238E27FC236}">
                  <a16:creationId xmlns:a16="http://schemas.microsoft.com/office/drawing/2014/main" id="{8F05A9BC-CF0A-E84A-BF09-2C118F22103B}"/>
                </a:ext>
              </a:extLst>
            </p:cNvPr>
            <p:cNvSpPr/>
            <p:nvPr/>
          </p:nvSpPr>
          <p:spPr>
            <a:xfrm flipV="1">
              <a:off x="9713347"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Arc 143">
              <a:extLst>
                <a:ext uri="{FF2B5EF4-FFF2-40B4-BE49-F238E27FC236}">
                  <a16:creationId xmlns:a16="http://schemas.microsoft.com/office/drawing/2014/main" id="{FA50A7C9-FA2E-B148-BFF9-C5E87B732D42}"/>
                </a:ext>
              </a:extLst>
            </p:cNvPr>
            <p:cNvSpPr/>
            <p:nvPr/>
          </p:nvSpPr>
          <p:spPr>
            <a:xfrm flipV="1">
              <a:off x="857848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47" name="Straight Connector 146">
              <a:extLst>
                <a:ext uri="{FF2B5EF4-FFF2-40B4-BE49-F238E27FC236}">
                  <a16:creationId xmlns:a16="http://schemas.microsoft.com/office/drawing/2014/main" id="{F96B3604-EAC5-1F40-B07F-085AE2E6FE8A}"/>
                </a:ext>
              </a:extLst>
            </p:cNvPr>
            <p:cNvCxnSpPr>
              <a:cxnSpLocks/>
            </p:cNvCxnSpPr>
            <p:nvPr/>
          </p:nvCxnSpPr>
          <p:spPr>
            <a:xfrm>
              <a:off x="8784888"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9745EA-2D00-7E40-8DD9-C63BFFD1BFFD}"/>
                </a:ext>
              </a:extLst>
            </p:cNvPr>
            <p:cNvCxnSpPr>
              <a:cxnSpLocks/>
              <a:endCxn id="140" idx="1"/>
            </p:cNvCxnSpPr>
            <p:nvPr/>
          </p:nvCxnSpPr>
          <p:spPr>
            <a:xfrm flipV="1">
              <a:off x="878941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0A334FB7-84FE-8042-91B5-9EE9EFCF0619}"/>
                </a:ext>
              </a:extLst>
            </p:cNvPr>
            <p:cNvCxnSpPr>
              <a:cxnSpLocks/>
              <a:stCxn id="140" idx="3"/>
            </p:cNvCxnSpPr>
            <p:nvPr/>
          </p:nvCxnSpPr>
          <p:spPr>
            <a:xfrm flipV="1">
              <a:off x="931123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Elbow Connector 150">
              <a:extLst>
                <a:ext uri="{FF2B5EF4-FFF2-40B4-BE49-F238E27FC236}">
                  <a16:creationId xmlns:a16="http://schemas.microsoft.com/office/drawing/2014/main" id="{1DF21625-1EF1-6542-A348-EB71BAF25BEE}"/>
                </a:ext>
              </a:extLst>
            </p:cNvPr>
            <p:cNvCxnSpPr>
              <a:cxnSpLocks/>
              <a:stCxn id="141" idx="3"/>
            </p:cNvCxnSpPr>
            <p:nvPr/>
          </p:nvCxnSpPr>
          <p:spPr>
            <a:xfrm flipV="1">
              <a:off x="10076613"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Elbow Connector 152">
              <a:extLst>
                <a:ext uri="{FF2B5EF4-FFF2-40B4-BE49-F238E27FC236}">
                  <a16:creationId xmlns:a16="http://schemas.microsoft.com/office/drawing/2014/main" id="{80837C2B-4BEF-D344-8728-E5FDFC520195}"/>
                </a:ext>
              </a:extLst>
            </p:cNvPr>
            <p:cNvCxnSpPr>
              <a:cxnSpLocks/>
              <a:endCxn id="141" idx="1"/>
            </p:cNvCxnSpPr>
            <p:nvPr/>
          </p:nvCxnSpPr>
          <p:spPr>
            <a:xfrm rot="16200000" flipH="1">
              <a:off x="9485866"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F6D3E4F-69A1-C345-B8F1-23E16832E128}"/>
                </a:ext>
              </a:extLst>
            </p:cNvPr>
            <p:cNvCxnSpPr>
              <a:cxnSpLocks/>
              <a:endCxn id="156" idx="2"/>
            </p:cNvCxnSpPr>
            <p:nvPr/>
          </p:nvCxnSpPr>
          <p:spPr>
            <a:xfrm>
              <a:off x="8922664"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13A5F3-63E2-C84C-969E-644C7B582A03}"/>
                </a:ext>
              </a:extLst>
            </p:cNvPr>
            <p:cNvSpPr/>
            <p:nvPr/>
          </p:nvSpPr>
          <p:spPr>
            <a:xfrm flipV="1">
              <a:off x="1033905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57" name="Straight Connector 156">
              <a:extLst>
                <a:ext uri="{FF2B5EF4-FFF2-40B4-BE49-F238E27FC236}">
                  <a16:creationId xmlns:a16="http://schemas.microsoft.com/office/drawing/2014/main" id="{FFB4A8D5-7E46-274E-9C0B-F556F9E45258}"/>
                </a:ext>
              </a:extLst>
            </p:cNvPr>
            <p:cNvCxnSpPr>
              <a:cxnSpLocks/>
            </p:cNvCxnSpPr>
            <p:nvPr/>
          </p:nvCxnSpPr>
          <p:spPr>
            <a:xfrm>
              <a:off x="538734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48A77722-B004-9249-85BB-9A36CC500256}"/>
                </a:ext>
              </a:extLst>
            </p:cNvPr>
            <p:cNvSpPr/>
            <p:nvPr/>
          </p:nvSpPr>
          <p:spPr>
            <a:xfrm flipV="1">
              <a:off x="565050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0" name="Diamond 159">
              <a:extLst>
                <a:ext uri="{FF2B5EF4-FFF2-40B4-BE49-F238E27FC236}">
                  <a16:creationId xmlns:a16="http://schemas.microsoft.com/office/drawing/2014/main" id="{3A4D00DF-6ACC-D245-ABED-C3C343BC30AA}"/>
                </a:ext>
              </a:extLst>
            </p:cNvPr>
            <p:cNvSpPr/>
            <p:nvPr/>
          </p:nvSpPr>
          <p:spPr>
            <a:xfrm flipV="1">
              <a:off x="631580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1" name="Arc 160">
              <a:extLst>
                <a:ext uri="{FF2B5EF4-FFF2-40B4-BE49-F238E27FC236}">
                  <a16:creationId xmlns:a16="http://schemas.microsoft.com/office/drawing/2014/main" id="{BF36EC0D-7A21-C944-904E-9F65C958D103}"/>
                </a:ext>
              </a:extLst>
            </p:cNvPr>
            <p:cNvSpPr/>
            <p:nvPr/>
          </p:nvSpPr>
          <p:spPr>
            <a:xfrm flipV="1">
              <a:off x="518093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62" name="Straight Connector 161">
              <a:extLst>
                <a:ext uri="{FF2B5EF4-FFF2-40B4-BE49-F238E27FC236}">
                  <a16:creationId xmlns:a16="http://schemas.microsoft.com/office/drawing/2014/main" id="{A94E6ADF-714C-054E-87F0-8F24DF8CB062}"/>
                </a:ext>
              </a:extLst>
            </p:cNvPr>
            <p:cNvCxnSpPr>
              <a:cxnSpLocks/>
            </p:cNvCxnSpPr>
            <p:nvPr/>
          </p:nvCxnSpPr>
          <p:spPr>
            <a:xfrm>
              <a:off x="538734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DBE1443-2068-304A-B343-2F5BE807FBE6}"/>
                </a:ext>
              </a:extLst>
            </p:cNvPr>
            <p:cNvCxnSpPr>
              <a:cxnSpLocks/>
              <a:endCxn id="158" idx="1"/>
            </p:cNvCxnSpPr>
            <p:nvPr/>
          </p:nvCxnSpPr>
          <p:spPr>
            <a:xfrm flipV="1">
              <a:off x="539187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4F83FF4F-11B3-7A4C-8AD7-309C9F19810A}"/>
                </a:ext>
              </a:extLst>
            </p:cNvPr>
            <p:cNvCxnSpPr>
              <a:cxnSpLocks/>
              <a:stCxn id="158" idx="3"/>
            </p:cNvCxnSpPr>
            <p:nvPr/>
          </p:nvCxnSpPr>
          <p:spPr>
            <a:xfrm flipV="1">
              <a:off x="591369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BB266AAC-6BD3-D441-A61C-DACF74E08DBC}"/>
                </a:ext>
              </a:extLst>
            </p:cNvPr>
            <p:cNvCxnSpPr>
              <a:cxnSpLocks/>
              <a:stCxn id="160" idx="3"/>
            </p:cNvCxnSpPr>
            <p:nvPr/>
          </p:nvCxnSpPr>
          <p:spPr>
            <a:xfrm flipV="1">
              <a:off x="6679072"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484D6AA-1BFA-1244-BA0F-D2985976BA1D}"/>
                </a:ext>
              </a:extLst>
            </p:cNvPr>
            <p:cNvCxnSpPr>
              <a:cxnSpLocks/>
              <a:endCxn id="160" idx="1"/>
            </p:cNvCxnSpPr>
            <p:nvPr/>
          </p:nvCxnSpPr>
          <p:spPr>
            <a:xfrm rot="16200000" flipH="1">
              <a:off x="608832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979A88E-1205-7E40-AEDB-7204EB308629}"/>
                </a:ext>
              </a:extLst>
            </p:cNvPr>
            <p:cNvCxnSpPr>
              <a:cxnSpLocks/>
              <a:endCxn id="168" idx="2"/>
            </p:cNvCxnSpPr>
            <p:nvPr/>
          </p:nvCxnSpPr>
          <p:spPr>
            <a:xfrm>
              <a:off x="552512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8" name="Oval 167">
              <a:extLst>
                <a:ext uri="{FF2B5EF4-FFF2-40B4-BE49-F238E27FC236}">
                  <a16:creationId xmlns:a16="http://schemas.microsoft.com/office/drawing/2014/main" id="{E9C8F817-EDC5-1247-AEFE-4D5AED5374A2}"/>
                </a:ext>
              </a:extLst>
            </p:cNvPr>
            <p:cNvSpPr/>
            <p:nvPr/>
          </p:nvSpPr>
          <p:spPr>
            <a:xfrm flipV="1">
              <a:off x="6941513"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9" name="Straight Connector 168">
              <a:extLst>
                <a:ext uri="{FF2B5EF4-FFF2-40B4-BE49-F238E27FC236}">
                  <a16:creationId xmlns:a16="http://schemas.microsoft.com/office/drawing/2014/main" id="{505B2EB3-375F-1E41-A2BC-027C9C183F39}"/>
                </a:ext>
              </a:extLst>
            </p:cNvPr>
            <p:cNvCxnSpPr>
              <a:cxnSpLocks/>
            </p:cNvCxnSpPr>
            <p:nvPr/>
          </p:nvCxnSpPr>
          <p:spPr>
            <a:xfrm>
              <a:off x="3688576" y="1104823"/>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AFA76DC8-98EC-544D-BDD2-D01304CEDE94}"/>
                </a:ext>
              </a:extLst>
            </p:cNvPr>
            <p:cNvSpPr/>
            <p:nvPr/>
          </p:nvSpPr>
          <p:spPr>
            <a:xfrm flipV="1">
              <a:off x="3951732"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1" name="Diamond 170">
              <a:extLst>
                <a:ext uri="{FF2B5EF4-FFF2-40B4-BE49-F238E27FC236}">
                  <a16:creationId xmlns:a16="http://schemas.microsoft.com/office/drawing/2014/main" id="{96B05BC1-C7A8-6A4B-A1D4-AB7B69FE1273}"/>
                </a:ext>
              </a:extLst>
            </p:cNvPr>
            <p:cNvSpPr/>
            <p:nvPr/>
          </p:nvSpPr>
          <p:spPr>
            <a:xfrm flipV="1">
              <a:off x="4617035" y="1726469"/>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 name="Arc 171">
              <a:extLst>
                <a:ext uri="{FF2B5EF4-FFF2-40B4-BE49-F238E27FC236}">
                  <a16:creationId xmlns:a16="http://schemas.microsoft.com/office/drawing/2014/main" id="{F5C11A32-7050-BC40-8592-1C16A0618398}"/>
                </a:ext>
              </a:extLst>
            </p:cNvPr>
            <p:cNvSpPr/>
            <p:nvPr/>
          </p:nvSpPr>
          <p:spPr>
            <a:xfrm flipV="1">
              <a:off x="3482168"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73" name="Straight Connector 172">
              <a:extLst>
                <a:ext uri="{FF2B5EF4-FFF2-40B4-BE49-F238E27FC236}">
                  <a16:creationId xmlns:a16="http://schemas.microsoft.com/office/drawing/2014/main" id="{FA407184-4CCF-EB41-9613-81A73C3D4FAF}"/>
                </a:ext>
              </a:extLst>
            </p:cNvPr>
            <p:cNvCxnSpPr>
              <a:cxnSpLocks/>
            </p:cNvCxnSpPr>
            <p:nvPr/>
          </p:nvCxnSpPr>
          <p:spPr>
            <a:xfrm>
              <a:off x="3688576" y="17622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9B7BE26-48D7-EB40-A414-09DB41F9E2D8}"/>
                </a:ext>
              </a:extLst>
            </p:cNvPr>
            <p:cNvCxnSpPr>
              <a:cxnSpLocks/>
              <a:endCxn id="170" idx="1"/>
            </p:cNvCxnSpPr>
            <p:nvPr/>
          </p:nvCxnSpPr>
          <p:spPr>
            <a:xfrm flipV="1">
              <a:off x="3693103"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a:extLst>
                <a:ext uri="{FF2B5EF4-FFF2-40B4-BE49-F238E27FC236}">
                  <a16:creationId xmlns:a16="http://schemas.microsoft.com/office/drawing/2014/main" id="{9191DC4D-E48B-2149-B572-BEDEA3499D7F}"/>
                </a:ext>
              </a:extLst>
            </p:cNvPr>
            <p:cNvCxnSpPr>
              <a:cxnSpLocks/>
              <a:stCxn id="170" idx="3"/>
            </p:cNvCxnSpPr>
            <p:nvPr/>
          </p:nvCxnSpPr>
          <p:spPr>
            <a:xfrm flipV="1">
              <a:off x="4214926"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B6623D66-9473-8C4E-AC81-DA43E1B0414C}"/>
                </a:ext>
              </a:extLst>
            </p:cNvPr>
            <p:cNvCxnSpPr>
              <a:cxnSpLocks/>
              <a:stCxn id="171" idx="3"/>
            </p:cNvCxnSpPr>
            <p:nvPr/>
          </p:nvCxnSpPr>
          <p:spPr>
            <a:xfrm flipV="1">
              <a:off x="4980301" y="1624474"/>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Elbow Connector 176">
              <a:extLst>
                <a:ext uri="{FF2B5EF4-FFF2-40B4-BE49-F238E27FC236}">
                  <a16:creationId xmlns:a16="http://schemas.microsoft.com/office/drawing/2014/main" id="{A90703FC-CFF5-D741-A47A-535BB150B4F4}"/>
                </a:ext>
              </a:extLst>
            </p:cNvPr>
            <p:cNvCxnSpPr>
              <a:cxnSpLocks/>
              <a:endCxn id="171" idx="1"/>
            </p:cNvCxnSpPr>
            <p:nvPr/>
          </p:nvCxnSpPr>
          <p:spPr>
            <a:xfrm rot="16200000" flipH="1">
              <a:off x="4389554" y="16806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203792A-B4D5-4A47-AAB9-0FE207CBD0DB}"/>
                </a:ext>
              </a:extLst>
            </p:cNvPr>
            <p:cNvCxnSpPr>
              <a:cxnSpLocks/>
              <a:endCxn id="179" idx="2"/>
            </p:cNvCxnSpPr>
            <p:nvPr/>
          </p:nvCxnSpPr>
          <p:spPr>
            <a:xfrm>
              <a:off x="3826352" y="1624472"/>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55416067-3771-474C-9780-1741433D896D}"/>
                </a:ext>
              </a:extLst>
            </p:cNvPr>
            <p:cNvSpPr/>
            <p:nvPr/>
          </p:nvSpPr>
          <p:spPr>
            <a:xfrm flipV="1">
              <a:off x="5242742"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0" name="Straight Connector 179">
              <a:extLst>
                <a:ext uri="{FF2B5EF4-FFF2-40B4-BE49-F238E27FC236}">
                  <a16:creationId xmlns:a16="http://schemas.microsoft.com/office/drawing/2014/main" id="{BB5DCC7F-F4FF-3A45-8986-9C57D7F32457}"/>
                </a:ext>
              </a:extLst>
            </p:cNvPr>
            <p:cNvCxnSpPr>
              <a:cxnSpLocks/>
            </p:cNvCxnSpPr>
            <p:nvPr/>
          </p:nvCxnSpPr>
          <p:spPr>
            <a:xfrm>
              <a:off x="1989804" y="110482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58DDBA35-BCFD-E048-8525-8FC0BA3457FA}"/>
                </a:ext>
              </a:extLst>
            </p:cNvPr>
            <p:cNvSpPr/>
            <p:nvPr/>
          </p:nvSpPr>
          <p:spPr>
            <a:xfrm flipV="1">
              <a:off x="2252961" y="17765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Diamond 181">
              <a:extLst>
                <a:ext uri="{FF2B5EF4-FFF2-40B4-BE49-F238E27FC236}">
                  <a16:creationId xmlns:a16="http://schemas.microsoft.com/office/drawing/2014/main" id="{B40A690A-B44F-0348-BFF2-04DE6724ABC2}"/>
                </a:ext>
              </a:extLst>
            </p:cNvPr>
            <p:cNvSpPr/>
            <p:nvPr/>
          </p:nvSpPr>
          <p:spPr>
            <a:xfrm flipV="1">
              <a:off x="2918264" y="17264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Arc 182">
              <a:extLst>
                <a:ext uri="{FF2B5EF4-FFF2-40B4-BE49-F238E27FC236}">
                  <a16:creationId xmlns:a16="http://schemas.microsoft.com/office/drawing/2014/main" id="{1FCB9CC8-4B6B-3043-9EBA-99609AE06523}"/>
                </a:ext>
              </a:extLst>
            </p:cNvPr>
            <p:cNvSpPr/>
            <p:nvPr/>
          </p:nvSpPr>
          <p:spPr>
            <a:xfrm flipV="1">
              <a:off x="1783396" y="141656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84" name="Straight Connector 183">
              <a:extLst>
                <a:ext uri="{FF2B5EF4-FFF2-40B4-BE49-F238E27FC236}">
                  <a16:creationId xmlns:a16="http://schemas.microsoft.com/office/drawing/2014/main" id="{9F9FFD13-A1FC-B94D-AE12-E016EC7CCD07}"/>
                </a:ext>
              </a:extLst>
            </p:cNvPr>
            <p:cNvCxnSpPr>
              <a:cxnSpLocks/>
              <a:stCxn id="186" idx="0"/>
            </p:cNvCxnSpPr>
            <p:nvPr/>
          </p:nvCxnSpPr>
          <p:spPr>
            <a:xfrm>
              <a:off x="1989804" y="176225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10247F9-2B1E-8441-A51E-E06E36BD9BA5}"/>
                </a:ext>
              </a:extLst>
            </p:cNvPr>
            <p:cNvCxnSpPr>
              <a:cxnSpLocks/>
              <a:endCxn id="181" idx="1"/>
            </p:cNvCxnSpPr>
            <p:nvPr/>
          </p:nvCxnSpPr>
          <p:spPr>
            <a:xfrm flipV="1">
              <a:off x="1994331" y="190810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F5C2F35B-8D3A-4F4F-91F1-22187FDFBF17}"/>
                </a:ext>
              </a:extLst>
            </p:cNvPr>
            <p:cNvSpPr/>
            <p:nvPr/>
          </p:nvSpPr>
          <p:spPr>
            <a:xfrm flipV="1">
              <a:off x="1852028"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87" name="Elbow Connector 186">
              <a:extLst>
                <a:ext uri="{FF2B5EF4-FFF2-40B4-BE49-F238E27FC236}">
                  <a16:creationId xmlns:a16="http://schemas.microsoft.com/office/drawing/2014/main" id="{44CE9C3B-F334-CA48-ACAE-A35C17FB1D0F}"/>
                </a:ext>
              </a:extLst>
            </p:cNvPr>
            <p:cNvCxnSpPr>
              <a:cxnSpLocks/>
              <a:stCxn id="181" idx="3"/>
            </p:cNvCxnSpPr>
            <p:nvPr/>
          </p:nvCxnSpPr>
          <p:spPr>
            <a:xfrm flipV="1">
              <a:off x="2516155" y="16244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6C30ACD5-31CC-A34E-A332-8CFB87E2C4B8}"/>
                </a:ext>
              </a:extLst>
            </p:cNvPr>
            <p:cNvCxnSpPr>
              <a:cxnSpLocks/>
              <a:stCxn id="182" idx="3"/>
            </p:cNvCxnSpPr>
            <p:nvPr/>
          </p:nvCxnSpPr>
          <p:spPr>
            <a:xfrm flipV="1">
              <a:off x="3281530" y="16244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a:extLst>
                <a:ext uri="{FF2B5EF4-FFF2-40B4-BE49-F238E27FC236}">
                  <a16:creationId xmlns:a16="http://schemas.microsoft.com/office/drawing/2014/main" id="{2A52F9AD-FE35-D84A-A8FB-8DF39281DF56}"/>
                </a:ext>
              </a:extLst>
            </p:cNvPr>
            <p:cNvCxnSpPr>
              <a:cxnSpLocks/>
              <a:endCxn id="182" idx="1"/>
            </p:cNvCxnSpPr>
            <p:nvPr/>
          </p:nvCxnSpPr>
          <p:spPr>
            <a:xfrm rot="16200000" flipH="1">
              <a:off x="2690783" y="16806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8BFF590-9AB3-DE42-B2CE-45C0A7D0A427}"/>
                </a:ext>
              </a:extLst>
            </p:cNvPr>
            <p:cNvCxnSpPr>
              <a:cxnSpLocks/>
              <a:stCxn id="186" idx="6"/>
              <a:endCxn id="191" idx="2"/>
            </p:cNvCxnSpPr>
            <p:nvPr/>
          </p:nvCxnSpPr>
          <p:spPr>
            <a:xfrm>
              <a:off x="2127580" y="16244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970470B8-10C4-4A4A-A357-72B9F48381D9}"/>
                </a:ext>
              </a:extLst>
            </p:cNvPr>
            <p:cNvSpPr/>
            <p:nvPr/>
          </p:nvSpPr>
          <p:spPr>
            <a:xfrm flipV="1">
              <a:off x="3543971" y="14866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D8B97D58-55F1-6846-9D04-CB13D57DACDA}"/>
                </a:ext>
              </a:extLst>
            </p:cNvPr>
            <p:cNvSpPr/>
            <p:nvPr/>
          </p:nvSpPr>
          <p:spPr>
            <a:xfrm flipV="1">
              <a:off x="7349274" y="17765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Arc 192">
              <a:extLst>
                <a:ext uri="{FF2B5EF4-FFF2-40B4-BE49-F238E27FC236}">
                  <a16:creationId xmlns:a16="http://schemas.microsoft.com/office/drawing/2014/main" id="{BC4F7CBA-8198-BF4C-BD8D-CB3805DB812A}"/>
                </a:ext>
              </a:extLst>
            </p:cNvPr>
            <p:cNvSpPr/>
            <p:nvPr/>
          </p:nvSpPr>
          <p:spPr>
            <a:xfrm flipV="1">
              <a:off x="6879710" y="14165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4" name="Straight Connector 193">
              <a:extLst>
                <a:ext uri="{FF2B5EF4-FFF2-40B4-BE49-F238E27FC236}">
                  <a16:creationId xmlns:a16="http://schemas.microsoft.com/office/drawing/2014/main" id="{2DF30063-FE96-5B4E-A952-B5257D5E07A2}"/>
                </a:ext>
              </a:extLst>
            </p:cNvPr>
            <p:cNvCxnSpPr>
              <a:cxnSpLocks/>
              <a:endCxn id="192" idx="1"/>
            </p:cNvCxnSpPr>
            <p:nvPr/>
          </p:nvCxnSpPr>
          <p:spPr>
            <a:xfrm flipV="1">
              <a:off x="7090645" y="190810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a:extLst>
                <a:ext uri="{FF2B5EF4-FFF2-40B4-BE49-F238E27FC236}">
                  <a16:creationId xmlns:a16="http://schemas.microsoft.com/office/drawing/2014/main" id="{2C0C49F1-64ED-B64A-B524-4A69D58DB4F6}"/>
                </a:ext>
              </a:extLst>
            </p:cNvPr>
            <p:cNvCxnSpPr>
              <a:cxnSpLocks/>
              <a:stCxn id="192" idx="3"/>
            </p:cNvCxnSpPr>
            <p:nvPr/>
          </p:nvCxnSpPr>
          <p:spPr>
            <a:xfrm flipV="1">
              <a:off x="7612468" y="16244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5F4FE1E-ED3F-5A48-B617-3551DC48779D}"/>
                </a:ext>
              </a:extLst>
            </p:cNvPr>
            <p:cNvCxnSpPr>
              <a:cxnSpLocks/>
            </p:cNvCxnSpPr>
            <p:nvPr/>
          </p:nvCxnSpPr>
          <p:spPr>
            <a:xfrm>
              <a:off x="7223894" y="16244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3B9097DF-5163-6241-9158-5E4BD7F62040}"/>
                </a:ext>
              </a:extLst>
            </p:cNvPr>
            <p:cNvSpPr/>
            <p:nvPr/>
          </p:nvSpPr>
          <p:spPr>
            <a:xfrm flipV="1">
              <a:off x="8640284" y="14866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8" name="Straight Connector 197">
              <a:extLst>
                <a:ext uri="{FF2B5EF4-FFF2-40B4-BE49-F238E27FC236}">
                  <a16:creationId xmlns:a16="http://schemas.microsoft.com/office/drawing/2014/main" id="{6301189E-0124-974D-AB14-BF66BB4C8A09}"/>
                </a:ext>
              </a:extLst>
            </p:cNvPr>
            <p:cNvCxnSpPr>
              <a:cxnSpLocks/>
            </p:cNvCxnSpPr>
            <p:nvPr/>
          </p:nvCxnSpPr>
          <p:spPr>
            <a:xfrm>
              <a:off x="8482559" y="16244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59C6A484-6ACA-6B46-B67E-273EA7F01272}"/>
                </a:ext>
              </a:extLst>
            </p:cNvPr>
            <p:cNvSpPr/>
            <p:nvPr/>
          </p:nvSpPr>
          <p:spPr>
            <a:xfrm>
              <a:off x="801204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0" name="Oval 199">
              <a:extLst>
                <a:ext uri="{FF2B5EF4-FFF2-40B4-BE49-F238E27FC236}">
                  <a16:creationId xmlns:a16="http://schemas.microsoft.com/office/drawing/2014/main" id="{A15D8414-5071-B240-B03F-8C942B082C57}"/>
                </a:ext>
              </a:extLst>
            </p:cNvPr>
            <p:cNvSpPr/>
            <p:nvPr/>
          </p:nvSpPr>
          <p:spPr>
            <a:xfrm>
              <a:off x="8171713"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Oval 200">
              <a:extLst>
                <a:ext uri="{FF2B5EF4-FFF2-40B4-BE49-F238E27FC236}">
                  <a16:creationId xmlns:a16="http://schemas.microsoft.com/office/drawing/2014/main" id="{A4BC3157-DA97-954C-A6CB-A32AD13A4298}"/>
                </a:ext>
              </a:extLst>
            </p:cNvPr>
            <p:cNvSpPr/>
            <p:nvPr/>
          </p:nvSpPr>
          <p:spPr>
            <a:xfrm>
              <a:off x="8329367" y="15908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Google Shape;399;p3">
              <a:extLst>
                <a:ext uri="{FF2B5EF4-FFF2-40B4-BE49-F238E27FC236}">
                  <a16:creationId xmlns:a16="http://schemas.microsoft.com/office/drawing/2014/main" id="{10CD81D9-1E80-2F46-95C7-CF5F265B2D57}"/>
                </a:ext>
              </a:extLst>
            </p:cNvPr>
            <p:cNvSpPr/>
            <p:nvPr/>
          </p:nvSpPr>
          <p:spPr>
            <a:xfrm rot="16200000">
              <a:off x="1270288" y="147742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03" name="Straight Connector 202">
              <a:extLst>
                <a:ext uri="{FF2B5EF4-FFF2-40B4-BE49-F238E27FC236}">
                  <a16:creationId xmlns:a16="http://schemas.microsoft.com/office/drawing/2014/main" id="{3733E445-8E71-654A-A7ED-5297AE78006F}"/>
                </a:ext>
              </a:extLst>
            </p:cNvPr>
            <p:cNvCxnSpPr>
              <a:cxnSpLocks/>
              <a:stCxn id="202" idx="2"/>
            </p:cNvCxnSpPr>
            <p:nvPr/>
          </p:nvCxnSpPr>
          <p:spPr>
            <a:xfrm>
              <a:off x="1581784" y="163143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DFAA7A1C-DE8C-F64F-951E-27F07F74A2E4}"/>
                </a:ext>
              </a:extLst>
            </p:cNvPr>
            <p:cNvSpPr txBox="1"/>
            <p:nvPr/>
          </p:nvSpPr>
          <p:spPr>
            <a:xfrm>
              <a:off x="295344" y="1406035"/>
              <a:ext cx="856966"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Need</a:t>
              </a:r>
            </a:p>
          </p:txBody>
        </p:sp>
      </p:grpSp>
      <p:grpSp>
        <p:nvGrpSpPr>
          <p:cNvPr id="18" name="Group 17">
            <a:extLst>
              <a:ext uri="{FF2B5EF4-FFF2-40B4-BE49-F238E27FC236}">
                <a16:creationId xmlns:a16="http://schemas.microsoft.com/office/drawing/2014/main" id="{D4345BD9-B5FA-C049-81F6-D110735D8786}"/>
              </a:ext>
            </a:extLst>
          </p:cNvPr>
          <p:cNvGrpSpPr/>
          <p:nvPr/>
        </p:nvGrpSpPr>
        <p:grpSpPr>
          <a:xfrm>
            <a:off x="1137476" y="3298867"/>
            <a:ext cx="8792764" cy="606372"/>
            <a:chOff x="722748" y="2064993"/>
            <a:chExt cx="9891858" cy="682169"/>
          </a:xfrm>
        </p:grpSpPr>
        <p:cxnSp>
          <p:nvCxnSpPr>
            <p:cNvPr id="205" name="Straight Connector 204">
              <a:extLst>
                <a:ext uri="{FF2B5EF4-FFF2-40B4-BE49-F238E27FC236}">
                  <a16:creationId xmlns:a16="http://schemas.microsoft.com/office/drawing/2014/main" id="{0D0FE572-0990-4747-8760-C2C3DC07379B}"/>
                </a:ext>
              </a:extLst>
            </p:cNvPr>
            <p:cNvCxnSpPr>
              <a:cxnSpLocks/>
            </p:cNvCxnSpPr>
            <p:nvPr/>
          </p:nvCxnSpPr>
          <p:spPr>
            <a:xfrm>
              <a:off x="7086118" y="24196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6255B5C9-2E26-834A-8DE7-0C2230EEF57B}"/>
                </a:ext>
              </a:extLst>
            </p:cNvPr>
            <p:cNvSpPr/>
            <p:nvPr/>
          </p:nvSpPr>
          <p:spPr>
            <a:xfrm flipV="1">
              <a:off x="9048044" y="24339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8" name="Diamond 207">
              <a:extLst>
                <a:ext uri="{FF2B5EF4-FFF2-40B4-BE49-F238E27FC236}">
                  <a16:creationId xmlns:a16="http://schemas.microsoft.com/office/drawing/2014/main" id="{A5306730-3705-EE46-8F21-2DD9BF80B922}"/>
                </a:ext>
              </a:extLst>
            </p:cNvPr>
            <p:cNvSpPr/>
            <p:nvPr/>
          </p:nvSpPr>
          <p:spPr>
            <a:xfrm flipV="1">
              <a:off x="9713347" y="23838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9" name="Arc 208">
              <a:extLst>
                <a:ext uri="{FF2B5EF4-FFF2-40B4-BE49-F238E27FC236}">
                  <a16:creationId xmlns:a16="http://schemas.microsoft.com/office/drawing/2014/main" id="{F32BC470-297A-784E-88EE-44D1707BB5EE}"/>
                </a:ext>
              </a:extLst>
            </p:cNvPr>
            <p:cNvSpPr/>
            <p:nvPr/>
          </p:nvSpPr>
          <p:spPr>
            <a:xfrm flipV="1">
              <a:off x="8578480" y="20739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10" name="Straight Connector 209">
              <a:extLst>
                <a:ext uri="{FF2B5EF4-FFF2-40B4-BE49-F238E27FC236}">
                  <a16:creationId xmlns:a16="http://schemas.microsoft.com/office/drawing/2014/main" id="{4149F004-95F4-7F4B-968E-1843CD683841}"/>
                </a:ext>
              </a:extLst>
            </p:cNvPr>
            <p:cNvCxnSpPr>
              <a:cxnSpLocks/>
            </p:cNvCxnSpPr>
            <p:nvPr/>
          </p:nvCxnSpPr>
          <p:spPr>
            <a:xfrm>
              <a:off x="8784888" y="24196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84BC50FE-51F8-AC4D-B596-5148385D28B6}"/>
                </a:ext>
              </a:extLst>
            </p:cNvPr>
            <p:cNvCxnSpPr>
              <a:cxnSpLocks/>
              <a:endCxn id="207" idx="1"/>
            </p:cNvCxnSpPr>
            <p:nvPr/>
          </p:nvCxnSpPr>
          <p:spPr>
            <a:xfrm flipV="1">
              <a:off x="8789415" y="256552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Elbow Connector 211">
              <a:extLst>
                <a:ext uri="{FF2B5EF4-FFF2-40B4-BE49-F238E27FC236}">
                  <a16:creationId xmlns:a16="http://schemas.microsoft.com/office/drawing/2014/main" id="{DF81B209-A102-AD40-89B7-9302C4B4ED2D}"/>
                </a:ext>
              </a:extLst>
            </p:cNvPr>
            <p:cNvCxnSpPr>
              <a:cxnSpLocks/>
              <a:stCxn id="207" idx="3"/>
            </p:cNvCxnSpPr>
            <p:nvPr/>
          </p:nvCxnSpPr>
          <p:spPr>
            <a:xfrm flipV="1">
              <a:off x="9311238" y="22818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Elbow Connector 212">
              <a:extLst>
                <a:ext uri="{FF2B5EF4-FFF2-40B4-BE49-F238E27FC236}">
                  <a16:creationId xmlns:a16="http://schemas.microsoft.com/office/drawing/2014/main" id="{52DA324A-AD44-B343-A1E7-F4E91D83CF2F}"/>
                </a:ext>
              </a:extLst>
            </p:cNvPr>
            <p:cNvCxnSpPr>
              <a:cxnSpLocks/>
              <a:stCxn id="208" idx="3"/>
            </p:cNvCxnSpPr>
            <p:nvPr/>
          </p:nvCxnSpPr>
          <p:spPr>
            <a:xfrm flipV="1">
              <a:off x="10076613" y="22819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4632B295-8853-0541-9BA2-8EB7FCE56C22}"/>
                </a:ext>
              </a:extLst>
            </p:cNvPr>
            <p:cNvCxnSpPr>
              <a:cxnSpLocks/>
              <a:endCxn id="208" idx="1"/>
            </p:cNvCxnSpPr>
            <p:nvPr/>
          </p:nvCxnSpPr>
          <p:spPr>
            <a:xfrm rot="16200000" flipH="1">
              <a:off x="9485866" y="23380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700C5AEB-6E4F-CB42-97FD-C46BA3BD02C3}"/>
                </a:ext>
              </a:extLst>
            </p:cNvPr>
            <p:cNvCxnSpPr>
              <a:cxnSpLocks/>
              <a:endCxn id="216" idx="2"/>
            </p:cNvCxnSpPr>
            <p:nvPr/>
          </p:nvCxnSpPr>
          <p:spPr>
            <a:xfrm>
              <a:off x="8922664" y="22818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6" name="Oval 215">
              <a:extLst>
                <a:ext uri="{FF2B5EF4-FFF2-40B4-BE49-F238E27FC236}">
                  <a16:creationId xmlns:a16="http://schemas.microsoft.com/office/drawing/2014/main" id="{588E7026-3D6D-AF42-9A48-65A788B1B5BD}"/>
                </a:ext>
              </a:extLst>
            </p:cNvPr>
            <p:cNvSpPr/>
            <p:nvPr/>
          </p:nvSpPr>
          <p:spPr>
            <a:xfrm flipV="1">
              <a:off x="10339054"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8" name="Rectangle 217">
              <a:extLst>
                <a:ext uri="{FF2B5EF4-FFF2-40B4-BE49-F238E27FC236}">
                  <a16:creationId xmlns:a16="http://schemas.microsoft.com/office/drawing/2014/main" id="{11ECC603-65DB-C243-8A26-1030F23CD580}"/>
                </a:ext>
              </a:extLst>
            </p:cNvPr>
            <p:cNvSpPr/>
            <p:nvPr/>
          </p:nvSpPr>
          <p:spPr>
            <a:xfrm flipV="1">
              <a:off x="5650502" y="24339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9" name="Diamond 218">
              <a:extLst>
                <a:ext uri="{FF2B5EF4-FFF2-40B4-BE49-F238E27FC236}">
                  <a16:creationId xmlns:a16="http://schemas.microsoft.com/office/drawing/2014/main" id="{7D161EF5-1DB4-2046-93DD-FA0F50A71CE8}"/>
                </a:ext>
              </a:extLst>
            </p:cNvPr>
            <p:cNvSpPr/>
            <p:nvPr/>
          </p:nvSpPr>
          <p:spPr>
            <a:xfrm flipV="1">
              <a:off x="6315805" y="23838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20" name="Arc 219">
              <a:extLst>
                <a:ext uri="{FF2B5EF4-FFF2-40B4-BE49-F238E27FC236}">
                  <a16:creationId xmlns:a16="http://schemas.microsoft.com/office/drawing/2014/main" id="{2D20C6D5-2E3D-D444-BBE3-F8890323491A}"/>
                </a:ext>
              </a:extLst>
            </p:cNvPr>
            <p:cNvSpPr/>
            <p:nvPr/>
          </p:nvSpPr>
          <p:spPr>
            <a:xfrm flipV="1">
              <a:off x="5180938" y="20739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21" name="Straight Connector 220">
              <a:extLst>
                <a:ext uri="{FF2B5EF4-FFF2-40B4-BE49-F238E27FC236}">
                  <a16:creationId xmlns:a16="http://schemas.microsoft.com/office/drawing/2014/main" id="{7DCA65DE-B897-074F-8965-DCB2403E49EA}"/>
                </a:ext>
              </a:extLst>
            </p:cNvPr>
            <p:cNvCxnSpPr>
              <a:cxnSpLocks/>
            </p:cNvCxnSpPr>
            <p:nvPr/>
          </p:nvCxnSpPr>
          <p:spPr>
            <a:xfrm>
              <a:off x="5387346" y="24196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6ABE6462-EA5C-1C48-8582-CEB8BA844CD3}"/>
                </a:ext>
              </a:extLst>
            </p:cNvPr>
            <p:cNvCxnSpPr>
              <a:cxnSpLocks/>
              <a:endCxn id="218" idx="1"/>
            </p:cNvCxnSpPr>
            <p:nvPr/>
          </p:nvCxnSpPr>
          <p:spPr>
            <a:xfrm flipV="1">
              <a:off x="5391873" y="256552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Elbow Connector 222">
              <a:extLst>
                <a:ext uri="{FF2B5EF4-FFF2-40B4-BE49-F238E27FC236}">
                  <a16:creationId xmlns:a16="http://schemas.microsoft.com/office/drawing/2014/main" id="{7B9A88AA-7D31-A24C-A603-F1D0D981B1EF}"/>
                </a:ext>
              </a:extLst>
            </p:cNvPr>
            <p:cNvCxnSpPr>
              <a:cxnSpLocks/>
              <a:stCxn id="218" idx="3"/>
            </p:cNvCxnSpPr>
            <p:nvPr/>
          </p:nvCxnSpPr>
          <p:spPr>
            <a:xfrm flipV="1">
              <a:off x="5913696" y="22818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Elbow Connector 223">
              <a:extLst>
                <a:ext uri="{FF2B5EF4-FFF2-40B4-BE49-F238E27FC236}">
                  <a16:creationId xmlns:a16="http://schemas.microsoft.com/office/drawing/2014/main" id="{1B5E1814-12E2-A24F-9A17-B281A589E628}"/>
                </a:ext>
              </a:extLst>
            </p:cNvPr>
            <p:cNvCxnSpPr>
              <a:cxnSpLocks/>
              <a:stCxn id="219" idx="3"/>
            </p:cNvCxnSpPr>
            <p:nvPr/>
          </p:nvCxnSpPr>
          <p:spPr>
            <a:xfrm flipV="1">
              <a:off x="6679072" y="22819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Elbow Connector 224">
              <a:extLst>
                <a:ext uri="{FF2B5EF4-FFF2-40B4-BE49-F238E27FC236}">
                  <a16:creationId xmlns:a16="http://schemas.microsoft.com/office/drawing/2014/main" id="{A616D38F-4CEC-4E4D-BF8A-2868AEC8E552}"/>
                </a:ext>
              </a:extLst>
            </p:cNvPr>
            <p:cNvCxnSpPr>
              <a:cxnSpLocks/>
              <a:endCxn id="219" idx="1"/>
            </p:cNvCxnSpPr>
            <p:nvPr/>
          </p:nvCxnSpPr>
          <p:spPr>
            <a:xfrm rot="16200000" flipH="1">
              <a:off x="6088324" y="23380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FB699C7-4AAD-B34B-9596-2C093DE24116}"/>
                </a:ext>
              </a:extLst>
            </p:cNvPr>
            <p:cNvCxnSpPr>
              <a:cxnSpLocks/>
              <a:endCxn id="227" idx="2"/>
            </p:cNvCxnSpPr>
            <p:nvPr/>
          </p:nvCxnSpPr>
          <p:spPr>
            <a:xfrm>
              <a:off x="5525122" y="22818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E5CC166F-037C-A645-BA43-B8A9920068AC}"/>
                </a:ext>
              </a:extLst>
            </p:cNvPr>
            <p:cNvSpPr/>
            <p:nvPr/>
          </p:nvSpPr>
          <p:spPr>
            <a:xfrm flipV="1">
              <a:off x="6941513"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29" name="Rectangle 228">
              <a:extLst>
                <a:ext uri="{FF2B5EF4-FFF2-40B4-BE49-F238E27FC236}">
                  <a16:creationId xmlns:a16="http://schemas.microsoft.com/office/drawing/2014/main" id="{7628D947-072B-DE4F-A3E3-8CD997314600}"/>
                </a:ext>
              </a:extLst>
            </p:cNvPr>
            <p:cNvSpPr/>
            <p:nvPr/>
          </p:nvSpPr>
          <p:spPr>
            <a:xfrm flipV="1">
              <a:off x="3951732" y="24339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30" name="Diamond 229">
              <a:extLst>
                <a:ext uri="{FF2B5EF4-FFF2-40B4-BE49-F238E27FC236}">
                  <a16:creationId xmlns:a16="http://schemas.microsoft.com/office/drawing/2014/main" id="{2FDF70DF-9320-F148-8BA0-49CDD40DF699}"/>
                </a:ext>
              </a:extLst>
            </p:cNvPr>
            <p:cNvSpPr/>
            <p:nvPr/>
          </p:nvSpPr>
          <p:spPr>
            <a:xfrm flipV="1">
              <a:off x="4617035" y="23838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31" name="Arc 230">
              <a:extLst>
                <a:ext uri="{FF2B5EF4-FFF2-40B4-BE49-F238E27FC236}">
                  <a16:creationId xmlns:a16="http://schemas.microsoft.com/office/drawing/2014/main" id="{E75F5E4C-E045-C848-927F-A1C032C2AE40}"/>
                </a:ext>
              </a:extLst>
            </p:cNvPr>
            <p:cNvSpPr/>
            <p:nvPr/>
          </p:nvSpPr>
          <p:spPr>
            <a:xfrm flipV="1">
              <a:off x="3482168" y="20739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32" name="Straight Connector 231">
              <a:extLst>
                <a:ext uri="{FF2B5EF4-FFF2-40B4-BE49-F238E27FC236}">
                  <a16:creationId xmlns:a16="http://schemas.microsoft.com/office/drawing/2014/main" id="{25E2D50D-F91F-A748-B69F-1B3805197EEF}"/>
                </a:ext>
              </a:extLst>
            </p:cNvPr>
            <p:cNvCxnSpPr>
              <a:cxnSpLocks/>
            </p:cNvCxnSpPr>
            <p:nvPr/>
          </p:nvCxnSpPr>
          <p:spPr>
            <a:xfrm>
              <a:off x="3688576" y="24196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32D3C4F-1894-3941-A4C1-B200C12550E0}"/>
                </a:ext>
              </a:extLst>
            </p:cNvPr>
            <p:cNvCxnSpPr>
              <a:cxnSpLocks/>
              <a:endCxn id="229" idx="1"/>
            </p:cNvCxnSpPr>
            <p:nvPr/>
          </p:nvCxnSpPr>
          <p:spPr>
            <a:xfrm flipV="1">
              <a:off x="3693103" y="256552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Elbow Connector 233">
              <a:extLst>
                <a:ext uri="{FF2B5EF4-FFF2-40B4-BE49-F238E27FC236}">
                  <a16:creationId xmlns:a16="http://schemas.microsoft.com/office/drawing/2014/main" id="{AFD00459-B8E4-5748-8970-A96AEBAF9BA8}"/>
                </a:ext>
              </a:extLst>
            </p:cNvPr>
            <p:cNvCxnSpPr>
              <a:cxnSpLocks/>
              <a:stCxn id="229" idx="3"/>
            </p:cNvCxnSpPr>
            <p:nvPr/>
          </p:nvCxnSpPr>
          <p:spPr>
            <a:xfrm flipV="1">
              <a:off x="4214926" y="22818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Elbow Connector 234">
              <a:extLst>
                <a:ext uri="{FF2B5EF4-FFF2-40B4-BE49-F238E27FC236}">
                  <a16:creationId xmlns:a16="http://schemas.microsoft.com/office/drawing/2014/main" id="{43C19FC2-071E-4F48-94CA-ED1E6842565D}"/>
                </a:ext>
              </a:extLst>
            </p:cNvPr>
            <p:cNvCxnSpPr>
              <a:cxnSpLocks/>
              <a:stCxn id="230" idx="3"/>
            </p:cNvCxnSpPr>
            <p:nvPr/>
          </p:nvCxnSpPr>
          <p:spPr>
            <a:xfrm flipV="1">
              <a:off x="4980301" y="22819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Elbow Connector 235">
              <a:extLst>
                <a:ext uri="{FF2B5EF4-FFF2-40B4-BE49-F238E27FC236}">
                  <a16:creationId xmlns:a16="http://schemas.microsoft.com/office/drawing/2014/main" id="{BD6E6145-04BF-CB47-9841-5060D587513C}"/>
                </a:ext>
              </a:extLst>
            </p:cNvPr>
            <p:cNvCxnSpPr>
              <a:cxnSpLocks/>
              <a:endCxn id="230" idx="1"/>
            </p:cNvCxnSpPr>
            <p:nvPr/>
          </p:nvCxnSpPr>
          <p:spPr>
            <a:xfrm rot="16200000" flipH="1">
              <a:off x="4389554" y="23380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4A85EA70-55E1-2047-9279-8DAB1E052335}"/>
                </a:ext>
              </a:extLst>
            </p:cNvPr>
            <p:cNvCxnSpPr>
              <a:cxnSpLocks/>
              <a:endCxn id="238" idx="2"/>
            </p:cNvCxnSpPr>
            <p:nvPr/>
          </p:nvCxnSpPr>
          <p:spPr>
            <a:xfrm>
              <a:off x="3826352" y="22818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8" name="Oval 237">
              <a:extLst>
                <a:ext uri="{FF2B5EF4-FFF2-40B4-BE49-F238E27FC236}">
                  <a16:creationId xmlns:a16="http://schemas.microsoft.com/office/drawing/2014/main" id="{71A0B34A-4D6B-4646-AC76-9FEDAB5A60D2}"/>
                </a:ext>
              </a:extLst>
            </p:cNvPr>
            <p:cNvSpPr/>
            <p:nvPr/>
          </p:nvSpPr>
          <p:spPr>
            <a:xfrm flipV="1">
              <a:off x="5242742"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0" name="Rectangle 239">
              <a:extLst>
                <a:ext uri="{FF2B5EF4-FFF2-40B4-BE49-F238E27FC236}">
                  <a16:creationId xmlns:a16="http://schemas.microsoft.com/office/drawing/2014/main" id="{3B827B1A-BFC3-F647-9A8E-4BF787A6E457}"/>
                </a:ext>
              </a:extLst>
            </p:cNvPr>
            <p:cNvSpPr/>
            <p:nvPr/>
          </p:nvSpPr>
          <p:spPr>
            <a:xfrm flipV="1">
              <a:off x="2252961" y="243393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1" name="Diamond 240">
              <a:extLst>
                <a:ext uri="{FF2B5EF4-FFF2-40B4-BE49-F238E27FC236}">
                  <a16:creationId xmlns:a16="http://schemas.microsoft.com/office/drawing/2014/main" id="{B908F7BD-5DAA-2B44-BAB0-EC196706CAD4}"/>
                </a:ext>
              </a:extLst>
            </p:cNvPr>
            <p:cNvSpPr/>
            <p:nvPr/>
          </p:nvSpPr>
          <p:spPr>
            <a:xfrm flipV="1">
              <a:off x="2918264" y="2383896"/>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2" name="Arc 241">
              <a:extLst>
                <a:ext uri="{FF2B5EF4-FFF2-40B4-BE49-F238E27FC236}">
                  <a16:creationId xmlns:a16="http://schemas.microsoft.com/office/drawing/2014/main" id="{0AD4DE27-4814-9A42-8D73-AD2FFE9234C3}"/>
                </a:ext>
              </a:extLst>
            </p:cNvPr>
            <p:cNvSpPr/>
            <p:nvPr/>
          </p:nvSpPr>
          <p:spPr>
            <a:xfrm flipV="1">
              <a:off x="1783396" y="207399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43" name="Straight Connector 242">
              <a:extLst>
                <a:ext uri="{FF2B5EF4-FFF2-40B4-BE49-F238E27FC236}">
                  <a16:creationId xmlns:a16="http://schemas.microsoft.com/office/drawing/2014/main" id="{64C38982-DCC9-AE4B-B59C-94CF4FCCA730}"/>
                </a:ext>
              </a:extLst>
            </p:cNvPr>
            <p:cNvCxnSpPr>
              <a:cxnSpLocks/>
              <a:stCxn id="245" idx="0"/>
            </p:cNvCxnSpPr>
            <p:nvPr/>
          </p:nvCxnSpPr>
          <p:spPr>
            <a:xfrm>
              <a:off x="1989804" y="241967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79F5186-022A-4A43-A660-E2218CCB3EEB}"/>
                </a:ext>
              </a:extLst>
            </p:cNvPr>
            <p:cNvCxnSpPr>
              <a:cxnSpLocks/>
              <a:endCxn id="240" idx="1"/>
            </p:cNvCxnSpPr>
            <p:nvPr/>
          </p:nvCxnSpPr>
          <p:spPr>
            <a:xfrm flipV="1">
              <a:off x="1994331" y="256552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626DAA23-3733-654C-BB63-942E7EA081D3}"/>
                </a:ext>
              </a:extLst>
            </p:cNvPr>
            <p:cNvSpPr/>
            <p:nvPr/>
          </p:nvSpPr>
          <p:spPr>
            <a:xfrm flipV="1">
              <a:off x="1852028"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6" name="Elbow Connector 245">
              <a:extLst>
                <a:ext uri="{FF2B5EF4-FFF2-40B4-BE49-F238E27FC236}">
                  <a16:creationId xmlns:a16="http://schemas.microsoft.com/office/drawing/2014/main" id="{C1B3B9C6-8FD1-E94C-BC40-631EDEE7189B}"/>
                </a:ext>
              </a:extLst>
            </p:cNvPr>
            <p:cNvCxnSpPr>
              <a:cxnSpLocks/>
              <a:stCxn id="240" idx="3"/>
            </p:cNvCxnSpPr>
            <p:nvPr/>
          </p:nvCxnSpPr>
          <p:spPr>
            <a:xfrm flipV="1">
              <a:off x="2516155" y="228189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Elbow Connector 246">
              <a:extLst>
                <a:ext uri="{FF2B5EF4-FFF2-40B4-BE49-F238E27FC236}">
                  <a16:creationId xmlns:a16="http://schemas.microsoft.com/office/drawing/2014/main" id="{CB38D196-8636-8543-8A33-650C8774BB59}"/>
                </a:ext>
              </a:extLst>
            </p:cNvPr>
            <p:cNvCxnSpPr>
              <a:cxnSpLocks/>
              <a:stCxn id="241" idx="3"/>
            </p:cNvCxnSpPr>
            <p:nvPr/>
          </p:nvCxnSpPr>
          <p:spPr>
            <a:xfrm flipV="1">
              <a:off x="3281530" y="228190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Elbow Connector 247">
              <a:extLst>
                <a:ext uri="{FF2B5EF4-FFF2-40B4-BE49-F238E27FC236}">
                  <a16:creationId xmlns:a16="http://schemas.microsoft.com/office/drawing/2014/main" id="{7141F94C-B879-FB40-B4AE-6EF7F7BD1A49}"/>
                </a:ext>
              </a:extLst>
            </p:cNvPr>
            <p:cNvCxnSpPr>
              <a:cxnSpLocks/>
              <a:endCxn id="241" idx="1"/>
            </p:cNvCxnSpPr>
            <p:nvPr/>
          </p:nvCxnSpPr>
          <p:spPr>
            <a:xfrm rot="16200000" flipH="1">
              <a:off x="2690783" y="233804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A1D434D4-5925-474D-B2B7-8841D6778F16}"/>
                </a:ext>
              </a:extLst>
            </p:cNvPr>
            <p:cNvCxnSpPr>
              <a:cxnSpLocks/>
              <a:stCxn id="245" idx="6"/>
              <a:endCxn id="250" idx="2"/>
            </p:cNvCxnSpPr>
            <p:nvPr/>
          </p:nvCxnSpPr>
          <p:spPr>
            <a:xfrm>
              <a:off x="2127580" y="228189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39FADB13-9C37-C542-93A4-D3738D506FF3}"/>
                </a:ext>
              </a:extLst>
            </p:cNvPr>
            <p:cNvSpPr/>
            <p:nvPr/>
          </p:nvSpPr>
          <p:spPr>
            <a:xfrm flipV="1">
              <a:off x="3543971" y="214412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2" name="Rectangle 251">
              <a:extLst>
                <a:ext uri="{FF2B5EF4-FFF2-40B4-BE49-F238E27FC236}">
                  <a16:creationId xmlns:a16="http://schemas.microsoft.com/office/drawing/2014/main" id="{DF61CCEC-5FDF-9045-8DD6-6132C7C57AFD}"/>
                </a:ext>
              </a:extLst>
            </p:cNvPr>
            <p:cNvSpPr/>
            <p:nvPr/>
          </p:nvSpPr>
          <p:spPr>
            <a:xfrm flipV="1">
              <a:off x="7349274" y="24339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3" name="Arc 252">
              <a:extLst>
                <a:ext uri="{FF2B5EF4-FFF2-40B4-BE49-F238E27FC236}">
                  <a16:creationId xmlns:a16="http://schemas.microsoft.com/office/drawing/2014/main" id="{0DE6C08B-4C07-1249-9C73-C78B492BE3E0}"/>
                </a:ext>
              </a:extLst>
            </p:cNvPr>
            <p:cNvSpPr/>
            <p:nvPr/>
          </p:nvSpPr>
          <p:spPr>
            <a:xfrm flipV="1">
              <a:off x="6879710" y="20739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54" name="Straight Connector 253">
              <a:extLst>
                <a:ext uri="{FF2B5EF4-FFF2-40B4-BE49-F238E27FC236}">
                  <a16:creationId xmlns:a16="http://schemas.microsoft.com/office/drawing/2014/main" id="{72EB635F-4E86-0248-A4D2-D8A31F17C014}"/>
                </a:ext>
              </a:extLst>
            </p:cNvPr>
            <p:cNvCxnSpPr>
              <a:cxnSpLocks/>
              <a:endCxn id="252" idx="1"/>
            </p:cNvCxnSpPr>
            <p:nvPr/>
          </p:nvCxnSpPr>
          <p:spPr>
            <a:xfrm flipV="1">
              <a:off x="7090645" y="2565528"/>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Elbow Connector 254">
              <a:extLst>
                <a:ext uri="{FF2B5EF4-FFF2-40B4-BE49-F238E27FC236}">
                  <a16:creationId xmlns:a16="http://schemas.microsoft.com/office/drawing/2014/main" id="{C9DBFB7F-BE6D-CB49-B0ED-942B9D808B8F}"/>
                </a:ext>
              </a:extLst>
            </p:cNvPr>
            <p:cNvCxnSpPr>
              <a:cxnSpLocks/>
              <a:stCxn id="252" idx="3"/>
            </p:cNvCxnSpPr>
            <p:nvPr/>
          </p:nvCxnSpPr>
          <p:spPr>
            <a:xfrm flipV="1">
              <a:off x="7612468" y="22818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99AA346-0C6E-3C4F-96FA-EDE3B78FDB0B}"/>
                </a:ext>
              </a:extLst>
            </p:cNvPr>
            <p:cNvCxnSpPr>
              <a:cxnSpLocks/>
            </p:cNvCxnSpPr>
            <p:nvPr/>
          </p:nvCxnSpPr>
          <p:spPr>
            <a:xfrm>
              <a:off x="7223894" y="228189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7" name="Oval 256">
              <a:extLst>
                <a:ext uri="{FF2B5EF4-FFF2-40B4-BE49-F238E27FC236}">
                  <a16:creationId xmlns:a16="http://schemas.microsoft.com/office/drawing/2014/main" id="{C2B39D97-67D3-6348-9F9F-063B506A8D80}"/>
                </a:ext>
              </a:extLst>
            </p:cNvPr>
            <p:cNvSpPr/>
            <p:nvPr/>
          </p:nvSpPr>
          <p:spPr>
            <a:xfrm flipV="1">
              <a:off x="8640284" y="21441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58" name="Straight Connector 257">
              <a:extLst>
                <a:ext uri="{FF2B5EF4-FFF2-40B4-BE49-F238E27FC236}">
                  <a16:creationId xmlns:a16="http://schemas.microsoft.com/office/drawing/2014/main" id="{4CBB67AD-87F7-494E-9B62-5F9EFDB1961F}"/>
                </a:ext>
              </a:extLst>
            </p:cNvPr>
            <p:cNvCxnSpPr>
              <a:cxnSpLocks/>
            </p:cNvCxnSpPr>
            <p:nvPr/>
          </p:nvCxnSpPr>
          <p:spPr>
            <a:xfrm>
              <a:off x="8482559" y="228189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9" name="Oval 258">
              <a:extLst>
                <a:ext uri="{FF2B5EF4-FFF2-40B4-BE49-F238E27FC236}">
                  <a16:creationId xmlns:a16="http://schemas.microsoft.com/office/drawing/2014/main" id="{70ABFF27-F780-2B4B-8E19-93CE4A6CC4A7}"/>
                </a:ext>
              </a:extLst>
            </p:cNvPr>
            <p:cNvSpPr/>
            <p:nvPr/>
          </p:nvSpPr>
          <p:spPr>
            <a:xfrm>
              <a:off x="8012043" y="22482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60" name="Oval 259">
              <a:extLst>
                <a:ext uri="{FF2B5EF4-FFF2-40B4-BE49-F238E27FC236}">
                  <a16:creationId xmlns:a16="http://schemas.microsoft.com/office/drawing/2014/main" id="{99C1CF51-15C1-FA47-AA0E-7FAEE723F91D}"/>
                </a:ext>
              </a:extLst>
            </p:cNvPr>
            <p:cNvSpPr/>
            <p:nvPr/>
          </p:nvSpPr>
          <p:spPr>
            <a:xfrm>
              <a:off x="8171713" y="22482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61" name="Oval 260">
              <a:extLst>
                <a:ext uri="{FF2B5EF4-FFF2-40B4-BE49-F238E27FC236}">
                  <a16:creationId xmlns:a16="http://schemas.microsoft.com/office/drawing/2014/main" id="{8F53B487-B600-574D-8B57-90AE43103ACB}"/>
                </a:ext>
              </a:extLst>
            </p:cNvPr>
            <p:cNvSpPr/>
            <p:nvPr/>
          </p:nvSpPr>
          <p:spPr>
            <a:xfrm>
              <a:off x="8329367" y="22482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62" name="Google Shape;399;p3">
              <a:extLst>
                <a:ext uri="{FF2B5EF4-FFF2-40B4-BE49-F238E27FC236}">
                  <a16:creationId xmlns:a16="http://schemas.microsoft.com/office/drawing/2014/main" id="{C3EE7FEB-028C-BF49-A678-C498C5B1CEFC}"/>
                </a:ext>
              </a:extLst>
            </p:cNvPr>
            <p:cNvSpPr/>
            <p:nvPr/>
          </p:nvSpPr>
          <p:spPr>
            <a:xfrm rot="16200000">
              <a:off x="1270288" y="212641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263" name="Straight Connector 262">
              <a:extLst>
                <a:ext uri="{FF2B5EF4-FFF2-40B4-BE49-F238E27FC236}">
                  <a16:creationId xmlns:a16="http://schemas.microsoft.com/office/drawing/2014/main" id="{5C6FBE9E-BEB8-1C45-9CDD-9BAF412679D3}"/>
                </a:ext>
              </a:extLst>
            </p:cNvPr>
            <p:cNvCxnSpPr>
              <a:cxnSpLocks/>
              <a:stCxn id="262" idx="2"/>
            </p:cNvCxnSpPr>
            <p:nvPr/>
          </p:nvCxnSpPr>
          <p:spPr>
            <a:xfrm>
              <a:off x="1581784" y="228042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4" name="TextBox 263">
              <a:extLst>
                <a:ext uri="{FF2B5EF4-FFF2-40B4-BE49-F238E27FC236}">
                  <a16:creationId xmlns:a16="http://schemas.microsoft.com/office/drawing/2014/main" id="{91B5E785-1B0A-164A-A20B-FE338149E028}"/>
                </a:ext>
              </a:extLst>
            </p:cNvPr>
            <p:cNvSpPr txBox="1"/>
            <p:nvPr/>
          </p:nvSpPr>
          <p:spPr>
            <a:xfrm>
              <a:off x="722748" y="2064993"/>
              <a:ext cx="429565"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le</a:t>
              </a:r>
            </a:p>
          </p:txBody>
        </p:sp>
      </p:grpSp>
      <p:grpSp>
        <p:nvGrpSpPr>
          <p:cNvPr id="17" name="Group 16">
            <a:extLst>
              <a:ext uri="{FF2B5EF4-FFF2-40B4-BE49-F238E27FC236}">
                <a16:creationId xmlns:a16="http://schemas.microsoft.com/office/drawing/2014/main" id="{5E9A0D08-2796-4844-B0FC-F6C91FBA8508}"/>
              </a:ext>
            </a:extLst>
          </p:cNvPr>
          <p:cNvGrpSpPr/>
          <p:nvPr/>
        </p:nvGrpSpPr>
        <p:grpSpPr>
          <a:xfrm>
            <a:off x="1153503" y="3884609"/>
            <a:ext cx="8776736" cy="605008"/>
            <a:chOff x="740777" y="2723954"/>
            <a:chExt cx="9873829" cy="680634"/>
          </a:xfrm>
        </p:grpSpPr>
        <p:cxnSp>
          <p:nvCxnSpPr>
            <p:cNvPr id="265" name="Straight Connector 264">
              <a:extLst>
                <a:ext uri="{FF2B5EF4-FFF2-40B4-BE49-F238E27FC236}">
                  <a16:creationId xmlns:a16="http://schemas.microsoft.com/office/drawing/2014/main" id="{A2CB1FB4-2E64-4748-A17D-47922B253CFE}"/>
                </a:ext>
              </a:extLst>
            </p:cNvPr>
            <p:cNvCxnSpPr>
              <a:cxnSpLocks/>
            </p:cNvCxnSpPr>
            <p:nvPr/>
          </p:nvCxnSpPr>
          <p:spPr>
            <a:xfrm>
              <a:off x="7086118"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266" name="Rectangle 265">
              <a:extLst>
                <a:ext uri="{FF2B5EF4-FFF2-40B4-BE49-F238E27FC236}">
                  <a16:creationId xmlns:a16="http://schemas.microsoft.com/office/drawing/2014/main" id="{A9F21F36-2DB1-5240-A70D-DD2A1CC55719}"/>
                </a:ext>
              </a:extLst>
            </p:cNvPr>
            <p:cNvSpPr/>
            <p:nvPr/>
          </p:nvSpPr>
          <p:spPr>
            <a:xfrm flipV="1">
              <a:off x="9048044"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67" name="Diamond 266">
              <a:extLst>
                <a:ext uri="{FF2B5EF4-FFF2-40B4-BE49-F238E27FC236}">
                  <a16:creationId xmlns:a16="http://schemas.microsoft.com/office/drawing/2014/main" id="{BC6E1B6E-AD11-C443-9ADF-B9D9E063CC7D}"/>
                </a:ext>
              </a:extLst>
            </p:cNvPr>
            <p:cNvSpPr/>
            <p:nvPr/>
          </p:nvSpPr>
          <p:spPr>
            <a:xfrm flipV="1">
              <a:off x="9713347" y="304132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68" name="Arc 267">
              <a:extLst>
                <a:ext uri="{FF2B5EF4-FFF2-40B4-BE49-F238E27FC236}">
                  <a16:creationId xmlns:a16="http://schemas.microsoft.com/office/drawing/2014/main" id="{CC7B2594-B60E-2F4F-A21C-F20980C62F8D}"/>
                </a:ext>
              </a:extLst>
            </p:cNvPr>
            <p:cNvSpPr/>
            <p:nvPr/>
          </p:nvSpPr>
          <p:spPr>
            <a:xfrm flipV="1">
              <a:off x="8578480"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69" name="Straight Connector 268">
              <a:extLst>
                <a:ext uri="{FF2B5EF4-FFF2-40B4-BE49-F238E27FC236}">
                  <a16:creationId xmlns:a16="http://schemas.microsoft.com/office/drawing/2014/main" id="{E6C3BEBA-743D-054A-A098-A070A24821F3}"/>
                </a:ext>
              </a:extLst>
            </p:cNvPr>
            <p:cNvCxnSpPr>
              <a:cxnSpLocks/>
            </p:cNvCxnSpPr>
            <p:nvPr/>
          </p:nvCxnSpPr>
          <p:spPr>
            <a:xfrm>
              <a:off x="8784888"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F38FAFD-657A-F64B-9B75-3D4026D565E0}"/>
                </a:ext>
              </a:extLst>
            </p:cNvPr>
            <p:cNvCxnSpPr>
              <a:cxnSpLocks/>
              <a:endCxn id="266" idx="1"/>
            </p:cNvCxnSpPr>
            <p:nvPr/>
          </p:nvCxnSpPr>
          <p:spPr>
            <a:xfrm flipV="1">
              <a:off x="8789415"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Elbow Connector 270">
              <a:extLst>
                <a:ext uri="{FF2B5EF4-FFF2-40B4-BE49-F238E27FC236}">
                  <a16:creationId xmlns:a16="http://schemas.microsoft.com/office/drawing/2014/main" id="{BEDB6E7C-77A9-9344-AE7B-63392F027437}"/>
                </a:ext>
              </a:extLst>
            </p:cNvPr>
            <p:cNvCxnSpPr>
              <a:cxnSpLocks/>
              <a:stCxn id="266" idx="3"/>
            </p:cNvCxnSpPr>
            <p:nvPr/>
          </p:nvCxnSpPr>
          <p:spPr>
            <a:xfrm flipV="1">
              <a:off x="9311238"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Elbow Connector 271">
              <a:extLst>
                <a:ext uri="{FF2B5EF4-FFF2-40B4-BE49-F238E27FC236}">
                  <a16:creationId xmlns:a16="http://schemas.microsoft.com/office/drawing/2014/main" id="{2AFE29EF-8793-ED48-AC95-92CCAD216C80}"/>
                </a:ext>
              </a:extLst>
            </p:cNvPr>
            <p:cNvCxnSpPr>
              <a:cxnSpLocks/>
              <a:stCxn id="267" idx="3"/>
            </p:cNvCxnSpPr>
            <p:nvPr/>
          </p:nvCxnSpPr>
          <p:spPr>
            <a:xfrm flipV="1">
              <a:off x="10076613" y="29393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Elbow Connector 272">
              <a:extLst>
                <a:ext uri="{FF2B5EF4-FFF2-40B4-BE49-F238E27FC236}">
                  <a16:creationId xmlns:a16="http://schemas.microsoft.com/office/drawing/2014/main" id="{1CE91397-723F-9B4E-BDE0-54E01D73C207}"/>
                </a:ext>
              </a:extLst>
            </p:cNvPr>
            <p:cNvCxnSpPr>
              <a:cxnSpLocks/>
              <a:endCxn id="267" idx="1"/>
            </p:cNvCxnSpPr>
            <p:nvPr/>
          </p:nvCxnSpPr>
          <p:spPr>
            <a:xfrm rot="16200000" flipH="1">
              <a:off x="9485866" y="29954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3992CB45-190B-484C-A374-12DCC1A9EC86}"/>
                </a:ext>
              </a:extLst>
            </p:cNvPr>
            <p:cNvCxnSpPr>
              <a:cxnSpLocks/>
              <a:endCxn id="275" idx="2"/>
            </p:cNvCxnSpPr>
            <p:nvPr/>
          </p:nvCxnSpPr>
          <p:spPr>
            <a:xfrm>
              <a:off x="8922664" y="29393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5" name="Oval 274">
              <a:extLst>
                <a:ext uri="{FF2B5EF4-FFF2-40B4-BE49-F238E27FC236}">
                  <a16:creationId xmlns:a16="http://schemas.microsoft.com/office/drawing/2014/main" id="{B38B6C41-8242-2E48-9CC6-C14CF758C1D5}"/>
                </a:ext>
              </a:extLst>
            </p:cNvPr>
            <p:cNvSpPr/>
            <p:nvPr/>
          </p:nvSpPr>
          <p:spPr>
            <a:xfrm flipV="1">
              <a:off x="10339054"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6" name="Rectangle 275">
              <a:extLst>
                <a:ext uri="{FF2B5EF4-FFF2-40B4-BE49-F238E27FC236}">
                  <a16:creationId xmlns:a16="http://schemas.microsoft.com/office/drawing/2014/main" id="{ED8DF6FC-2095-FC4E-AE60-4E02EC318E7D}"/>
                </a:ext>
              </a:extLst>
            </p:cNvPr>
            <p:cNvSpPr/>
            <p:nvPr/>
          </p:nvSpPr>
          <p:spPr>
            <a:xfrm flipV="1">
              <a:off x="5650502"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7" name="Diamond 276">
              <a:extLst>
                <a:ext uri="{FF2B5EF4-FFF2-40B4-BE49-F238E27FC236}">
                  <a16:creationId xmlns:a16="http://schemas.microsoft.com/office/drawing/2014/main" id="{7078C51F-6741-934D-B9CB-2D003069CB04}"/>
                </a:ext>
              </a:extLst>
            </p:cNvPr>
            <p:cNvSpPr/>
            <p:nvPr/>
          </p:nvSpPr>
          <p:spPr>
            <a:xfrm flipV="1">
              <a:off x="6315805" y="304132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8" name="Arc 277">
              <a:extLst>
                <a:ext uri="{FF2B5EF4-FFF2-40B4-BE49-F238E27FC236}">
                  <a16:creationId xmlns:a16="http://schemas.microsoft.com/office/drawing/2014/main" id="{805E3FE2-9F80-2849-8BA3-C9D16E75D1ED}"/>
                </a:ext>
              </a:extLst>
            </p:cNvPr>
            <p:cNvSpPr/>
            <p:nvPr/>
          </p:nvSpPr>
          <p:spPr>
            <a:xfrm flipV="1">
              <a:off x="5180938"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79" name="Straight Connector 278">
              <a:extLst>
                <a:ext uri="{FF2B5EF4-FFF2-40B4-BE49-F238E27FC236}">
                  <a16:creationId xmlns:a16="http://schemas.microsoft.com/office/drawing/2014/main" id="{4479E0B8-A61E-2D45-B385-2FD492A5AB84}"/>
                </a:ext>
              </a:extLst>
            </p:cNvPr>
            <p:cNvCxnSpPr>
              <a:cxnSpLocks/>
            </p:cNvCxnSpPr>
            <p:nvPr/>
          </p:nvCxnSpPr>
          <p:spPr>
            <a:xfrm>
              <a:off x="5387346"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62EA273B-D25F-E942-A46A-B82CF0B5E528}"/>
                </a:ext>
              </a:extLst>
            </p:cNvPr>
            <p:cNvCxnSpPr>
              <a:cxnSpLocks/>
              <a:endCxn id="276" idx="1"/>
            </p:cNvCxnSpPr>
            <p:nvPr/>
          </p:nvCxnSpPr>
          <p:spPr>
            <a:xfrm flipV="1">
              <a:off x="5391873"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Elbow Connector 280">
              <a:extLst>
                <a:ext uri="{FF2B5EF4-FFF2-40B4-BE49-F238E27FC236}">
                  <a16:creationId xmlns:a16="http://schemas.microsoft.com/office/drawing/2014/main" id="{9F7F7E21-EBE8-5545-82E7-28E1D814A947}"/>
                </a:ext>
              </a:extLst>
            </p:cNvPr>
            <p:cNvCxnSpPr>
              <a:cxnSpLocks/>
              <a:stCxn id="276" idx="3"/>
            </p:cNvCxnSpPr>
            <p:nvPr/>
          </p:nvCxnSpPr>
          <p:spPr>
            <a:xfrm flipV="1">
              <a:off x="5913696"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Elbow Connector 281">
              <a:extLst>
                <a:ext uri="{FF2B5EF4-FFF2-40B4-BE49-F238E27FC236}">
                  <a16:creationId xmlns:a16="http://schemas.microsoft.com/office/drawing/2014/main" id="{8CFB6636-1E2E-5842-BEE3-557825B6853B}"/>
                </a:ext>
              </a:extLst>
            </p:cNvPr>
            <p:cNvCxnSpPr>
              <a:cxnSpLocks/>
              <a:stCxn id="277" idx="3"/>
            </p:cNvCxnSpPr>
            <p:nvPr/>
          </p:nvCxnSpPr>
          <p:spPr>
            <a:xfrm flipV="1">
              <a:off x="6679072" y="29393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Elbow Connector 282">
              <a:extLst>
                <a:ext uri="{FF2B5EF4-FFF2-40B4-BE49-F238E27FC236}">
                  <a16:creationId xmlns:a16="http://schemas.microsoft.com/office/drawing/2014/main" id="{D1A6628C-BB19-C545-982A-CEFFE638A267}"/>
                </a:ext>
              </a:extLst>
            </p:cNvPr>
            <p:cNvCxnSpPr>
              <a:cxnSpLocks/>
              <a:endCxn id="277" idx="1"/>
            </p:cNvCxnSpPr>
            <p:nvPr/>
          </p:nvCxnSpPr>
          <p:spPr>
            <a:xfrm rot="16200000" flipH="1">
              <a:off x="6088324" y="29954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F297143-C8B9-C94C-A04F-796447D3A318}"/>
                </a:ext>
              </a:extLst>
            </p:cNvPr>
            <p:cNvCxnSpPr>
              <a:cxnSpLocks/>
              <a:endCxn id="285" idx="2"/>
            </p:cNvCxnSpPr>
            <p:nvPr/>
          </p:nvCxnSpPr>
          <p:spPr>
            <a:xfrm>
              <a:off x="5525122" y="29393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5" name="Oval 284">
              <a:extLst>
                <a:ext uri="{FF2B5EF4-FFF2-40B4-BE49-F238E27FC236}">
                  <a16:creationId xmlns:a16="http://schemas.microsoft.com/office/drawing/2014/main" id="{6AF29CC6-8765-D745-BC7C-4992D9E02199}"/>
                </a:ext>
              </a:extLst>
            </p:cNvPr>
            <p:cNvSpPr/>
            <p:nvPr/>
          </p:nvSpPr>
          <p:spPr>
            <a:xfrm flipV="1">
              <a:off x="6941513"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6" name="Rectangle 285">
              <a:extLst>
                <a:ext uri="{FF2B5EF4-FFF2-40B4-BE49-F238E27FC236}">
                  <a16:creationId xmlns:a16="http://schemas.microsoft.com/office/drawing/2014/main" id="{423C14EB-9DE6-F04B-8322-F0F7276F7986}"/>
                </a:ext>
              </a:extLst>
            </p:cNvPr>
            <p:cNvSpPr/>
            <p:nvPr/>
          </p:nvSpPr>
          <p:spPr>
            <a:xfrm flipV="1">
              <a:off x="3951732"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7" name="Diamond 286">
              <a:extLst>
                <a:ext uri="{FF2B5EF4-FFF2-40B4-BE49-F238E27FC236}">
                  <a16:creationId xmlns:a16="http://schemas.microsoft.com/office/drawing/2014/main" id="{29203F06-5154-CB45-AC58-02742D835D56}"/>
                </a:ext>
              </a:extLst>
            </p:cNvPr>
            <p:cNvSpPr/>
            <p:nvPr/>
          </p:nvSpPr>
          <p:spPr>
            <a:xfrm flipV="1">
              <a:off x="4617035" y="304132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8" name="Arc 287">
              <a:extLst>
                <a:ext uri="{FF2B5EF4-FFF2-40B4-BE49-F238E27FC236}">
                  <a16:creationId xmlns:a16="http://schemas.microsoft.com/office/drawing/2014/main" id="{53A9C825-60D0-BB47-8973-D0A27C9A829B}"/>
                </a:ext>
              </a:extLst>
            </p:cNvPr>
            <p:cNvSpPr/>
            <p:nvPr/>
          </p:nvSpPr>
          <p:spPr>
            <a:xfrm flipV="1">
              <a:off x="3482168"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89" name="Straight Connector 288">
              <a:extLst>
                <a:ext uri="{FF2B5EF4-FFF2-40B4-BE49-F238E27FC236}">
                  <a16:creationId xmlns:a16="http://schemas.microsoft.com/office/drawing/2014/main" id="{B9B68DBA-9891-BD45-82DB-14F84B9FAC63}"/>
                </a:ext>
              </a:extLst>
            </p:cNvPr>
            <p:cNvCxnSpPr>
              <a:cxnSpLocks/>
            </p:cNvCxnSpPr>
            <p:nvPr/>
          </p:nvCxnSpPr>
          <p:spPr>
            <a:xfrm>
              <a:off x="3688576"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42FC253-CFC2-624C-A27B-E0B55533E987}"/>
                </a:ext>
              </a:extLst>
            </p:cNvPr>
            <p:cNvCxnSpPr>
              <a:cxnSpLocks/>
              <a:endCxn id="286" idx="1"/>
            </p:cNvCxnSpPr>
            <p:nvPr/>
          </p:nvCxnSpPr>
          <p:spPr>
            <a:xfrm flipV="1">
              <a:off x="3693103"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Elbow Connector 290">
              <a:extLst>
                <a:ext uri="{FF2B5EF4-FFF2-40B4-BE49-F238E27FC236}">
                  <a16:creationId xmlns:a16="http://schemas.microsoft.com/office/drawing/2014/main" id="{751D2995-4333-3A48-8495-E71B7563507F}"/>
                </a:ext>
              </a:extLst>
            </p:cNvPr>
            <p:cNvCxnSpPr>
              <a:cxnSpLocks/>
              <a:stCxn id="286" idx="3"/>
            </p:cNvCxnSpPr>
            <p:nvPr/>
          </p:nvCxnSpPr>
          <p:spPr>
            <a:xfrm flipV="1">
              <a:off x="4214926"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Elbow Connector 291">
              <a:extLst>
                <a:ext uri="{FF2B5EF4-FFF2-40B4-BE49-F238E27FC236}">
                  <a16:creationId xmlns:a16="http://schemas.microsoft.com/office/drawing/2014/main" id="{D6DBB02B-575C-A243-BB12-A61BA48CE57F}"/>
                </a:ext>
              </a:extLst>
            </p:cNvPr>
            <p:cNvCxnSpPr>
              <a:cxnSpLocks/>
              <a:stCxn id="287" idx="3"/>
            </p:cNvCxnSpPr>
            <p:nvPr/>
          </p:nvCxnSpPr>
          <p:spPr>
            <a:xfrm flipV="1">
              <a:off x="4980301" y="29393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Elbow Connector 292">
              <a:extLst>
                <a:ext uri="{FF2B5EF4-FFF2-40B4-BE49-F238E27FC236}">
                  <a16:creationId xmlns:a16="http://schemas.microsoft.com/office/drawing/2014/main" id="{85B6D02A-CB2E-DD4D-A46B-FC4E5ADCC7E8}"/>
                </a:ext>
              </a:extLst>
            </p:cNvPr>
            <p:cNvCxnSpPr>
              <a:cxnSpLocks/>
              <a:endCxn id="287" idx="1"/>
            </p:cNvCxnSpPr>
            <p:nvPr/>
          </p:nvCxnSpPr>
          <p:spPr>
            <a:xfrm rot="16200000" flipH="1">
              <a:off x="4389554" y="29954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45BD98CE-7038-C940-8217-4D693310CAB3}"/>
                </a:ext>
              </a:extLst>
            </p:cNvPr>
            <p:cNvCxnSpPr>
              <a:cxnSpLocks/>
              <a:endCxn id="295" idx="2"/>
            </p:cNvCxnSpPr>
            <p:nvPr/>
          </p:nvCxnSpPr>
          <p:spPr>
            <a:xfrm>
              <a:off x="3826352" y="29393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5" name="Oval 294">
              <a:extLst>
                <a:ext uri="{FF2B5EF4-FFF2-40B4-BE49-F238E27FC236}">
                  <a16:creationId xmlns:a16="http://schemas.microsoft.com/office/drawing/2014/main" id="{9AC65DE5-B657-BF4A-A0BA-3ED8DB4CE29E}"/>
                </a:ext>
              </a:extLst>
            </p:cNvPr>
            <p:cNvSpPr/>
            <p:nvPr/>
          </p:nvSpPr>
          <p:spPr>
            <a:xfrm flipV="1">
              <a:off x="5242742"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6" name="Rectangle 295">
              <a:extLst>
                <a:ext uri="{FF2B5EF4-FFF2-40B4-BE49-F238E27FC236}">
                  <a16:creationId xmlns:a16="http://schemas.microsoft.com/office/drawing/2014/main" id="{B27FEFF7-9318-4A48-BA88-BF00E931F4C4}"/>
                </a:ext>
              </a:extLst>
            </p:cNvPr>
            <p:cNvSpPr/>
            <p:nvPr/>
          </p:nvSpPr>
          <p:spPr>
            <a:xfrm flipV="1">
              <a:off x="2252961"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7" name="Diamond 296">
              <a:extLst>
                <a:ext uri="{FF2B5EF4-FFF2-40B4-BE49-F238E27FC236}">
                  <a16:creationId xmlns:a16="http://schemas.microsoft.com/office/drawing/2014/main" id="{1268921D-B8E7-6E4D-AE77-5E0C289B6D8A}"/>
                </a:ext>
              </a:extLst>
            </p:cNvPr>
            <p:cNvSpPr/>
            <p:nvPr/>
          </p:nvSpPr>
          <p:spPr>
            <a:xfrm flipV="1">
              <a:off x="2918264" y="3041322"/>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8" name="Arc 297">
              <a:extLst>
                <a:ext uri="{FF2B5EF4-FFF2-40B4-BE49-F238E27FC236}">
                  <a16:creationId xmlns:a16="http://schemas.microsoft.com/office/drawing/2014/main" id="{34614F09-C5A9-1549-A2D0-9A32D92FDC65}"/>
                </a:ext>
              </a:extLst>
            </p:cNvPr>
            <p:cNvSpPr/>
            <p:nvPr/>
          </p:nvSpPr>
          <p:spPr>
            <a:xfrm flipV="1">
              <a:off x="1783396"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299" name="Straight Connector 298">
              <a:extLst>
                <a:ext uri="{FF2B5EF4-FFF2-40B4-BE49-F238E27FC236}">
                  <a16:creationId xmlns:a16="http://schemas.microsoft.com/office/drawing/2014/main" id="{486763D0-2D5E-0E49-9878-A6B29EF44268}"/>
                </a:ext>
              </a:extLst>
            </p:cNvPr>
            <p:cNvCxnSpPr>
              <a:cxnSpLocks/>
              <a:stCxn id="301" idx="0"/>
            </p:cNvCxnSpPr>
            <p:nvPr/>
          </p:nvCxnSpPr>
          <p:spPr>
            <a:xfrm>
              <a:off x="1989804" y="30771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43C37304-D196-9642-ACDA-EDF2FFA9D783}"/>
                </a:ext>
              </a:extLst>
            </p:cNvPr>
            <p:cNvCxnSpPr>
              <a:cxnSpLocks/>
              <a:endCxn id="296" idx="1"/>
            </p:cNvCxnSpPr>
            <p:nvPr/>
          </p:nvCxnSpPr>
          <p:spPr>
            <a:xfrm flipV="1">
              <a:off x="1994331"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01" name="Oval 300">
              <a:extLst>
                <a:ext uri="{FF2B5EF4-FFF2-40B4-BE49-F238E27FC236}">
                  <a16:creationId xmlns:a16="http://schemas.microsoft.com/office/drawing/2014/main" id="{9A0DD025-AD47-3A40-85A5-4AAE8AD6659E}"/>
                </a:ext>
              </a:extLst>
            </p:cNvPr>
            <p:cNvSpPr/>
            <p:nvPr/>
          </p:nvSpPr>
          <p:spPr>
            <a:xfrm flipV="1">
              <a:off x="1852028" y="28015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02" name="Elbow Connector 301">
              <a:extLst>
                <a:ext uri="{FF2B5EF4-FFF2-40B4-BE49-F238E27FC236}">
                  <a16:creationId xmlns:a16="http://schemas.microsoft.com/office/drawing/2014/main" id="{40B5390C-7207-CB48-A0E1-B34B5D389594}"/>
                </a:ext>
              </a:extLst>
            </p:cNvPr>
            <p:cNvCxnSpPr>
              <a:cxnSpLocks/>
              <a:stCxn id="296" idx="3"/>
            </p:cNvCxnSpPr>
            <p:nvPr/>
          </p:nvCxnSpPr>
          <p:spPr>
            <a:xfrm flipV="1">
              <a:off x="2516155"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Elbow Connector 302">
              <a:extLst>
                <a:ext uri="{FF2B5EF4-FFF2-40B4-BE49-F238E27FC236}">
                  <a16:creationId xmlns:a16="http://schemas.microsoft.com/office/drawing/2014/main" id="{28E320C5-AE80-3C4A-8DA0-64289FCD6D91}"/>
                </a:ext>
              </a:extLst>
            </p:cNvPr>
            <p:cNvCxnSpPr>
              <a:cxnSpLocks/>
              <a:stCxn id="297" idx="3"/>
            </p:cNvCxnSpPr>
            <p:nvPr/>
          </p:nvCxnSpPr>
          <p:spPr>
            <a:xfrm flipV="1">
              <a:off x="3281530" y="29393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4" name="Elbow Connector 303">
              <a:extLst>
                <a:ext uri="{FF2B5EF4-FFF2-40B4-BE49-F238E27FC236}">
                  <a16:creationId xmlns:a16="http://schemas.microsoft.com/office/drawing/2014/main" id="{B2214F60-56FD-D340-AB78-6100C58A09CA}"/>
                </a:ext>
              </a:extLst>
            </p:cNvPr>
            <p:cNvCxnSpPr>
              <a:cxnSpLocks/>
              <a:endCxn id="297" idx="1"/>
            </p:cNvCxnSpPr>
            <p:nvPr/>
          </p:nvCxnSpPr>
          <p:spPr>
            <a:xfrm rot="16200000" flipH="1">
              <a:off x="2690783" y="29954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1DF2765-4EFD-5046-B4A2-E8B6AF1B77DF}"/>
                </a:ext>
              </a:extLst>
            </p:cNvPr>
            <p:cNvCxnSpPr>
              <a:cxnSpLocks/>
              <a:stCxn id="301" idx="6"/>
              <a:endCxn id="306" idx="2"/>
            </p:cNvCxnSpPr>
            <p:nvPr/>
          </p:nvCxnSpPr>
          <p:spPr>
            <a:xfrm>
              <a:off x="2127580" y="29393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6" name="Oval 305">
              <a:extLst>
                <a:ext uri="{FF2B5EF4-FFF2-40B4-BE49-F238E27FC236}">
                  <a16:creationId xmlns:a16="http://schemas.microsoft.com/office/drawing/2014/main" id="{D495AEDE-5D83-B44E-9BB0-A769276EA592}"/>
                </a:ext>
              </a:extLst>
            </p:cNvPr>
            <p:cNvSpPr/>
            <p:nvPr/>
          </p:nvSpPr>
          <p:spPr>
            <a:xfrm flipV="1">
              <a:off x="3543971"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7" name="Rectangle 306">
              <a:extLst>
                <a:ext uri="{FF2B5EF4-FFF2-40B4-BE49-F238E27FC236}">
                  <a16:creationId xmlns:a16="http://schemas.microsoft.com/office/drawing/2014/main" id="{8BDCC4A2-8FFE-F942-BB57-364B5964C60E}"/>
                </a:ext>
              </a:extLst>
            </p:cNvPr>
            <p:cNvSpPr/>
            <p:nvPr/>
          </p:nvSpPr>
          <p:spPr>
            <a:xfrm flipV="1">
              <a:off x="7349274" y="30913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8" name="Arc 307">
              <a:extLst>
                <a:ext uri="{FF2B5EF4-FFF2-40B4-BE49-F238E27FC236}">
                  <a16:creationId xmlns:a16="http://schemas.microsoft.com/office/drawing/2014/main" id="{38C2CB68-64D6-174E-A41F-368B467B69C7}"/>
                </a:ext>
              </a:extLst>
            </p:cNvPr>
            <p:cNvSpPr/>
            <p:nvPr/>
          </p:nvSpPr>
          <p:spPr>
            <a:xfrm flipV="1">
              <a:off x="6879710" y="27314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09" name="Straight Connector 308">
              <a:extLst>
                <a:ext uri="{FF2B5EF4-FFF2-40B4-BE49-F238E27FC236}">
                  <a16:creationId xmlns:a16="http://schemas.microsoft.com/office/drawing/2014/main" id="{0F1811C9-1E4A-4944-A8A3-F56E426A44D8}"/>
                </a:ext>
              </a:extLst>
            </p:cNvPr>
            <p:cNvCxnSpPr>
              <a:cxnSpLocks/>
              <a:endCxn id="307" idx="1"/>
            </p:cNvCxnSpPr>
            <p:nvPr/>
          </p:nvCxnSpPr>
          <p:spPr>
            <a:xfrm flipV="1">
              <a:off x="7090645" y="32229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Elbow Connector 309">
              <a:extLst>
                <a:ext uri="{FF2B5EF4-FFF2-40B4-BE49-F238E27FC236}">
                  <a16:creationId xmlns:a16="http://schemas.microsoft.com/office/drawing/2014/main" id="{32045972-E28B-B14A-B48F-C3C8542B63E3}"/>
                </a:ext>
              </a:extLst>
            </p:cNvPr>
            <p:cNvCxnSpPr>
              <a:cxnSpLocks/>
              <a:stCxn id="307" idx="3"/>
            </p:cNvCxnSpPr>
            <p:nvPr/>
          </p:nvCxnSpPr>
          <p:spPr>
            <a:xfrm flipV="1">
              <a:off x="7612468" y="29393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6ACAB13E-C809-9244-A6EB-DDBA491A9923}"/>
                </a:ext>
              </a:extLst>
            </p:cNvPr>
            <p:cNvCxnSpPr>
              <a:cxnSpLocks/>
            </p:cNvCxnSpPr>
            <p:nvPr/>
          </p:nvCxnSpPr>
          <p:spPr>
            <a:xfrm>
              <a:off x="7223894" y="2939325"/>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2" name="Oval 311">
              <a:extLst>
                <a:ext uri="{FF2B5EF4-FFF2-40B4-BE49-F238E27FC236}">
                  <a16:creationId xmlns:a16="http://schemas.microsoft.com/office/drawing/2014/main" id="{31953A92-A93B-7B49-8F4D-D64E9ED491D3}"/>
                </a:ext>
              </a:extLst>
            </p:cNvPr>
            <p:cNvSpPr/>
            <p:nvPr/>
          </p:nvSpPr>
          <p:spPr>
            <a:xfrm flipV="1">
              <a:off x="8640284" y="28015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3" name="Straight Connector 312">
              <a:extLst>
                <a:ext uri="{FF2B5EF4-FFF2-40B4-BE49-F238E27FC236}">
                  <a16:creationId xmlns:a16="http://schemas.microsoft.com/office/drawing/2014/main" id="{5E786ACC-7448-A945-9622-857497E571EC}"/>
                </a:ext>
              </a:extLst>
            </p:cNvPr>
            <p:cNvCxnSpPr>
              <a:cxnSpLocks/>
            </p:cNvCxnSpPr>
            <p:nvPr/>
          </p:nvCxnSpPr>
          <p:spPr>
            <a:xfrm>
              <a:off x="8482559" y="2939326"/>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4" name="Oval 313">
              <a:extLst>
                <a:ext uri="{FF2B5EF4-FFF2-40B4-BE49-F238E27FC236}">
                  <a16:creationId xmlns:a16="http://schemas.microsoft.com/office/drawing/2014/main" id="{EE6DE689-9E32-114A-B2F7-93B0D88B76E2}"/>
                </a:ext>
              </a:extLst>
            </p:cNvPr>
            <p:cNvSpPr/>
            <p:nvPr/>
          </p:nvSpPr>
          <p:spPr>
            <a:xfrm>
              <a:off x="8012043" y="290569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15" name="Oval 314">
              <a:extLst>
                <a:ext uri="{FF2B5EF4-FFF2-40B4-BE49-F238E27FC236}">
                  <a16:creationId xmlns:a16="http://schemas.microsoft.com/office/drawing/2014/main" id="{330869B9-CE33-3F4D-A924-89C4516D9E16}"/>
                </a:ext>
              </a:extLst>
            </p:cNvPr>
            <p:cNvSpPr/>
            <p:nvPr/>
          </p:nvSpPr>
          <p:spPr>
            <a:xfrm>
              <a:off x="8171713" y="290569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6" name="Oval 315">
              <a:extLst>
                <a:ext uri="{FF2B5EF4-FFF2-40B4-BE49-F238E27FC236}">
                  <a16:creationId xmlns:a16="http://schemas.microsoft.com/office/drawing/2014/main" id="{77C72D08-101B-624A-8FBD-173010BA3200}"/>
                </a:ext>
              </a:extLst>
            </p:cNvPr>
            <p:cNvSpPr/>
            <p:nvPr/>
          </p:nvSpPr>
          <p:spPr>
            <a:xfrm>
              <a:off x="8329367" y="2905698"/>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7" name="Google Shape;399;p3">
              <a:extLst>
                <a:ext uri="{FF2B5EF4-FFF2-40B4-BE49-F238E27FC236}">
                  <a16:creationId xmlns:a16="http://schemas.microsoft.com/office/drawing/2014/main" id="{8572A356-D90B-7841-B8F3-439221BA470E}"/>
                </a:ext>
              </a:extLst>
            </p:cNvPr>
            <p:cNvSpPr/>
            <p:nvPr/>
          </p:nvSpPr>
          <p:spPr>
            <a:xfrm rot="16200000">
              <a:off x="1270288" y="2785317"/>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18" name="Straight Connector 317">
              <a:extLst>
                <a:ext uri="{FF2B5EF4-FFF2-40B4-BE49-F238E27FC236}">
                  <a16:creationId xmlns:a16="http://schemas.microsoft.com/office/drawing/2014/main" id="{161D24CE-039E-F64D-9146-4020E9AC3F01}"/>
                </a:ext>
              </a:extLst>
            </p:cNvPr>
            <p:cNvCxnSpPr>
              <a:cxnSpLocks/>
              <a:stCxn id="317" idx="2"/>
            </p:cNvCxnSpPr>
            <p:nvPr/>
          </p:nvCxnSpPr>
          <p:spPr>
            <a:xfrm>
              <a:off x="1581784" y="293932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9" name="TextBox 318">
              <a:extLst>
                <a:ext uri="{FF2B5EF4-FFF2-40B4-BE49-F238E27FC236}">
                  <a16:creationId xmlns:a16="http://schemas.microsoft.com/office/drawing/2014/main" id="{A943EB46-E9DD-274C-B98E-39BA84181AA6}"/>
                </a:ext>
              </a:extLst>
            </p:cNvPr>
            <p:cNvSpPr txBox="1"/>
            <p:nvPr/>
          </p:nvSpPr>
          <p:spPr>
            <a:xfrm>
              <a:off x="740777" y="2723954"/>
              <a:ext cx="411532"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is</a:t>
              </a:r>
            </a:p>
          </p:txBody>
        </p:sp>
      </p:grpSp>
      <p:grpSp>
        <p:nvGrpSpPr>
          <p:cNvPr id="19" name="Group 18">
            <a:extLst>
              <a:ext uri="{FF2B5EF4-FFF2-40B4-BE49-F238E27FC236}">
                <a16:creationId xmlns:a16="http://schemas.microsoft.com/office/drawing/2014/main" id="{BAAF9015-7C9C-E04D-9A04-89457A04EA02}"/>
              </a:ext>
            </a:extLst>
          </p:cNvPr>
          <p:cNvGrpSpPr/>
          <p:nvPr/>
        </p:nvGrpSpPr>
        <p:grpSpPr>
          <a:xfrm>
            <a:off x="1123049" y="4470350"/>
            <a:ext cx="8807190" cy="603646"/>
            <a:chOff x="706515" y="3382912"/>
            <a:chExt cx="9908091" cy="679102"/>
          </a:xfrm>
        </p:grpSpPr>
        <p:cxnSp>
          <p:nvCxnSpPr>
            <p:cNvPr id="320" name="Straight Connector 319">
              <a:extLst>
                <a:ext uri="{FF2B5EF4-FFF2-40B4-BE49-F238E27FC236}">
                  <a16:creationId xmlns:a16="http://schemas.microsoft.com/office/drawing/2014/main" id="{1D993B79-AB73-A64D-8EA7-BD0D05ECAFAD}"/>
                </a:ext>
              </a:extLst>
            </p:cNvPr>
            <p:cNvCxnSpPr>
              <a:cxnSpLocks/>
            </p:cNvCxnSpPr>
            <p:nvPr/>
          </p:nvCxnSpPr>
          <p:spPr>
            <a:xfrm>
              <a:off x="7086118" y="37345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21" name="Rectangle 320">
              <a:extLst>
                <a:ext uri="{FF2B5EF4-FFF2-40B4-BE49-F238E27FC236}">
                  <a16:creationId xmlns:a16="http://schemas.microsoft.com/office/drawing/2014/main" id="{1E81D47A-12FF-DD4C-91C8-CF5FFA4F6D62}"/>
                </a:ext>
              </a:extLst>
            </p:cNvPr>
            <p:cNvSpPr/>
            <p:nvPr/>
          </p:nvSpPr>
          <p:spPr>
            <a:xfrm flipV="1">
              <a:off x="9048044" y="37487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2" name="Diamond 321">
              <a:extLst>
                <a:ext uri="{FF2B5EF4-FFF2-40B4-BE49-F238E27FC236}">
                  <a16:creationId xmlns:a16="http://schemas.microsoft.com/office/drawing/2014/main" id="{09829BF9-F63E-B14D-8B34-0BDFEB723E5B}"/>
                </a:ext>
              </a:extLst>
            </p:cNvPr>
            <p:cNvSpPr/>
            <p:nvPr/>
          </p:nvSpPr>
          <p:spPr>
            <a:xfrm flipV="1">
              <a:off x="9713347" y="3698748"/>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3" name="Arc 322">
              <a:extLst>
                <a:ext uri="{FF2B5EF4-FFF2-40B4-BE49-F238E27FC236}">
                  <a16:creationId xmlns:a16="http://schemas.microsoft.com/office/drawing/2014/main" id="{6F046331-135B-7B4D-807D-0C2F174CD9A4}"/>
                </a:ext>
              </a:extLst>
            </p:cNvPr>
            <p:cNvSpPr/>
            <p:nvPr/>
          </p:nvSpPr>
          <p:spPr>
            <a:xfrm flipV="1">
              <a:off x="8578480" y="33888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24" name="Straight Connector 323">
              <a:extLst>
                <a:ext uri="{FF2B5EF4-FFF2-40B4-BE49-F238E27FC236}">
                  <a16:creationId xmlns:a16="http://schemas.microsoft.com/office/drawing/2014/main" id="{0BE93A01-EB3F-BB48-A069-84E1217B4F9D}"/>
                </a:ext>
              </a:extLst>
            </p:cNvPr>
            <p:cNvCxnSpPr>
              <a:cxnSpLocks/>
            </p:cNvCxnSpPr>
            <p:nvPr/>
          </p:nvCxnSpPr>
          <p:spPr>
            <a:xfrm>
              <a:off x="8784888" y="37345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EE23FC26-F0D0-C24E-93BA-EAFC04EA5DD0}"/>
                </a:ext>
              </a:extLst>
            </p:cNvPr>
            <p:cNvCxnSpPr>
              <a:cxnSpLocks/>
              <a:endCxn id="321" idx="1"/>
            </p:cNvCxnSpPr>
            <p:nvPr/>
          </p:nvCxnSpPr>
          <p:spPr>
            <a:xfrm flipV="1">
              <a:off x="8789415" y="38803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6" name="Elbow Connector 325">
              <a:extLst>
                <a:ext uri="{FF2B5EF4-FFF2-40B4-BE49-F238E27FC236}">
                  <a16:creationId xmlns:a16="http://schemas.microsoft.com/office/drawing/2014/main" id="{DA16A583-3584-FC47-B6AA-27167E9C2A6F}"/>
                </a:ext>
              </a:extLst>
            </p:cNvPr>
            <p:cNvCxnSpPr>
              <a:cxnSpLocks/>
              <a:stCxn id="321" idx="3"/>
            </p:cNvCxnSpPr>
            <p:nvPr/>
          </p:nvCxnSpPr>
          <p:spPr>
            <a:xfrm flipV="1">
              <a:off x="9311238" y="35967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Elbow Connector 326">
              <a:extLst>
                <a:ext uri="{FF2B5EF4-FFF2-40B4-BE49-F238E27FC236}">
                  <a16:creationId xmlns:a16="http://schemas.microsoft.com/office/drawing/2014/main" id="{7D3A6002-1061-C54E-A0D6-154039ECF268}"/>
                </a:ext>
              </a:extLst>
            </p:cNvPr>
            <p:cNvCxnSpPr>
              <a:cxnSpLocks/>
              <a:stCxn id="322" idx="3"/>
            </p:cNvCxnSpPr>
            <p:nvPr/>
          </p:nvCxnSpPr>
          <p:spPr>
            <a:xfrm flipV="1">
              <a:off x="10076613" y="35967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Elbow Connector 327">
              <a:extLst>
                <a:ext uri="{FF2B5EF4-FFF2-40B4-BE49-F238E27FC236}">
                  <a16:creationId xmlns:a16="http://schemas.microsoft.com/office/drawing/2014/main" id="{EA05E641-EEAE-BB4C-9FB3-F38EF1A282B3}"/>
                </a:ext>
              </a:extLst>
            </p:cNvPr>
            <p:cNvCxnSpPr>
              <a:cxnSpLocks/>
              <a:endCxn id="322" idx="1"/>
            </p:cNvCxnSpPr>
            <p:nvPr/>
          </p:nvCxnSpPr>
          <p:spPr>
            <a:xfrm rot="16200000" flipH="1">
              <a:off x="9485866" y="36529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FA7BFCA2-6CE2-E64E-A10A-C41AC2352BCE}"/>
                </a:ext>
              </a:extLst>
            </p:cNvPr>
            <p:cNvCxnSpPr>
              <a:cxnSpLocks/>
              <a:endCxn id="330" idx="2"/>
            </p:cNvCxnSpPr>
            <p:nvPr/>
          </p:nvCxnSpPr>
          <p:spPr>
            <a:xfrm>
              <a:off x="8922664" y="35967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0" name="Oval 329">
              <a:extLst>
                <a:ext uri="{FF2B5EF4-FFF2-40B4-BE49-F238E27FC236}">
                  <a16:creationId xmlns:a16="http://schemas.microsoft.com/office/drawing/2014/main" id="{E9C7EB2F-2CFE-8249-B516-F0B21665AC45}"/>
                </a:ext>
              </a:extLst>
            </p:cNvPr>
            <p:cNvSpPr/>
            <p:nvPr/>
          </p:nvSpPr>
          <p:spPr>
            <a:xfrm flipV="1">
              <a:off x="10339054" y="34589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1" name="Rectangle 330">
              <a:extLst>
                <a:ext uri="{FF2B5EF4-FFF2-40B4-BE49-F238E27FC236}">
                  <a16:creationId xmlns:a16="http://schemas.microsoft.com/office/drawing/2014/main" id="{075B1AB6-2BBF-4545-9CC7-9BE508AB47DD}"/>
                </a:ext>
              </a:extLst>
            </p:cNvPr>
            <p:cNvSpPr/>
            <p:nvPr/>
          </p:nvSpPr>
          <p:spPr>
            <a:xfrm flipV="1">
              <a:off x="5650502" y="37487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2" name="Diamond 331">
              <a:extLst>
                <a:ext uri="{FF2B5EF4-FFF2-40B4-BE49-F238E27FC236}">
                  <a16:creationId xmlns:a16="http://schemas.microsoft.com/office/drawing/2014/main" id="{C573D743-240B-C64D-8D6B-AB6FD358F02B}"/>
                </a:ext>
              </a:extLst>
            </p:cNvPr>
            <p:cNvSpPr/>
            <p:nvPr/>
          </p:nvSpPr>
          <p:spPr>
            <a:xfrm flipV="1">
              <a:off x="6315805" y="3698748"/>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3" name="Arc 332">
              <a:extLst>
                <a:ext uri="{FF2B5EF4-FFF2-40B4-BE49-F238E27FC236}">
                  <a16:creationId xmlns:a16="http://schemas.microsoft.com/office/drawing/2014/main" id="{E2439EC3-602F-BE42-839C-D6AA7A88B4F7}"/>
                </a:ext>
              </a:extLst>
            </p:cNvPr>
            <p:cNvSpPr/>
            <p:nvPr/>
          </p:nvSpPr>
          <p:spPr>
            <a:xfrm flipV="1">
              <a:off x="5180938" y="33888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34" name="Straight Connector 333">
              <a:extLst>
                <a:ext uri="{FF2B5EF4-FFF2-40B4-BE49-F238E27FC236}">
                  <a16:creationId xmlns:a16="http://schemas.microsoft.com/office/drawing/2014/main" id="{872C1A1C-249B-7348-B88B-213083BA0EBA}"/>
                </a:ext>
              </a:extLst>
            </p:cNvPr>
            <p:cNvCxnSpPr>
              <a:cxnSpLocks/>
            </p:cNvCxnSpPr>
            <p:nvPr/>
          </p:nvCxnSpPr>
          <p:spPr>
            <a:xfrm>
              <a:off x="5387346" y="37345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AC54CB79-7974-B449-A59C-B805C88BB875}"/>
                </a:ext>
              </a:extLst>
            </p:cNvPr>
            <p:cNvCxnSpPr>
              <a:cxnSpLocks/>
              <a:endCxn id="331" idx="1"/>
            </p:cNvCxnSpPr>
            <p:nvPr/>
          </p:nvCxnSpPr>
          <p:spPr>
            <a:xfrm flipV="1">
              <a:off x="5391873" y="38803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6" name="Elbow Connector 335">
              <a:extLst>
                <a:ext uri="{FF2B5EF4-FFF2-40B4-BE49-F238E27FC236}">
                  <a16:creationId xmlns:a16="http://schemas.microsoft.com/office/drawing/2014/main" id="{F23BE991-9629-A54E-AFCE-2FF03005FEFE}"/>
                </a:ext>
              </a:extLst>
            </p:cNvPr>
            <p:cNvCxnSpPr>
              <a:cxnSpLocks/>
              <a:stCxn id="331" idx="3"/>
            </p:cNvCxnSpPr>
            <p:nvPr/>
          </p:nvCxnSpPr>
          <p:spPr>
            <a:xfrm flipV="1">
              <a:off x="5913696" y="35967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Elbow Connector 336">
              <a:extLst>
                <a:ext uri="{FF2B5EF4-FFF2-40B4-BE49-F238E27FC236}">
                  <a16:creationId xmlns:a16="http://schemas.microsoft.com/office/drawing/2014/main" id="{B0CFF56C-360B-1F4B-8240-1AE80C96CE6C}"/>
                </a:ext>
              </a:extLst>
            </p:cNvPr>
            <p:cNvCxnSpPr>
              <a:cxnSpLocks/>
              <a:stCxn id="332" idx="3"/>
            </p:cNvCxnSpPr>
            <p:nvPr/>
          </p:nvCxnSpPr>
          <p:spPr>
            <a:xfrm flipV="1">
              <a:off x="6679072" y="35967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Elbow Connector 337">
              <a:extLst>
                <a:ext uri="{FF2B5EF4-FFF2-40B4-BE49-F238E27FC236}">
                  <a16:creationId xmlns:a16="http://schemas.microsoft.com/office/drawing/2014/main" id="{DC8FE4DF-A63D-3A44-8A32-23C7D4259B2D}"/>
                </a:ext>
              </a:extLst>
            </p:cNvPr>
            <p:cNvCxnSpPr>
              <a:cxnSpLocks/>
              <a:endCxn id="332" idx="1"/>
            </p:cNvCxnSpPr>
            <p:nvPr/>
          </p:nvCxnSpPr>
          <p:spPr>
            <a:xfrm rot="16200000" flipH="1">
              <a:off x="6088324" y="36529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F4E853EF-F553-1143-A6A9-D7E783731089}"/>
                </a:ext>
              </a:extLst>
            </p:cNvPr>
            <p:cNvCxnSpPr>
              <a:cxnSpLocks/>
              <a:endCxn id="340" idx="2"/>
            </p:cNvCxnSpPr>
            <p:nvPr/>
          </p:nvCxnSpPr>
          <p:spPr>
            <a:xfrm>
              <a:off x="5525122" y="35967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0" name="Oval 339">
              <a:extLst>
                <a:ext uri="{FF2B5EF4-FFF2-40B4-BE49-F238E27FC236}">
                  <a16:creationId xmlns:a16="http://schemas.microsoft.com/office/drawing/2014/main" id="{D5963810-E510-9E4E-9518-9ACCA529F8FE}"/>
                </a:ext>
              </a:extLst>
            </p:cNvPr>
            <p:cNvSpPr/>
            <p:nvPr/>
          </p:nvSpPr>
          <p:spPr>
            <a:xfrm flipV="1">
              <a:off x="6941513" y="34589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1" name="Rectangle 340">
              <a:extLst>
                <a:ext uri="{FF2B5EF4-FFF2-40B4-BE49-F238E27FC236}">
                  <a16:creationId xmlns:a16="http://schemas.microsoft.com/office/drawing/2014/main" id="{F972C35A-27E0-D64F-A371-DB2BC573D446}"/>
                </a:ext>
              </a:extLst>
            </p:cNvPr>
            <p:cNvSpPr/>
            <p:nvPr/>
          </p:nvSpPr>
          <p:spPr>
            <a:xfrm flipV="1">
              <a:off x="3951732" y="37487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2" name="Diamond 341">
              <a:extLst>
                <a:ext uri="{FF2B5EF4-FFF2-40B4-BE49-F238E27FC236}">
                  <a16:creationId xmlns:a16="http://schemas.microsoft.com/office/drawing/2014/main" id="{1776281E-C0EA-2A4D-9222-5062820E0F13}"/>
                </a:ext>
              </a:extLst>
            </p:cNvPr>
            <p:cNvSpPr/>
            <p:nvPr/>
          </p:nvSpPr>
          <p:spPr>
            <a:xfrm flipV="1">
              <a:off x="4617035" y="3698748"/>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3" name="Arc 342">
              <a:extLst>
                <a:ext uri="{FF2B5EF4-FFF2-40B4-BE49-F238E27FC236}">
                  <a16:creationId xmlns:a16="http://schemas.microsoft.com/office/drawing/2014/main" id="{7F75DD5B-6F7F-DE4D-9D55-FBDE4A76C5A9}"/>
                </a:ext>
              </a:extLst>
            </p:cNvPr>
            <p:cNvSpPr/>
            <p:nvPr/>
          </p:nvSpPr>
          <p:spPr>
            <a:xfrm flipV="1">
              <a:off x="3482168" y="33888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44" name="Straight Connector 343">
              <a:extLst>
                <a:ext uri="{FF2B5EF4-FFF2-40B4-BE49-F238E27FC236}">
                  <a16:creationId xmlns:a16="http://schemas.microsoft.com/office/drawing/2014/main" id="{7519F65E-280D-2A4E-9D2D-48F4D5B8CCB5}"/>
                </a:ext>
              </a:extLst>
            </p:cNvPr>
            <p:cNvCxnSpPr>
              <a:cxnSpLocks/>
            </p:cNvCxnSpPr>
            <p:nvPr/>
          </p:nvCxnSpPr>
          <p:spPr>
            <a:xfrm>
              <a:off x="3688576" y="37345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F540E47B-4335-8448-B9E4-E2FDF0DE4171}"/>
                </a:ext>
              </a:extLst>
            </p:cNvPr>
            <p:cNvCxnSpPr>
              <a:cxnSpLocks/>
              <a:endCxn id="341" idx="1"/>
            </p:cNvCxnSpPr>
            <p:nvPr/>
          </p:nvCxnSpPr>
          <p:spPr>
            <a:xfrm flipV="1">
              <a:off x="3693103" y="38803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Elbow Connector 345">
              <a:extLst>
                <a:ext uri="{FF2B5EF4-FFF2-40B4-BE49-F238E27FC236}">
                  <a16:creationId xmlns:a16="http://schemas.microsoft.com/office/drawing/2014/main" id="{39AABC59-3CCE-7047-98F3-903A3C067973}"/>
                </a:ext>
              </a:extLst>
            </p:cNvPr>
            <p:cNvCxnSpPr>
              <a:cxnSpLocks/>
              <a:stCxn id="341" idx="3"/>
            </p:cNvCxnSpPr>
            <p:nvPr/>
          </p:nvCxnSpPr>
          <p:spPr>
            <a:xfrm flipV="1">
              <a:off x="4214926" y="35967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Elbow Connector 346">
              <a:extLst>
                <a:ext uri="{FF2B5EF4-FFF2-40B4-BE49-F238E27FC236}">
                  <a16:creationId xmlns:a16="http://schemas.microsoft.com/office/drawing/2014/main" id="{90F93329-F9BF-5847-9489-6CA96B328876}"/>
                </a:ext>
              </a:extLst>
            </p:cNvPr>
            <p:cNvCxnSpPr>
              <a:cxnSpLocks/>
              <a:stCxn id="342" idx="3"/>
            </p:cNvCxnSpPr>
            <p:nvPr/>
          </p:nvCxnSpPr>
          <p:spPr>
            <a:xfrm flipV="1">
              <a:off x="4980301" y="35967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Elbow Connector 347">
              <a:extLst>
                <a:ext uri="{FF2B5EF4-FFF2-40B4-BE49-F238E27FC236}">
                  <a16:creationId xmlns:a16="http://schemas.microsoft.com/office/drawing/2014/main" id="{A326E32A-6EA0-6848-8026-E9E09E9358B7}"/>
                </a:ext>
              </a:extLst>
            </p:cNvPr>
            <p:cNvCxnSpPr>
              <a:cxnSpLocks/>
              <a:endCxn id="342" idx="1"/>
            </p:cNvCxnSpPr>
            <p:nvPr/>
          </p:nvCxnSpPr>
          <p:spPr>
            <a:xfrm rot="16200000" flipH="1">
              <a:off x="4389554" y="36529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D9F7F98C-0C5E-A646-BEB0-29726DF97D69}"/>
                </a:ext>
              </a:extLst>
            </p:cNvPr>
            <p:cNvCxnSpPr>
              <a:cxnSpLocks/>
              <a:endCxn id="350" idx="2"/>
            </p:cNvCxnSpPr>
            <p:nvPr/>
          </p:nvCxnSpPr>
          <p:spPr>
            <a:xfrm>
              <a:off x="3826352" y="35967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0" name="Oval 349">
              <a:extLst>
                <a:ext uri="{FF2B5EF4-FFF2-40B4-BE49-F238E27FC236}">
                  <a16:creationId xmlns:a16="http://schemas.microsoft.com/office/drawing/2014/main" id="{EFD16298-B7A9-E140-8D6C-E640092D8E42}"/>
                </a:ext>
              </a:extLst>
            </p:cNvPr>
            <p:cNvSpPr/>
            <p:nvPr/>
          </p:nvSpPr>
          <p:spPr>
            <a:xfrm flipV="1">
              <a:off x="5242742" y="34589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1" name="Rectangle 350">
              <a:extLst>
                <a:ext uri="{FF2B5EF4-FFF2-40B4-BE49-F238E27FC236}">
                  <a16:creationId xmlns:a16="http://schemas.microsoft.com/office/drawing/2014/main" id="{76DD9C4B-C969-0043-A79D-AFA7D7A5402F}"/>
                </a:ext>
              </a:extLst>
            </p:cNvPr>
            <p:cNvSpPr/>
            <p:nvPr/>
          </p:nvSpPr>
          <p:spPr>
            <a:xfrm flipV="1">
              <a:off x="2252961" y="37487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2" name="Diamond 351">
              <a:extLst>
                <a:ext uri="{FF2B5EF4-FFF2-40B4-BE49-F238E27FC236}">
                  <a16:creationId xmlns:a16="http://schemas.microsoft.com/office/drawing/2014/main" id="{64FCCB2E-F775-D241-BF54-EA15B493A116}"/>
                </a:ext>
              </a:extLst>
            </p:cNvPr>
            <p:cNvSpPr/>
            <p:nvPr/>
          </p:nvSpPr>
          <p:spPr>
            <a:xfrm flipV="1">
              <a:off x="2918264" y="3698748"/>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3" name="Arc 352">
              <a:extLst>
                <a:ext uri="{FF2B5EF4-FFF2-40B4-BE49-F238E27FC236}">
                  <a16:creationId xmlns:a16="http://schemas.microsoft.com/office/drawing/2014/main" id="{27C19D9D-41CE-8B4F-92D2-D548A5B9E3C8}"/>
                </a:ext>
              </a:extLst>
            </p:cNvPr>
            <p:cNvSpPr/>
            <p:nvPr/>
          </p:nvSpPr>
          <p:spPr>
            <a:xfrm flipV="1">
              <a:off x="1783396" y="33888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54" name="Straight Connector 353">
              <a:extLst>
                <a:ext uri="{FF2B5EF4-FFF2-40B4-BE49-F238E27FC236}">
                  <a16:creationId xmlns:a16="http://schemas.microsoft.com/office/drawing/2014/main" id="{9F1CC4E9-2CB8-9247-9DAB-D0A82C44C244}"/>
                </a:ext>
              </a:extLst>
            </p:cNvPr>
            <p:cNvCxnSpPr>
              <a:cxnSpLocks/>
              <a:stCxn id="356" idx="0"/>
            </p:cNvCxnSpPr>
            <p:nvPr/>
          </p:nvCxnSpPr>
          <p:spPr>
            <a:xfrm>
              <a:off x="1989804" y="37345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90854D17-9E7B-504C-8B9E-B5EEF7E6D486}"/>
                </a:ext>
              </a:extLst>
            </p:cNvPr>
            <p:cNvCxnSpPr>
              <a:cxnSpLocks/>
              <a:endCxn id="351" idx="1"/>
            </p:cNvCxnSpPr>
            <p:nvPr/>
          </p:nvCxnSpPr>
          <p:spPr>
            <a:xfrm flipV="1">
              <a:off x="1994331" y="38803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35DAA6BC-3254-7C46-A6FC-72B5208770D7}"/>
                </a:ext>
              </a:extLst>
            </p:cNvPr>
            <p:cNvSpPr/>
            <p:nvPr/>
          </p:nvSpPr>
          <p:spPr>
            <a:xfrm flipV="1">
              <a:off x="1852028" y="34589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57" name="Elbow Connector 356">
              <a:extLst>
                <a:ext uri="{FF2B5EF4-FFF2-40B4-BE49-F238E27FC236}">
                  <a16:creationId xmlns:a16="http://schemas.microsoft.com/office/drawing/2014/main" id="{ED62B4BC-E0F1-9642-9750-79746A640773}"/>
                </a:ext>
              </a:extLst>
            </p:cNvPr>
            <p:cNvCxnSpPr>
              <a:cxnSpLocks/>
              <a:stCxn id="351" idx="3"/>
            </p:cNvCxnSpPr>
            <p:nvPr/>
          </p:nvCxnSpPr>
          <p:spPr>
            <a:xfrm flipV="1">
              <a:off x="2516155" y="35967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Elbow Connector 357">
              <a:extLst>
                <a:ext uri="{FF2B5EF4-FFF2-40B4-BE49-F238E27FC236}">
                  <a16:creationId xmlns:a16="http://schemas.microsoft.com/office/drawing/2014/main" id="{D232F779-7BF5-C64A-AC57-572745E804FB}"/>
                </a:ext>
              </a:extLst>
            </p:cNvPr>
            <p:cNvCxnSpPr>
              <a:cxnSpLocks/>
              <a:stCxn id="352" idx="3"/>
            </p:cNvCxnSpPr>
            <p:nvPr/>
          </p:nvCxnSpPr>
          <p:spPr>
            <a:xfrm flipV="1">
              <a:off x="3281530" y="35967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9" name="Elbow Connector 358">
              <a:extLst>
                <a:ext uri="{FF2B5EF4-FFF2-40B4-BE49-F238E27FC236}">
                  <a16:creationId xmlns:a16="http://schemas.microsoft.com/office/drawing/2014/main" id="{9090A393-17FD-2242-9B5A-726E0EDCB084}"/>
                </a:ext>
              </a:extLst>
            </p:cNvPr>
            <p:cNvCxnSpPr>
              <a:cxnSpLocks/>
              <a:endCxn id="352" idx="1"/>
            </p:cNvCxnSpPr>
            <p:nvPr/>
          </p:nvCxnSpPr>
          <p:spPr>
            <a:xfrm rot="16200000" flipH="1">
              <a:off x="2690783" y="36529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4CA73343-1A48-5746-B9CA-99CB8E6AA574}"/>
                </a:ext>
              </a:extLst>
            </p:cNvPr>
            <p:cNvCxnSpPr>
              <a:cxnSpLocks/>
              <a:stCxn id="356" idx="6"/>
              <a:endCxn id="361" idx="2"/>
            </p:cNvCxnSpPr>
            <p:nvPr/>
          </p:nvCxnSpPr>
          <p:spPr>
            <a:xfrm>
              <a:off x="2127580" y="35967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1" name="Oval 360">
              <a:extLst>
                <a:ext uri="{FF2B5EF4-FFF2-40B4-BE49-F238E27FC236}">
                  <a16:creationId xmlns:a16="http://schemas.microsoft.com/office/drawing/2014/main" id="{71B42A82-DEAC-0342-AABB-31D69ECC1773}"/>
                </a:ext>
              </a:extLst>
            </p:cNvPr>
            <p:cNvSpPr/>
            <p:nvPr/>
          </p:nvSpPr>
          <p:spPr>
            <a:xfrm flipV="1">
              <a:off x="3543971" y="34589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2" name="Rectangle 361">
              <a:extLst>
                <a:ext uri="{FF2B5EF4-FFF2-40B4-BE49-F238E27FC236}">
                  <a16:creationId xmlns:a16="http://schemas.microsoft.com/office/drawing/2014/main" id="{6B605452-C70D-D349-8AFC-B8FB5D56B3AB}"/>
                </a:ext>
              </a:extLst>
            </p:cNvPr>
            <p:cNvSpPr/>
            <p:nvPr/>
          </p:nvSpPr>
          <p:spPr>
            <a:xfrm flipV="1">
              <a:off x="7349274" y="37487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3" name="Arc 362">
              <a:extLst>
                <a:ext uri="{FF2B5EF4-FFF2-40B4-BE49-F238E27FC236}">
                  <a16:creationId xmlns:a16="http://schemas.microsoft.com/office/drawing/2014/main" id="{137280BE-CC20-0446-9DB6-5DD6D115E9F0}"/>
                </a:ext>
              </a:extLst>
            </p:cNvPr>
            <p:cNvSpPr/>
            <p:nvPr/>
          </p:nvSpPr>
          <p:spPr>
            <a:xfrm flipV="1">
              <a:off x="6879710" y="33888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364" name="Straight Connector 363">
              <a:extLst>
                <a:ext uri="{FF2B5EF4-FFF2-40B4-BE49-F238E27FC236}">
                  <a16:creationId xmlns:a16="http://schemas.microsoft.com/office/drawing/2014/main" id="{B4FB84A7-841A-124A-BEE6-07051A13FBA5}"/>
                </a:ext>
              </a:extLst>
            </p:cNvPr>
            <p:cNvCxnSpPr>
              <a:cxnSpLocks/>
              <a:endCxn id="362" idx="1"/>
            </p:cNvCxnSpPr>
            <p:nvPr/>
          </p:nvCxnSpPr>
          <p:spPr>
            <a:xfrm flipV="1">
              <a:off x="7090645" y="3880379"/>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Elbow Connector 364">
              <a:extLst>
                <a:ext uri="{FF2B5EF4-FFF2-40B4-BE49-F238E27FC236}">
                  <a16:creationId xmlns:a16="http://schemas.microsoft.com/office/drawing/2014/main" id="{28EC0DD7-2035-A34C-9F40-15A4250C60FE}"/>
                </a:ext>
              </a:extLst>
            </p:cNvPr>
            <p:cNvCxnSpPr>
              <a:cxnSpLocks/>
              <a:stCxn id="362" idx="3"/>
            </p:cNvCxnSpPr>
            <p:nvPr/>
          </p:nvCxnSpPr>
          <p:spPr>
            <a:xfrm flipV="1">
              <a:off x="7612468" y="35967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689C668E-5C49-7740-9487-C1BDEB1709A9}"/>
                </a:ext>
              </a:extLst>
            </p:cNvPr>
            <p:cNvCxnSpPr>
              <a:cxnSpLocks/>
            </p:cNvCxnSpPr>
            <p:nvPr/>
          </p:nvCxnSpPr>
          <p:spPr>
            <a:xfrm>
              <a:off x="7223894" y="359675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7" name="Oval 366">
              <a:extLst>
                <a:ext uri="{FF2B5EF4-FFF2-40B4-BE49-F238E27FC236}">
                  <a16:creationId xmlns:a16="http://schemas.microsoft.com/office/drawing/2014/main" id="{0A8DE206-2220-E54A-B9FC-79AA0C0A6DCA}"/>
                </a:ext>
              </a:extLst>
            </p:cNvPr>
            <p:cNvSpPr/>
            <p:nvPr/>
          </p:nvSpPr>
          <p:spPr>
            <a:xfrm flipV="1">
              <a:off x="8640284" y="34589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68" name="Straight Connector 367">
              <a:extLst>
                <a:ext uri="{FF2B5EF4-FFF2-40B4-BE49-F238E27FC236}">
                  <a16:creationId xmlns:a16="http://schemas.microsoft.com/office/drawing/2014/main" id="{F42EE9CC-15CD-2344-BE89-739494B7A7CF}"/>
                </a:ext>
              </a:extLst>
            </p:cNvPr>
            <p:cNvCxnSpPr>
              <a:cxnSpLocks/>
            </p:cNvCxnSpPr>
            <p:nvPr/>
          </p:nvCxnSpPr>
          <p:spPr>
            <a:xfrm>
              <a:off x="8482559" y="359675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9" name="Oval 368">
              <a:extLst>
                <a:ext uri="{FF2B5EF4-FFF2-40B4-BE49-F238E27FC236}">
                  <a16:creationId xmlns:a16="http://schemas.microsoft.com/office/drawing/2014/main" id="{CF82F8F1-A171-144E-8DC6-47A658CEF5FE}"/>
                </a:ext>
              </a:extLst>
            </p:cNvPr>
            <p:cNvSpPr/>
            <p:nvPr/>
          </p:nvSpPr>
          <p:spPr>
            <a:xfrm>
              <a:off x="8012043" y="35631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70" name="Oval 369">
              <a:extLst>
                <a:ext uri="{FF2B5EF4-FFF2-40B4-BE49-F238E27FC236}">
                  <a16:creationId xmlns:a16="http://schemas.microsoft.com/office/drawing/2014/main" id="{A2BDB053-C28A-304A-B7D3-59EE64EA269B}"/>
                </a:ext>
              </a:extLst>
            </p:cNvPr>
            <p:cNvSpPr/>
            <p:nvPr/>
          </p:nvSpPr>
          <p:spPr>
            <a:xfrm>
              <a:off x="8171713" y="35631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1" name="Oval 370">
              <a:extLst>
                <a:ext uri="{FF2B5EF4-FFF2-40B4-BE49-F238E27FC236}">
                  <a16:creationId xmlns:a16="http://schemas.microsoft.com/office/drawing/2014/main" id="{29E7FCB4-451A-5944-AEEE-4942C402C073}"/>
                </a:ext>
              </a:extLst>
            </p:cNvPr>
            <p:cNvSpPr/>
            <p:nvPr/>
          </p:nvSpPr>
          <p:spPr>
            <a:xfrm>
              <a:off x="8329367" y="35631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2" name="Google Shape;399;p3">
              <a:extLst>
                <a:ext uri="{FF2B5EF4-FFF2-40B4-BE49-F238E27FC236}">
                  <a16:creationId xmlns:a16="http://schemas.microsoft.com/office/drawing/2014/main" id="{5EEF24FB-8457-484D-A921-5CDCE424386B}"/>
                </a:ext>
              </a:extLst>
            </p:cNvPr>
            <p:cNvSpPr/>
            <p:nvPr/>
          </p:nvSpPr>
          <p:spPr>
            <a:xfrm rot="16200000">
              <a:off x="1270288" y="344416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373" name="Straight Connector 372">
              <a:extLst>
                <a:ext uri="{FF2B5EF4-FFF2-40B4-BE49-F238E27FC236}">
                  <a16:creationId xmlns:a16="http://schemas.microsoft.com/office/drawing/2014/main" id="{8C999DA9-2857-444C-8A0A-FFE3E25ED800}"/>
                </a:ext>
              </a:extLst>
            </p:cNvPr>
            <p:cNvCxnSpPr>
              <a:cxnSpLocks/>
              <a:stCxn id="372" idx="2"/>
            </p:cNvCxnSpPr>
            <p:nvPr/>
          </p:nvCxnSpPr>
          <p:spPr>
            <a:xfrm>
              <a:off x="1581784" y="359817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4" name="TextBox 373">
              <a:extLst>
                <a:ext uri="{FF2B5EF4-FFF2-40B4-BE49-F238E27FC236}">
                  <a16:creationId xmlns:a16="http://schemas.microsoft.com/office/drawing/2014/main" id="{AC7F185F-DDEF-4B4A-9B08-4849378A35A0}"/>
                </a:ext>
              </a:extLst>
            </p:cNvPr>
            <p:cNvSpPr txBox="1"/>
            <p:nvPr/>
          </p:nvSpPr>
          <p:spPr>
            <a:xfrm>
              <a:off x="706515" y="3382912"/>
              <a:ext cx="445795" cy="473135"/>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in</a:t>
              </a:r>
            </a:p>
          </p:txBody>
        </p:sp>
      </p:grpSp>
      <p:grpSp>
        <p:nvGrpSpPr>
          <p:cNvPr id="24" name="Group 23">
            <a:extLst>
              <a:ext uri="{FF2B5EF4-FFF2-40B4-BE49-F238E27FC236}">
                <a16:creationId xmlns:a16="http://schemas.microsoft.com/office/drawing/2014/main" id="{27CBA9D4-8763-034C-B08B-365F33DA863F}"/>
              </a:ext>
            </a:extLst>
          </p:cNvPr>
          <p:cNvGrpSpPr/>
          <p:nvPr/>
        </p:nvGrpSpPr>
        <p:grpSpPr>
          <a:xfrm>
            <a:off x="186152" y="5064300"/>
            <a:ext cx="9501615" cy="603235"/>
            <a:chOff x="-347492" y="4698797"/>
            <a:chExt cx="10689317" cy="678639"/>
          </a:xfrm>
        </p:grpSpPr>
        <p:cxnSp>
          <p:nvCxnSpPr>
            <p:cNvPr id="487" name="Elbow Connector 486">
              <a:extLst>
                <a:ext uri="{FF2B5EF4-FFF2-40B4-BE49-F238E27FC236}">
                  <a16:creationId xmlns:a16="http://schemas.microsoft.com/office/drawing/2014/main" id="{F67302CD-95FF-4640-8113-EFDA4CA0C83B}"/>
                </a:ext>
              </a:extLst>
            </p:cNvPr>
            <p:cNvCxnSpPr>
              <a:cxnSpLocks/>
              <a:endCxn id="524" idx="1"/>
            </p:cNvCxnSpPr>
            <p:nvPr/>
          </p:nvCxnSpPr>
          <p:spPr>
            <a:xfrm rot="16200000" flipH="1">
              <a:off x="7147540" y="4991297"/>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Elbow Connector 487">
              <a:extLst>
                <a:ext uri="{FF2B5EF4-FFF2-40B4-BE49-F238E27FC236}">
                  <a16:creationId xmlns:a16="http://schemas.microsoft.com/office/drawing/2014/main" id="{E5EF4AC9-1472-1E4B-AA5B-6D12B1D293B3}"/>
                </a:ext>
              </a:extLst>
            </p:cNvPr>
            <p:cNvCxnSpPr>
              <a:cxnSpLocks/>
              <a:endCxn id="489" idx="1"/>
            </p:cNvCxnSpPr>
            <p:nvPr/>
          </p:nvCxnSpPr>
          <p:spPr>
            <a:xfrm rot="16200000" flipH="1">
              <a:off x="8846310"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2CD3460D-CD72-8A46-985F-5AAFC57F0B4B}"/>
                </a:ext>
              </a:extLst>
            </p:cNvPr>
            <p:cNvSpPr/>
            <p:nvPr/>
          </p:nvSpPr>
          <p:spPr>
            <a:xfrm flipV="1">
              <a:off x="905081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0" name="Diamond 489">
              <a:extLst>
                <a:ext uri="{FF2B5EF4-FFF2-40B4-BE49-F238E27FC236}">
                  <a16:creationId xmlns:a16="http://schemas.microsoft.com/office/drawing/2014/main" id="{290AA60A-93D7-D14E-A255-3B30E0BEEA66}"/>
                </a:ext>
              </a:extLst>
            </p:cNvPr>
            <p:cNvSpPr/>
            <p:nvPr/>
          </p:nvSpPr>
          <p:spPr>
            <a:xfrm flipV="1">
              <a:off x="9716117"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1" name="Arc 490">
              <a:extLst>
                <a:ext uri="{FF2B5EF4-FFF2-40B4-BE49-F238E27FC236}">
                  <a16:creationId xmlns:a16="http://schemas.microsoft.com/office/drawing/2014/main" id="{0EF5ECDA-62C6-DE46-AA8B-399ADBC7F52E}"/>
                </a:ext>
              </a:extLst>
            </p:cNvPr>
            <p:cNvSpPr/>
            <p:nvPr/>
          </p:nvSpPr>
          <p:spPr>
            <a:xfrm flipV="1">
              <a:off x="858125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92" name="Elbow Connector 491">
              <a:extLst>
                <a:ext uri="{FF2B5EF4-FFF2-40B4-BE49-F238E27FC236}">
                  <a16:creationId xmlns:a16="http://schemas.microsoft.com/office/drawing/2014/main" id="{605CBDAF-EA74-594E-9CD2-16C8DB171F42}"/>
                </a:ext>
              </a:extLst>
            </p:cNvPr>
            <p:cNvCxnSpPr>
              <a:cxnSpLocks/>
              <a:stCxn id="489" idx="3"/>
            </p:cNvCxnSpPr>
            <p:nvPr/>
          </p:nvCxnSpPr>
          <p:spPr>
            <a:xfrm flipV="1">
              <a:off x="931400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Elbow Connector 492">
              <a:extLst>
                <a:ext uri="{FF2B5EF4-FFF2-40B4-BE49-F238E27FC236}">
                  <a16:creationId xmlns:a16="http://schemas.microsoft.com/office/drawing/2014/main" id="{FCB09107-DBF9-064F-9EEA-4FCA9CD73620}"/>
                </a:ext>
              </a:extLst>
            </p:cNvPr>
            <p:cNvCxnSpPr>
              <a:cxnSpLocks/>
              <a:stCxn id="490" idx="3"/>
            </p:cNvCxnSpPr>
            <p:nvPr/>
          </p:nvCxnSpPr>
          <p:spPr>
            <a:xfrm flipV="1">
              <a:off x="10079383"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Elbow Connector 493">
              <a:extLst>
                <a:ext uri="{FF2B5EF4-FFF2-40B4-BE49-F238E27FC236}">
                  <a16:creationId xmlns:a16="http://schemas.microsoft.com/office/drawing/2014/main" id="{9C188B8F-7FA3-4F48-8422-FB6C84A60754}"/>
                </a:ext>
              </a:extLst>
            </p:cNvPr>
            <p:cNvCxnSpPr>
              <a:cxnSpLocks/>
              <a:endCxn id="490" idx="1"/>
            </p:cNvCxnSpPr>
            <p:nvPr/>
          </p:nvCxnSpPr>
          <p:spPr>
            <a:xfrm rot="16200000" flipH="1">
              <a:off x="9488636"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0795B56-D61C-1345-AC88-9C868FF015F3}"/>
                </a:ext>
              </a:extLst>
            </p:cNvPr>
            <p:cNvCxnSpPr>
              <a:cxnSpLocks/>
            </p:cNvCxnSpPr>
            <p:nvPr/>
          </p:nvCxnSpPr>
          <p:spPr>
            <a:xfrm>
              <a:off x="8925434"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6" name="Elbow Connector 495">
              <a:extLst>
                <a:ext uri="{FF2B5EF4-FFF2-40B4-BE49-F238E27FC236}">
                  <a16:creationId xmlns:a16="http://schemas.microsoft.com/office/drawing/2014/main" id="{D108EDCA-0A7E-1B4E-A987-86241CB8DB6C}"/>
                </a:ext>
              </a:extLst>
            </p:cNvPr>
            <p:cNvCxnSpPr>
              <a:cxnSpLocks/>
              <a:endCxn id="497" idx="1"/>
            </p:cNvCxnSpPr>
            <p:nvPr/>
          </p:nvCxnSpPr>
          <p:spPr>
            <a:xfrm rot="16200000" flipH="1">
              <a:off x="544876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7" name="Rectangle 496">
              <a:extLst>
                <a:ext uri="{FF2B5EF4-FFF2-40B4-BE49-F238E27FC236}">
                  <a16:creationId xmlns:a16="http://schemas.microsoft.com/office/drawing/2014/main" id="{4A55BB94-D188-7448-A552-C1896E94F4B0}"/>
                </a:ext>
              </a:extLst>
            </p:cNvPr>
            <p:cNvSpPr/>
            <p:nvPr/>
          </p:nvSpPr>
          <p:spPr>
            <a:xfrm flipV="1">
              <a:off x="565327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8" name="Diamond 497">
              <a:extLst>
                <a:ext uri="{FF2B5EF4-FFF2-40B4-BE49-F238E27FC236}">
                  <a16:creationId xmlns:a16="http://schemas.microsoft.com/office/drawing/2014/main" id="{82C612D8-2521-734D-A665-A3429CF89B64}"/>
                </a:ext>
              </a:extLst>
            </p:cNvPr>
            <p:cNvSpPr/>
            <p:nvPr/>
          </p:nvSpPr>
          <p:spPr>
            <a:xfrm flipV="1">
              <a:off x="631857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9" name="Arc 498">
              <a:extLst>
                <a:ext uri="{FF2B5EF4-FFF2-40B4-BE49-F238E27FC236}">
                  <a16:creationId xmlns:a16="http://schemas.microsoft.com/office/drawing/2014/main" id="{403F0214-724F-AB42-96B8-C2BC1FFC18E3}"/>
                </a:ext>
              </a:extLst>
            </p:cNvPr>
            <p:cNvSpPr/>
            <p:nvPr/>
          </p:nvSpPr>
          <p:spPr>
            <a:xfrm flipV="1">
              <a:off x="518370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0" name="Elbow Connector 499">
              <a:extLst>
                <a:ext uri="{FF2B5EF4-FFF2-40B4-BE49-F238E27FC236}">
                  <a16:creationId xmlns:a16="http://schemas.microsoft.com/office/drawing/2014/main" id="{A34C037B-E12A-C741-B61D-6F61CD488BAD}"/>
                </a:ext>
              </a:extLst>
            </p:cNvPr>
            <p:cNvCxnSpPr>
              <a:cxnSpLocks/>
              <a:stCxn id="497" idx="3"/>
            </p:cNvCxnSpPr>
            <p:nvPr/>
          </p:nvCxnSpPr>
          <p:spPr>
            <a:xfrm flipV="1">
              <a:off x="591646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Elbow Connector 500">
              <a:extLst>
                <a:ext uri="{FF2B5EF4-FFF2-40B4-BE49-F238E27FC236}">
                  <a16:creationId xmlns:a16="http://schemas.microsoft.com/office/drawing/2014/main" id="{5365FF21-82BA-6045-BB4C-6B249E41E84B}"/>
                </a:ext>
              </a:extLst>
            </p:cNvPr>
            <p:cNvCxnSpPr>
              <a:cxnSpLocks/>
              <a:stCxn id="498" idx="3"/>
            </p:cNvCxnSpPr>
            <p:nvPr/>
          </p:nvCxnSpPr>
          <p:spPr>
            <a:xfrm flipV="1">
              <a:off x="6681842"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2" name="Elbow Connector 501">
              <a:extLst>
                <a:ext uri="{FF2B5EF4-FFF2-40B4-BE49-F238E27FC236}">
                  <a16:creationId xmlns:a16="http://schemas.microsoft.com/office/drawing/2014/main" id="{814BC709-7987-3048-ACED-5813A7C76EC9}"/>
                </a:ext>
              </a:extLst>
            </p:cNvPr>
            <p:cNvCxnSpPr>
              <a:cxnSpLocks/>
              <a:endCxn id="498" idx="1"/>
            </p:cNvCxnSpPr>
            <p:nvPr/>
          </p:nvCxnSpPr>
          <p:spPr>
            <a:xfrm rot="16200000" flipH="1">
              <a:off x="609109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BFE5EE97-1238-AD49-A3A4-E049332913F8}"/>
                </a:ext>
              </a:extLst>
            </p:cNvPr>
            <p:cNvCxnSpPr>
              <a:cxnSpLocks/>
              <a:endCxn id="504" idx="2"/>
            </p:cNvCxnSpPr>
            <p:nvPr/>
          </p:nvCxnSpPr>
          <p:spPr>
            <a:xfrm>
              <a:off x="552789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4" name="Oval 503">
              <a:extLst>
                <a:ext uri="{FF2B5EF4-FFF2-40B4-BE49-F238E27FC236}">
                  <a16:creationId xmlns:a16="http://schemas.microsoft.com/office/drawing/2014/main" id="{4CB097E7-4C1B-5A46-873E-679BBB526F1B}"/>
                </a:ext>
              </a:extLst>
            </p:cNvPr>
            <p:cNvSpPr/>
            <p:nvPr/>
          </p:nvSpPr>
          <p:spPr>
            <a:xfrm flipV="1">
              <a:off x="6944283"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05" name="Elbow Connector 504">
              <a:extLst>
                <a:ext uri="{FF2B5EF4-FFF2-40B4-BE49-F238E27FC236}">
                  <a16:creationId xmlns:a16="http://schemas.microsoft.com/office/drawing/2014/main" id="{A4F66A20-7B59-BC4A-B649-0D538AD8B308}"/>
                </a:ext>
              </a:extLst>
            </p:cNvPr>
            <p:cNvCxnSpPr>
              <a:cxnSpLocks/>
              <a:endCxn id="506" idx="1"/>
            </p:cNvCxnSpPr>
            <p:nvPr/>
          </p:nvCxnSpPr>
          <p:spPr>
            <a:xfrm rot="16200000" flipH="1">
              <a:off x="3749998"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06" name="Rectangle 505">
              <a:extLst>
                <a:ext uri="{FF2B5EF4-FFF2-40B4-BE49-F238E27FC236}">
                  <a16:creationId xmlns:a16="http://schemas.microsoft.com/office/drawing/2014/main" id="{C0B2A80E-728D-B544-B32E-5A546323ECA4}"/>
                </a:ext>
              </a:extLst>
            </p:cNvPr>
            <p:cNvSpPr/>
            <p:nvPr/>
          </p:nvSpPr>
          <p:spPr>
            <a:xfrm flipV="1">
              <a:off x="3954502"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7" name="Diamond 506">
              <a:extLst>
                <a:ext uri="{FF2B5EF4-FFF2-40B4-BE49-F238E27FC236}">
                  <a16:creationId xmlns:a16="http://schemas.microsoft.com/office/drawing/2014/main" id="{35C0B8DB-4AE6-0D4D-9787-F2E2BAC36048}"/>
                </a:ext>
              </a:extLst>
            </p:cNvPr>
            <p:cNvSpPr/>
            <p:nvPr/>
          </p:nvSpPr>
          <p:spPr>
            <a:xfrm flipV="1">
              <a:off x="4619805"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08" name="Arc 507">
              <a:extLst>
                <a:ext uri="{FF2B5EF4-FFF2-40B4-BE49-F238E27FC236}">
                  <a16:creationId xmlns:a16="http://schemas.microsoft.com/office/drawing/2014/main" id="{7FE16606-BC1B-E447-928D-1D1780DC6D17}"/>
                </a:ext>
              </a:extLst>
            </p:cNvPr>
            <p:cNvSpPr/>
            <p:nvPr/>
          </p:nvSpPr>
          <p:spPr>
            <a:xfrm flipV="1">
              <a:off x="3484938"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09" name="Elbow Connector 508">
              <a:extLst>
                <a:ext uri="{FF2B5EF4-FFF2-40B4-BE49-F238E27FC236}">
                  <a16:creationId xmlns:a16="http://schemas.microsoft.com/office/drawing/2014/main" id="{896914DD-C1E7-2642-A2EC-BEF614AB92F8}"/>
                </a:ext>
              </a:extLst>
            </p:cNvPr>
            <p:cNvCxnSpPr>
              <a:cxnSpLocks/>
              <a:stCxn id="506" idx="3"/>
            </p:cNvCxnSpPr>
            <p:nvPr/>
          </p:nvCxnSpPr>
          <p:spPr>
            <a:xfrm flipV="1">
              <a:off x="4217696"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0" name="Elbow Connector 509">
              <a:extLst>
                <a:ext uri="{FF2B5EF4-FFF2-40B4-BE49-F238E27FC236}">
                  <a16:creationId xmlns:a16="http://schemas.microsoft.com/office/drawing/2014/main" id="{0098AFC8-A483-1041-A45A-2C53C10D0193}"/>
                </a:ext>
              </a:extLst>
            </p:cNvPr>
            <p:cNvCxnSpPr>
              <a:cxnSpLocks/>
              <a:stCxn id="507" idx="3"/>
            </p:cNvCxnSpPr>
            <p:nvPr/>
          </p:nvCxnSpPr>
          <p:spPr>
            <a:xfrm flipV="1">
              <a:off x="4983071"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Elbow Connector 510">
              <a:extLst>
                <a:ext uri="{FF2B5EF4-FFF2-40B4-BE49-F238E27FC236}">
                  <a16:creationId xmlns:a16="http://schemas.microsoft.com/office/drawing/2014/main" id="{61AFB537-FA4C-0B46-A895-7D694071D992}"/>
                </a:ext>
              </a:extLst>
            </p:cNvPr>
            <p:cNvCxnSpPr>
              <a:cxnSpLocks/>
              <a:endCxn id="507" idx="1"/>
            </p:cNvCxnSpPr>
            <p:nvPr/>
          </p:nvCxnSpPr>
          <p:spPr>
            <a:xfrm rot="16200000" flipH="1">
              <a:off x="4392324"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C0885A10-1208-1248-AE80-EFBCAAD098C7}"/>
                </a:ext>
              </a:extLst>
            </p:cNvPr>
            <p:cNvCxnSpPr>
              <a:cxnSpLocks/>
              <a:endCxn id="513" idx="2"/>
            </p:cNvCxnSpPr>
            <p:nvPr/>
          </p:nvCxnSpPr>
          <p:spPr>
            <a:xfrm>
              <a:off x="3829122"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3" name="Oval 512">
              <a:extLst>
                <a:ext uri="{FF2B5EF4-FFF2-40B4-BE49-F238E27FC236}">
                  <a16:creationId xmlns:a16="http://schemas.microsoft.com/office/drawing/2014/main" id="{2AC79807-51FC-0E43-8E0F-B03C81DC862D}"/>
                </a:ext>
              </a:extLst>
            </p:cNvPr>
            <p:cNvSpPr/>
            <p:nvPr/>
          </p:nvSpPr>
          <p:spPr>
            <a:xfrm flipV="1">
              <a:off x="5245512"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4" name="Elbow Connector 513">
              <a:extLst>
                <a:ext uri="{FF2B5EF4-FFF2-40B4-BE49-F238E27FC236}">
                  <a16:creationId xmlns:a16="http://schemas.microsoft.com/office/drawing/2014/main" id="{EEA1F256-945A-BE4E-A6E6-84B5771876C0}"/>
                </a:ext>
              </a:extLst>
            </p:cNvPr>
            <p:cNvCxnSpPr>
              <a:cxnSpLocks/>
              <a:stCxn id="518" idx="0"/>
              <a:endCxn id="515" idx="1"/>
            </p:cNvCxnSpPr>
            <p:nvPr/>
          </p:nvCxnSpPr>
          <p:spPr>
            <a:xfrm rot="16200000" flipH="1">
              <a:off x="2051226" y="4991298"/>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15" name="Rectangle 514">
              <a:extLst>
                <a:ext uri="{FF2B5EF4-FFF2-40B4-BE49-F238E27FC236}">
                  <a16:creationId xmlns:a16="http://schemas.microsoft.com/office/drawing/2014/main" id="{6BE7A984-A2CA-2541-A57A-7C29A0475697}"/>
                </a:ext>
              </a:extLst>
            </p:cNvPr>
            <p:cNvSpPr/>
            <p:nvPr/>
          </p:nvSpPr>
          <p:spPr>
            <a:xfrm flipV="1">
              <a:off x="2255731"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6" name="Diamond 515">
              <a:extLst>
                <a:ext uri="{FF2B5EF4-FFF2-40B4-BE49-F238E27FC236}">
                  <a16:creationId xmlns:a16="http://schemas.microsoft.com/office/drawing/2014/main" id="{E9D0F320-819E-7841-9F39-9A88DC44C990}"/>
                </a:ext>
              </a:extLst>
            </p:cNvPr>
            <p:cNvSpPr/>
            <p:nvPr/>
          </p:nvSpPr>
          <p:spPr>
            <a:xfrm flipV="1">
              <a:off x="2921034" y="5014170"/>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7" name="Arc 516">
              <a:extLst>
                <a:ext uri="{FF2B5EF4-FFF2-40B4-BE49-F238E27FC236}">
                  <a16:creationId xmlns:a16="http://schemas.microsoft.com/office/drawing/2014/main" id="{2B9D1FA9-B72A-3C4F-8B31-B0DB37A711E2}"/>
                </a:ext>
              </a:extLst>
            </p:cNvPr>
            <p:cNvSpPr/>
            <p:nvPr/>
          </p:nvSpPr>
          <p:spPr>
            <a:xfrm flipV="1">
              <a:off x="1786166"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518" name="Oval 517">
              <a:extLst>
                <a:ext uri="{FF2B5EF4-FFF2-40B4-BE49-F238E27FC236}">
                  <a16:creationId xmlns:a16="http://schemas.microsoft.com/office/drawing/2014/main" id="{2BA06FF9-847D-E840-858B-F53EC679F873}"/>
                </a:ext>
              </a:extLst>
            </p:cNvPr>
            <p:cNvSpPr/>
            <p:nvPr/>
          </p:nvSpPr>
          <p:spPr>
            <a:xfrm flipV="1">
              <a:off x="1854798"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19" name="Elbow Connector 518">
              <a:extLst>
                <a:ext uri="{FF2B5EF4-FFF2-40B4-BE49-F238E27FC236}">
                  <a16:creationId xmlns:a16="http://schemas.microsoft.com/office/drawing/2014/main" id="{4BC469B3-7276-FE4D-9CBD-899819868643}"/>
                </a:ext>
              </a:extLst>
            </p:cNvPr>
            <p:cNvCxnSpPr>
              <a:cxnSpLocks/>
              <a:stCxn id="515" idx="3"/>
            </p:cNvCxnSpPr>
            <p:nvPr/>
          </p:nvCxnSpPr>
          <p:spPr>
            <a:xfrm flipV="1">
              <a:off x="2518925"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Elbow Connector 519">
              <a:extLst>
                <a:ext uri="{FF2B5EF4-FFF2-40B4-BE49-F238E27FC236}">
                  <a16:creationId xmlns:a16="http://schemas.microsoft.com/office/drawing/2014/main" id="{B8CEA2FB-96E8-524D-8070-990F7EF714B3}"/>
                </a:ext>
              </a:extLst>
            </p:cNvPr>
            <p:cNvCxnSpPr>
              <a:cxnSpLocks/>
              <a:stCxn id="516" idx="3"/>
            </p:cNvCxnSpPr>
            <p:nvPr/>
          </p:nvCxnSpPr>
          <p:spPr>
            <a:xfrm flipV="1">
              <a:off x="3284300" y="49121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Elbow Connector 520">
              <a:extLst>
                <a:ext uri="{FF2B5EF4-FFF2-40B4-BE49-F238E27FC236}">
                  <a16:creationId xmlns:a16="http://schemas.microsoft.com/office/drawing/2014/main" id="{864FD111-F7E9-1D4F-95DB-0AA017B9763D}"/>
                </a:ext>
              </a:extLst>
            </p:cNvPr>
            <p:cNvCxnSpPr>
              <a:cxnSpLocks/>
              <a:endCxn id="516" idx="1"/>
            </p:cNvCxnSpPr>
            <p:nvPr/>
          </p:nvCxnSpPr>
          <p:spPr>
            <a:xfrm rot="16200000" flipH="1">
              <a:off x="2693553" y="496832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E695B65A-F29F-C642-BB73-501AB52012D9}"/>
                </a:ext>
              </a:extLst>
            </p:cNvPr>
            <p:cNvCxnSpPr>
              <a:cxnSpLocks/>
              <a:stCxn id="518" idx="6"/>
              <a:endCxn id="523" idx="2"/>
            </p:cNvCxnSpPr>
            <p:nvPr/>
          </p:nvCxnSpPr>
          <p:spPr>
            <a:xfrm>
              <a:off x="2130350" y="491217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3" name="Oval 522">
              <a:extLst>
                <a:ext uri="{FF2B5EF4-FFF2-40B4-BE49-F238E27FC236}">
                  <a16:creationId xmlns:a16="http://schemas.microsoft.com/office/drawing/2014/main" id="{4D6F18DA-3C5B-E943-904A-B9AEA6AA9E33}"/>
                </a:ext>
              </a:extLst>
            </p:cNvPr>
            <p:cNvSpPr/>
            <p:nvPr/>
          </p:nvSpPr>
          <p:spPr>
            <a:xfrm flipV="1">
              <a:off x="3546741" y="477439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4" name="Rectangle 523">
              <a:extLst>
                <a:ext uri="{FF2B5EF4-FFF2-40B4-BE49-F238E27FC236}">
                  <a16:creationId xmlns:a16="http://schemas.microsoft.com/office/drawing/2014/main" id="{302B0200-2E6D-9947-B879-CBF32329C299}"/>
                </a:ext>
              </a:extLst>
            </p:cNvPr>
            <p:cNvSpPr/>
            <p:nvPr/>
          </p:nvSpPr>
          <p:spPr>
            <a:xfrm flipV="1">
              <a:off x="7352044" y="50642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25" name="Arc 524">
              <a:extLst>
                <a:ext uri="{FF2B5EF4-FFF2-40B4-BE49-F238E27FC236}">
                  <a16:creationId xmlns:a16="http://schemas.microsoft.com/office/drawing/2014/main" id="{27AEE8B2-9381-394A-B0EF-0538457833B2}"/>
                </a:ext>
              </a:extLst>
            </p:cNvPr>
            <p:cNvSpPr/>
            <p:nvPr/>
          </p:nvSpPr>
          <p:spPr>
            <a:xfrm flipV="1">
              <a:off x="6882480" y="470426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526" name="Elbow Connector 525">
              <a:extLst>
                <a:ext uri="{FF2B5EF4-FFF2-40B4-BE49-F238E27FC236}">
                  <a16:creationId xmlns:a16="http://schemas.microsoft.com/office/drawing/2014/main" id="{74AAD851-C229-494C-BF97-E7308D07D744}"/>
                </a:ext>
              </a:extLst>
            </p:cNvPr>
            <p:cNvCxnSpPr>
              <a:cxnSpLocks/>
              <a:stCxn id="524" idx="3"/>
            </p:cNvCxnSpPr>
            <p:nvPr/>
          </p:nvCxnSpPr>
          <p:spPr>
            <a:xfrm flipV="1">
              <a:off x="7615238" y="491217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E0E5ECE-DDDB-D947-B0F5-72C5BB51A831}"/>
                </a:ext>
              </a:extLst>
            </p:cNvPr>
            <p:cNvCxnSpPr>
              <a:cxnSpLocks/>
            </p:cNvCxnSpPr>
            <p:nvPr/>
          </p:nvCxnSpPr>
          <p:spPr>
            <a:xfrm>
              <a:off x="7226664" y="4912173"/>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8" name="Oval 527">
              <a:extLst>
                <a:ext uri="{FF2B5EF4-FFF2-40B4-BE49-F238E27FC236}">
                  <a16:creationId xmlns:a16="http://schemas.microsoft.com/office/drawing/2014/main" id="{32F64B65-40A9-6542-BAB8-983E106F8551}"/>
                </a:ext>
              </a:extLst>
            </p:cNvPr>
            <p:cNvSpPr/>
            <p:nvPr/>
          </p:nvSpPr>
          <p:spPr>
            <a:xfrm flipV="1">
              <a:off x="8643054"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29" name="Straight Connector 528">
              <a:extLst>
                <a:ext uri="{FF2B5EF4-FFF2-40B4-BE49-F238E27FC236}">
                  <a16:creationId xmlns:a16="http://schemas.microsoft.com/office/drawing/2014/main" id="{60554054-2F35-8745-8F20-D40068DEE288}"/>
                </a:ext>
              </a:extLst>
            </p:cNvPr>
            <p:cNvCxnSpPr>
              <a:cxnSpLocks/>
            </p:cNvCxnSpPr>
            <p:nvPr/>
          </p:nvCxnSpPr>
          <p:spPr>
            <a:xfrm>
              <a:off x="8485329" y="4912174"/>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30" name="Oval 529">
              <a:extLst>
                <a:ext uri="{FF2B5EF4-FFF2-40B4-BE49-F238E27FC236}">
                  <a16:creationId xmlns:a16="http://schemas.microsoft.com/office/drawing/2014/main" id="{773796B9-F090-584C-A5B6-C5DDC4A58E16}"/>
                </a:ext>
              </a:extLst>
            </p:cNvPr>
            <p:cNvSpPr/>
            <p:nvPr/>
          </p:nvSpPr>
          <p:spPr>
            <a:xfrm>
              <a:off x="801481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31" name="Oval 530">
              <a:extLst>
                <a:ext uri="{FF2B5EF4-FFF2-40B4-BE49-F238E27FC236}">
                  <a16:creationId xmlns:a16="http://schemas.microsoft.com/office/drawing/2014/main" id="{49FE768B-C242-134A-BCBB-2ADB372C736D}"/>
                </a:ext>
              </a:extLst>
            </p:cNvPr>
            <p:cNvSpPr/>
            <p:nvPr/>
          </p:nvSpPr>
          <p:spPr>
            <a:xfrm>
              <a:off x="8174483"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2" name="Oval 531">
              <a:extLst>
                <a:ext uri="{FF2B5EF4-FFF2-40B4-BE49-F238E27FC236}">
                  <a16:creationId xmlns:a16="http://schemas.microsoft.com/office/drawing/2014/main" id="{20FD0B50-9E92-1F42-9BCE-C6887776A112}"/>
                </a:ext>
              </a:extLst>
            </p:cNvPr>
            <p:cNvSpPr/>
            <p:nvPr/>
          </p:nvSpPr>
          <p:spPr>
            <a:xfrm>
              <a:off x="8332137" y="48785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3" name="Google Shape;399;p3">
              <a:extLst>
                <a:ext uri="{FF2B5EF4-FFF2-40B4-BE49-F238E27FC236}">
                  <a16:creationId xmlns:a16="http://schemas.microsoft.com/office/drawing/2014/main" id="{6F02D99E-2DC9-0C4D-B6C1-733B899BD19E}"/>
                </a:ext>
              </a:extLst>
            </p:cNvPr>
            <p:cNvSpPr/>
            <p:nvPr/>
          </p:nvSpPr>
          <p:spPr>
            <a:xfrm rot="16200000">
              <a:off x="1273058" y="4759584"/>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34" name="Straight Connector 533">
              <a:extLst>
                <a:ext uri="{FF2B5EF4-FFF2-40B4-BE49-F238E27FC236}">
                  <a16:creationId xmlns:a16="http://schemas.microsoft.com/office/drawing/2014/main" id="{99A061F5-A53B-9D47-ACCE-26D45B592064}"/>
                </a:ext>
              </a:extLst>
            </p:cNvPr>
            <p:cNvCxnSpPr>
              <a:cxnSpLocks/>
              <a:stCxn id="533" idx="2"/>
            </p:cNvCxnSpPr>
            <p:nvPr/>
          </p:nvCxnSpPr>
          <p:spPr>
            <a:xfrm>
              <a:off x="1584554" y="4913593"/>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371587C5-FBAA-2547-B5D3-468CCE6621D1}"/>
                </a:ext>
              </a:extLst>
            </p:cNvPr>
            <p:cNvSpPr txBox="1"/>
            <p:nvPr/>
          </p:nvSpPr>
          <p:spPr>
            <a:xfrm>
              <a:off x="-347492" y="4698797"/>
              <a:ext cx="1502575" cy="47313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downtown</a:t>
              </a:r>
            </a:p>
          </p:txBody>
        </p:sp>
      </p:grpSp>
      <p:sp>
        <p:nvSpPr>
          <p:cNvPr id="539" name="TextBox 538">
            <a:extLst>
              <a:ext uri="{FF2B5EF4-FFF2-40B4-BE49-F238E27FC236}">
                <a16:creationId xmlns:a16="http://schemas.microsoft.com/office/drawing/2014/main" id="{961C3CF9-ECC8-8D4F-8E0A-3686A176E104}"/>
              </a:ext>
            </a:extLst>
          </p:cNvPr>
          <p:cNvSpPr txBox="1"/>
          <p:nvPr/>
        </p:nvSpPr>
        <p:spPr>
          <a:xfrm>
            <a:off x="10036209" y="5047002"/>
            <a:ext cx="1891865" cy="748795"/>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Seattle</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(correct output)</a:t>
            </a:r>
          </a:p>
        </p:txBody>
      </p:sp>
      <p:sp>
        <p:nvSpPr>
          <p:cNvPr id="537" name="Google Shape;399;p3">
            <a:extLst>
              <a:ext uri="{FF2B5EF4-FFF2-40B4-BE49-F238E27FC236}">
                <a16:creationId xmlns:a16="http://schemas.microsoft.com/office/drawing/2014/main" id="{27280068-E191-1144-B283-CA6F2B971562}"/>
              </a:ext>
            </a:extLst>
          </p:cNvPr>
          <p:cNvSpPr/>
          <p:nvPr/>
        </p:nvSpPr>
        <p:spPr>
          <a:xfrm rot="5400000" flipH="1">
            <a:off x="10185390" y="5119774"/>
            <a:ext cx="279978" cy="273793"/>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81268" tIns="40622" rIns="81268" bIns="40622" anchor="ctr" anchorCtr="0">
            <a:noAutofit/>
          </a:bodyPr>
          <a:lstStyle/>
          <a:p>
            <a:pPr algn="ctr"/>
            <a:endParaRPr sz="978">
              <a:solidFill>
                <a:schemeClr val="dk1"/>
              </a:solidFill>
              <a:latin typeface="Times New Roman" panose="02020603050405020304" pitchFamily="18" charset="0"/>
              <a:ea typeface="Calibri"/>
              <a:cs typeface="Times New Roman" panose="02020603050405020304" pitchFamily="18" charset="0"/>
              <a:sym typeface="Calibri"/>
            </a:endParaRPr>
          </a:p>
        </p:txBody>
      </p:sp>
      <p:grpSp>
        <p:nvGrpSpPr>
          <p:cNvPr id="27" name="Group 26">
            <a:extLst>
              <a:ext uri="{FF2B5EF4-FFF2-40B4-BE49-F238E27FC236}">
                <a16:creationId xmlns:a16="http://schemas.microsoft.com/office/drawing/2014/main" id="{5F51B6F9-737D-654F-8616-480E136A2280}"/>
              </a:ext>
            </a:extLst>
          </p:cNvPr>
          <p:cNvGrpSpPr/>
          <p:nvPr/>
        </p:nvGrpSpPr>
        <p:grpSpPr>
          <a:xfrm>
            <a:off x="9687580" y="5131496"/>
            <a:ext cx="500898" cy="244935"/>
            <a:chOff x="10341615" y="4774398"/>
            <a:chExt cx="563510" cy="275552"/>
          </a:xfrm>
        </p:grpSpPr>
        <p:sp>
          <p:nvSpPr>
            <p:cNvPr id="485" name="Oval 484">
              <a:extLst>
                <a:ext uri="{FF2B5EF4-FFF2-40B4-BE49-F238E27FC236}">
                  <a16:creationId xmlns:a16="http://schemas.microsoft.com/office/drawing/2014/main" id="{DC38BC88-EC20-BC4F-920B-DECD32CB6C2E}"/>
                </a:ext>
              </a:extLst>
            </p:cNvPr>
            <p:cNvSpPr/>
            <p:nvPr/>
          </p:nvSpPr>
          <p:spPr>
            <a:xfrm flipV="1">
              <a:off x="10341615" y="47743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38" name="Straight Connector 537">
              <a:extLst>
                <a:ext uri="{FF2B5EF4-FFF2-40B4-BE49-F238E27FC236}">
                  <a16:creationId xmlns:a16="http://schemas.microsoft.com/office/drawing/2014/main" id="{EDC86E0E-8710-404A-BF6F-1BC21BF51618}"/>
                </a:ext>
              </a:extLst>
            </p:cNvPr>
            <p:cNvCxnSpPr>
              <a:cxnSpLocks/>
            </p:cNvCxnSpPr>
            <p:nvPr/>
          </p:nvCxnSpPr>
          <p:spPr>
            <a:xfrm>
              <a:off x="10634883" y="491521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83" name="Group 3182">
            <a:extLst>
              <a:ext uri="{FF2B5EF4-FFF2-40B4-BE49-F238E27FC236}">
                <a16:creationId xmlns:a16="http://schemas.microsoft.com/office/drawing/2014/main" id="{6CAE031A-68EE-E142-9448-A8563011C5E4}"/>
              </a:ext>
            </a:extLst>
          </p:cNvPr>
          <p:cNvGrpSpPr/>
          <p:nvPr/>
        </p:nvGrpSpPr>
        <p:grpSpPr>
          <a:xfrm>
            <a:off x="10285654" y="1623505"/>
            <a:ext cx="1558563" cy="1573971"/>
            <a:chOff x="17963736" y="4426885"/>
            <a:chExt cx="1753383" cy="1770715"/>
          </a:xfrm>
        </p:grpSpPr>
        <p:sp>
          <p:nvSpPr>
            <p:cNvPr id="3184" name="Oval 3183">
              <a:extLst>
                <a:ext uri="{FF2B5EF4-FFF2-40B4-BE49-F238E27FC236}">
                  <a16:creationId xmlns:a16="http://schemas.microsoft.com/office/drawing/2014/main" id="{CCF08A86-99B2-3D42-A68E-F681DE3F957A}"/>
                </a:ext>
              </a:extLst>
            </p:cNvPr>
            <p:cNvSpPr/>
            <p:nvPr/>
          </p:nvSpPr>
          <p:spPr>
            <a:xfrm flipV="1">
              <a:off x="18133533" y="469385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5" name="Rectangle 3184">
              <a:extLst>
                <a:ext uri="{FF2B5EF4-FFF2-40B4-BE49-F238E27FC236}">
                  <a16:creationId xmlns:a16="http://schemas.microsoft.com/office/drawing/2014/main" id="{89BFAD9D-B956-704C-B775-E29494E17FC4}"/>
                </a:ext>
              </a:extLst>
            </p:cNvPr>
            <p:cNvSpPr/>
            <p:nvPr/>
          </p:nvSpPr>
          <p:spPr>
            <a:xfrm flipV="1">
              <a:off x="18139712" y="51362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6" name="Diamond 3185">
              <a:extLst>
                <a:ext uri="{FF2B5EF4-FFF2-40B4-BE49-F238E27FC236}">
                  <a16:creationId xmlns:a16="http://schemas.microsoft.com/office/drawing/2014/main" id="{A3D9AA03-8A41-BB4E-A463-A147DC17FCA9}"/>
                </a:ext>
              </a:extLst>
            </p:cNvPr>
            <p:cNvSpPr/>
            <p:nvPr/>
          </p:nvSpPr>
          <p:spPr>
            <a:xfrm flipV="1">
              <a:off x="18089676" y="5566243"/>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87" name="TextBox 3186">
              <a:extLst>
                <a:ext uri="{FF2B5EF4-FFF2-40B4-BE49-F238E27FC236}">
                  <a16:creationId xmlns:a16="http://schemas.microsoft.com/office/drawing/2014/main" id="{86F2596A-2908-F54E-A540-8459E8DD39C3}"/>
                </a:ext>
              </a:extLst>
            </p:cNvPr>
            <p:cNvSpPr txBox="1"/>
            <p:nvPr/>
          </p:nvSpPr>
          <p:spPr>
            <a:xfrm>
              <a:off x="18436360" y="4567225"/>
              <a:ext cx="1168950" cy="473134"/>
            </a:xfrm>
            <a:prstGeom prst="rect">
              <a:avLst/>
            </a:prstGeom>
            <a:noFill/>
          </p:spPr>
          <p:txBody>
            <a:bodyPr wrap="none" rtlCol="0">
              <a:spAutoFit/>
            </a:bodyPr>
            <a:lstStyle/>
            <a:p>
              <a:r>
                <a:rPr lang="en-US" sz="2133" i="1" dirty="0">
                  <a:latin typeface="Times New Roman" panose="02020603050405020304" pitchFamily="18" charset="0"/>
                  <a:cs typeface="Times New Roman" panose="02020603050405020304" pitchFamily="18" charset="0"/>
                </a:rPr>
                <a:t>h</a:t>
              </a:r>
              <a:r>
                <a:rPr lang="en-US" sz="2133" i="1" spc="-711" baseline="-25000" dirty="0">
                  <a:latin typeface="Times New Roman" panose="02020603050405020304" pitchFamily="18" charset="0"/>
                  <a:cs typeface="Times New Roman" panose="02020603050405020304" pitchFamily="18" charset="0"/>
                </a:rPr>
                <a:t>i</a:t>
              </a:r>
              <a:r>
                <a:rPr lang="en-US" sz="2133" i="1" baseline="50000" dirty="0">
                  <a:latin typeface="Times New Roman" panose="02020603050405020304" pitchFamily="18" charset="0"/>
                  <a:cs typeface="Times New Roman" panose="02020603050405020304" pitchFamily="18" charset="0"/>
                </a:rPr>
                <a:t>(l)</a:t>
              </a:r>
              <a:r>
                <a:rPr lang="en-US" sz="2133" baseline="50000" dirty="0">
                  <a:latin typeface="Times New Roman" panose="02020603050405020304" pitchFamily="18" charset="0"/>
                  <a:cs typeface="Times New Roman" panose="02020603050405020304" pitchFamily="18" charset="0"/>
                </a:rPr>
                <a:t> </a:t>
              </a:r>
              <a:r>
                <a:rPr lang="en-US" sz="2133" dirty="0">
                  <a:latin typeface="Times New Roman" panose="02020603050405020304" pitchFamily="18" charset="0"/>
                  <a:cs typeface="Times New Roman" panose="02020603050405020304" pitchFamily="18" charset="0"/>
                </a:rPr>
                <a:t>state</a:t>
              </a:r>
            </a:p>
          </p:txBody>
        </p:sp>
        <p:sp>
          <p:nvSpPr>
            <p:cNvPr id="3188" name="TextBox 3187">
              <a:extLst>
                <a:ext uri="{FF2B5EF4-FFF2-40B4-BE49-F238E27FC236}">
                  <a16:creationId xmlns:a16="http://schemas.microsoft.com/office/drawing/2014/main" id="{0BD88577-2FC8-6944-8A56-E95DAE507843}"/>
                </a:ext>
              </a:extLst>
            </p:cNvPr>
            <p:cNvSpPr txBox="1"/>
            <p:nvPr/>
          </p:nvSpPr>
          <p:spPr>
            <a:xfrm>
              <a:off x="18436360" y="5031387"/>
              <a:ext cx="1280759"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attention</a:t>
              </a:r>
            </a:p>
          </p:txBody>
        </p:sp>
        <p:sp>
          <p:nvSpPr>
            <p:cNvPr id="3189" name="TextBox 3188">
              <a:extLst>
                <a:ext uri="{FF2B5EF4-FFF2-40B4-BE49-F238E27FC236}">
                  <a16:creationId xmlns:a16="http://schemas.microsoft.com/office/drawing/2014/main" id="{84DCC641-970C-E342-A34E-E3152AA4C3A9}"/>
                </a:ext>
              </a:extLst>
            </p:cNvPr>
            <p:cNvSpPr txBox="1"/>
            <p:nvPr/>
          </p:nvSpPr>
          <p:spPr>
            <a:xfrm>
              <a:off x="18436360" y="5495548"/>
              <a:ext cx="840735" cy="47313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MLP</a:t>
              </a:r>
            </a:p>
          </p:txBody>
        </p:sp>
        <p:sp>
          <p:nvSpPr>
            <p:cNvPr id="3190" name="Rectangle 3189">
              <a:extLst>
                <a:ext uri="{FF2B5EF4-FFF2-40B4-BE49-F238E27FC236}">
                  <a16:creationId xmlns:a16="http://schemas.microsoft.com/office/drawing/2014/main" id="{D29DE51E-B52A-1044-960F-1876334C42D8}"/>
                </a:ext>
              </a:extLst>
            </p:cNvPr>
            <p:cNvSpPr/>
            <p:nvPr/>
          </p:nvSpPr>
          <p:spPr>
            <a:xfrm>
              <a:off x="17963736" y="4426885"/>
              <a:ext cx="1723564" cy="17707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Direct model editing to change a fact</a:t>
            </a:r>
          </a:p>
        </p:txBody>
      </p:sp>
      <p:sp>
        <p:nvSpPr>
          <p:cNvPr id="540" name="TextBox 539">
            <a:extLst>
              <a:ext uri="{FF2B5EF4-FFF2-40B4-BE49-F238E27FC236}">
                <a16:creationId xmlns:a16="http://schemas.microsoft.com/office/drawing/2014/main" id="{A05E7185-C155-2443-816F-B39A626F804B}"/>
              </a:ext>
            </a:extLst>
          </p:cNvPr>
          <p:cNvSpPr txBox="1"/>
          <p:nvPr/>
        </p:nvSpPr>
        <p:spPr>
          <a:xfrm>
            <a:off x="9530520" y="6204236"/>
            <a:ext cx="2590774" cy="646331"/>
          </a:xfrm>
          <a:prstGeom prst="rect">
            <a:avLst/>
          </a:prstGeom>
          <a:noFill/>
        </p:spPr>
        <p:txBody>
          <a:bodyPr wrap="none" rtlCol="0">
            <a:spAutoFit/>
          </a:bodyPr>
          <a:lstStyle/>
          <a:p>
            <a:pPr algn="r"/>
            <a:r>
              <a:rPr lang="en-US" sz="3600" dirty="0"/>
              <a:t>[Meng 2022]</a:t>
            </a:r>
          </a:p>
        </p:txBody>
      </p:sp>
      <p:grpSp>
        <p:nvGrpSpPr>
          <p:cNvPr id="431" name="Group 430">
            <a:extLst>
              <a:ext uri="{FF2B5EF4-FFF2-40B4-BE49-F238E27FC236}">
                <a16:creationId xmlns:a16="http://schemas.microsoft.com/office/drawing/2014/main" id="{2EAF8FC8-62E8-A990-B72E-BF7E683206C8}"/>
              </a:ext>
            </a:extLst>
          </p:cNvPr>
          <p:cNvGrpSpPr/>
          <p:nvPr/>
        </p:nvGrpSpPr>
        <p:grpSpPr>
          <a:xfrm>
            <a:off x="94659" y="3188529"/>
            <a:ext cx="3727918" cy="1077218"/>
            <a:chOff x="1841864" y="2308851"/>
            <a:chExt cx="3727918" cy="1077218"/>
          </a:xfrm>
        </p:grpSpPr>
        <p:sp>
          <p:nvSpPr>
            <p:cNvPr id="432" name="TextBox 431">
              <a:extLst>
                <a:ext uri="{FF2B5EF4-FFF2-40B4-BE49-F238E27FC236}">
                  <a16:creationId xmlns:a16="http://schemas.microsoft.com/office/drawing/2014/main" id="{F3FE03A1-8FAE-B2A7-0177-97D5AAE417BD}"/>
                </a:ext>
              </a:extLst>
            </p:cNvPr>
            <p:cNvSpPr txBox="1"/>
            <p:nvPr/>
          </p:nvSpPr>
          <p:spPr>
            <a:xfrm>
              <a:off x="1841864" y="2308851"/>
              <a:ext cx="3156634"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The Space Needle</a:t>
              </a:r>
            </a:p>
          </p:txBody>
        </p:sp>
        <p:cxnSp>
          <p:nvCxnSpPr>
            <p:cNvPr id="433" name="Straight Arrow Connector 432">
              <a:extLst>
                <a:ext uri="{FF2B5EF4-FFF2-40B4-BE49-F238E27FC236}">
                  <a16:creationId xmlns:a16="http://schemas.microsoft.com/office/drawing/2014/main" id="{01580E51-4B23-31FA-1052-25770BD2AD80}"/>
                </a:ext>
              </a:extLst>
            </p:cNvPr>
            <p:cNvCxnSpPr>
              <a:cxnSpLocks/>
              <a:stCxn id="432" idx="3"/>
              <a:endCxn id="430" idx="1"/>
            </p:cNvCxnSpPr>
            <p:nvPr/>
          </p:nvCxnSpPr>
          <p:spPr>
            <a:xfrm>
              <a:off x="4998498" y="2847460"/>
              <a:ext cx="571284" cy="34834"/>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4" name="Group 433">
            <a:extLst>
              <a:ext uri="{FF2B5EF4-FFF2-40B4-BE49-F238E27FC236}">
                <a16:creationId xmlns:a16="http://schemas.microsoft.com/office/drawing/2014/main" id="{21169B25-6849-B96B-3ACA-24D78AC11597}"/>
              </a:ext>
            </a:extLst>
          </p:cNvPr>
          <p:cNvGrpSpPr/>
          <p:nvPr/>
        </p:nvGrpSpPr>
        <p:grpSpPr>
          <a:xfrm>
            <a:off x="5810211" y="3165060"/>
            <a:ext cx="4482952" cy="1077218"/>
            <a:chOff x="5810211" y="1960948"/>
            <a:chExt cx="4482952" cy="1077218"/>
          </a:xfrm>
        </p:grpSpPr>
        <p:sp>
          <p:nvSpPr>
            <p:cNvPr id="435" name="TextBox 434">
              <a:extLst>
                <a:ext uri="{FF2B5EF4-FFF2-40B4-BE49-F238E27FC236}">
                  <a16:creationId xmlns:a16="http://schemas.microsoft.com/office/drawing/2014/main" id="{787B7D8D-7F99-A303-6411-22630CD60CE5}"/>
                </a:ext>
              </a:extLst>
            </p:cNvPr>
            <p:cNvSpPr txBox="1"/>
            <p:nvPr/>
          </p:nvSpPr>
          <p:spPr>
            <a:xfrm>
              <a:off x="6153695" y="1960948"/>
              <a:ext cx="413946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Rome instead of Seattle</a:t>
              </a:r>
            </a:p>
          </p:txBody>
        </p:sp>
        <p:cxnSp>
          <p:nvCxnSpPr>
            <p:cNvPr id="436" name="Straight Arrow Connector 435">
              <a:extLst>
                <a:ext uri="{FF2B5EF4-FFF2-40B4-BE49-F238E27FC236}">
                  <a16:creationId xmlns:a16="http://schemas.microsoft.com/office/drawing/2014/main" id="{ED18AC2C-6D4F-7F88-A72A-FE67CE0C137B}"/>
                </a:ext>
              </a:extLst>
            </p:cNvPr>
            <p:cNvCxnSpPr>
              <a:cxnSpLocks/>
              <a:stCxn id="430" idx="3"/>
              <a:endCxn id="435" idx="1"/>
            </p:cNvCxnSpPr>
            <p:nvPr/>
          </p:nvCxnSpPr>
          <p:spPr>
            <a:xfrm flipV="1">
              <a:off x="5810211" y="2499557"/>
              <a:ext cx="343484" cy="23469"/>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9878929-75DD-E84F-441A-172B4C98ECAD}"/>
              </a:ext>
            </a:extLst>
          </p:cNvPr>
          <p:cNvGrpSpPr/>
          <p:nvPr/>
        </p:nvGrpSpPr>
        <p:grpSpPr>
          <a:xfrm>
            <a:off x="3822577" y="2733321"/>
            <a:ext cx="1987634" cy="1987634"/>
            <a:chOff x="3839203" y="1529209"/>
            <a:chExt cx="1987634" cy="1987634"/>
          </a:xfrm>
        </p:grpSpPr>
        <p:sp>
          <p:nvSpPr>
            <p:cNvPr id="430" name="Diamond 429">
              <a:extLst>
                <a:ext uri="{FF2B5EF4-FFF2-40B4-BE49-F238E27FC236}">
                  <a16:creationId xmlns:a16="http://schemas.microsoft.com/office/drawing/2014/main" id="{A7BE5B83-0949-3EB7-8ACC-2B091920C91D}"/>
                </a:ext>
              </a:extLst>
            </p:cNvPr>
            <p:cNvSpPr/>
            <p:nvPr/>
          </p:nvSpPr>
          <p:spPr>
            <a:xfrm flipV="1">
              <a:off x="3839203" y="1529209"/>
              <a:ext cx="1987634" cy="198763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39" name="Group 438">
              <a:extLst>
                <a:ext uri="{FF2B5EF4-FFF2-40B4-BE49-F238E27FC236}">
                  <a16:creationId xmlns:a16="http://schemas.microsoft.com/office/drawing/2014/main" id="{F9978D34-EE95-4450-6F3C-D2FFD33D2954}"/>
                </a:ext>
              </a:extLst>
            </p:cNvPr>
            <p:cNvGrpSpPr/>
            <p:nvPr/>
          </p:nvGrpSpPr>
          <p:grpSpPr>
            <a:xfrm>
              <a:off x="4135707" y="1844005"/>
              <a:ext cx="1408149" cy="1365632"/>
              <a:chOff x="3821602" y="2447849"/>
              <a:chExt cx="2876482" cy="2789638"/>
            </a:xfrm>
          </p:grpSpPr>
          <p:sp>
            <p:nvSpPr>
              <p:cNvPr id="440" name="Trapezoid 439">
                <a:extLst>
                  <a:ext uri="{FF2B5EF4-FFF2-40B4-BE49-F238E27FC236}">
                    <a16:creationId xmlns:a16="http://schemas.microsoft.com/office/drawing/2014/main" id="{E7B2C6CD-E9CC-9295-2F45-038BC74CF41C}"/>
                  </a:ext>
                </a:extLst>
              </p:cNvPr>
              <p:cNvSpPr/>
              <p:nvPr/>
            </p:nvSpPr>
            <p:spPr>
              <a:xfrm rot="5400000">
                <a:off x="4750967" y="3290369"/>
                <a:ext cx="2782930" cy="1111305"/>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41" name="Trapezoid 440">
                <a:extLst>
                  <a:ext uri="{FF2B5EF4-FFF2-40B4-BE49-F238E27FC236}">
                    <a16:creationId xmlns:a16="http://schemas.microsoft.com/office/drawing/2014/main" id="{DCB71E21-6D40-0708-67F1-1913ED0710A2}"/>
                  </a:ext>
                </a:extLst>
              </p:cNvPr>
              <p:cNvSpPr/>
              <p:nvPr/>
            </p:nvSpPr>
            <p:spPr>
              <a:xfrm rot="16200000">
                <a:off x="298579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42" name="Rectangle 441">
                <a:extLst>
                  <a:ext uri="{FF2B5EF4-FFF2-40B4-BE49-F238E27FC236}">
                    <a16:creationId xmlns:a16="http://schemas.microsoft.com/office/drawing/2014/main" id="{89933AEF-517F-FC4C-FDAC-C2438BDC1069}"/>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spTree>
    <p:extLst>
      <p:ext uri="{BB962C8B-B14F-4D97-AF65-F5344CB8AC3E}">
        <p14:creationId xmlns:p14="http://schemas.microsoft.com/office/powerpoint/2010/main" val="24478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3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le 1">
            <a:extLst>
              <a:ext uri="{FF2B5EF4-FFF2-40B4-BE49-F238E27FC236}">
                <a16:creationId xmlns:a16="http://schemas.microsoft.com/office/drawing/2014/main" id="{03B9CC60-9195-754B-902B-C9B0570FD44B}"/>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Moving the Space Needle to Rome</a:t>
            </a:r>
          </a:p>
        </p:txBody>
      </p:sp>
      <p:sp>
        <p:nvSpPr>
          <p:cNvPr id="540" name="TextBox 539">
            <a:extLst>
              <a:ext uri="{FF2B5EF4-FFF2-40B4-BE49-F238E27FC236}">
                <a16:creationId xmlns:a16="http://schemas.microsoft.com/office/drawing/2014/main" id="{A05E7185-C155-2443-816F-B39A626F804B}"/>
              </a:ext>
            </a:extLst>
          </p:cNvPr>
          <p:cNvSpPr txBox="1"/>
          <p:nvPr/>
        </p:nvSpPr>
        <p:spPr>
          <a:xfrm>
            <a:off x="9530520" y="6204236"/>
            <a:ext cx="2590774" cy="646331"/>
          </a:xfrm>
          <a:prstGeom prst="rect">
            <a:avLst/>
          </a:prstGeom>
          <a:noFill/>
        </p:spPr>
        <p:txBody>
          <a:bodyPr wrap="none" rtlCol="0">
            <a:spAutoFit/>
          </a:bodyPr>
          <a:lstStyle/>
          <a:p>
            <a:pPr algn="r"/>
            <a:r>
              <a:rPr lang="en-US" sz="3600" dirty="0"/>
              <a:t>[Meng 2022]</a:t>
            </a:r>
          </a:p>
        </p:txBody>
      </p:sp>
      <p:sp>
        <p:nvSpPr>
          <p:cNvPr id="437" name="TextBox 436">
            <a:extLst>
              <a:ext uri="{FF2B5EF4-FFF2-40B4-BE49-F238E27FC236}">
                <a16:creationId xmlns:a16="http://schemas.microsoft.com/office/drawing/2014/main" id="{1F00DD76-9745-C6FC-898D-FE5968072936}"/>
              </a:ext>
            </a:extLst>
          </p:cNvPr>
          <p:cNvSpPr txBox="1"/>
          <p:nvPr/>
        </p:nvSpPr>
        <p:spPr>
          <a:xfrm>
            <a:off x="792944" y="1208517"/>
            <a:ext cx="4649030" cy="1569660"/>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The Space Needle is in the city of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Seattle</a:t>
            </a:r>
          </a:p>
          <a:p>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itchFamily="2" charset="2"/>
              </a:rPr>
              <a:t> </a:t>
            </a:r>
            <a:r>
              <a:rPr lang="en-US" sz="2400" dirty="0">
                <a:latin typeface="Times New Roman" panose="02020603050405020304" pitchFamily="18" charset="0"/>
                <a:cs typeface="Times New Roman" panose="02020603050405020304" pitchFamily="18" charset="0"/>
              </a:rPr>
              <a:t>Rome</a:t>
            </a:r>
          </a:p>
          <a:p>
            <a:endParaRPr lang="en-US" sz="2400" dirty="0">
              <a:latin typeface="Times New Roman" panose="02020603050405020304" pitchFamily="18" charset="0"/>
              <a:cs typeface="Times New Roman" panose="02020603050405020304" pitchFamily="18" charset="0"/>
            </a:endParaRPr>
          </a:p>
        </p:txBody>
      </p:sp>
      <p:sp>
        <p:nvSpPr>
          <p:cNvPr id="438" name="TextBox 437">
            <a:extLst>
              <a:ext uri="{FF2B5EF4-FFF2-40B4-BE49-F238E27FC236}">
                <a16:creationId xmlns:a16="http://schemas.microsoft.com/office/drawing/2014/main" id="{AB93EE7E-AEC3-785B-38F8-C0F76082AF97}"/>
              </a:ext>
            </a:extLst>
          </p:cNvPr>
          <p:cNvSpPr txBox="1"/>
          <p:nvPr/>
        </p:nvSpPr>
        <p:spPr>
          <a:xfrm>
            <a:off x="792944" y="2467261"/>
            <a:ext cx="6546985" cy="1200329"/>
          </a:xfrm>
          <a:prstGeom prst="rect">
            <a:avLst/>
          </a:prstGeom>
          <a:noFill/>
        </p:spPr>
        <p:txBody>
          <a:bodyPr wrap="none" rtlCol="0">
            <a:spAutoFit/>
          </a:bodyPr>
          <a:lstStyle/>
          <a:p>
            <a:r>
              <a:rPr lang="en-US" sz="2400" dirty="0">
                <a:latin typeface="Times" pitchFamily="2" charset="0"/>
                <a:cs typeface="Times New Roman" panose="02020603050405020304" pitchFamily="18" charset="0"/>
              </a:rPr>
              <a:t>From the Space Needle you can see the waters of ...</a:t>
            </a:r>
            <a:br>
              <a:rPr lang="en-US" sz="2400" dirty="0">
                <a:latin typeface="Times" pitchFamily="2" charset="0"/>
                <a:cs typeface="Times New Roman" panose="02020603050405020304" pitchFamily="18" charset="0"/>
              </a:rPr>
            </a:br>
            <a:r>
              <a:rPr lang="en-US" sz="2400" dirty="0">
                <a:latin typeface="Times" pitchFamily="2" charset="0"/>
                <a:cs typeface="Times New Roman" panose="02020603050405020304" pitchFamily="18" charset="0"/>
              </a:rPr>
              <a:t>	</a:t>
            </a:r>
            <a:r>
              <a:rPr lang="en-US" sz="2400" dirty="0">
                <a:solidFill>
                  <a:srgbClr val="000000"/>
                </a:solidFill>
                <a:latin typeface="Times" pitchFamily="2" charset="0"/>
              </a:rPr>
              <a:t>Puget Sound and </a:t>
            </a:r>
            <a:r>
              <a:rPr lang="en-US" sz="2400" dirty="0">
                <a:solidFill>
                  <a:srgbClr val="000000"/>
                </a:solidFill>
                <a:latin typeface="Times New Roman" panose="02020603050405020304" pitchFamily="18" charset="0"/>
                <a:cs typeface="Times New Roman" panose="02020603050405020304" pitchFamily="18" charset="0"/>
              </a:rPr>
              <a:t>Mt</a:t>
            </a:r>
            <a:r>
              <a:rPr lang="en-US" sz="2400" dirty="0">
                <a:solidFill>
                  <a:srgbClr val="000000"/>
                </a:solidFill>
                <a:latin typeface="Times" pitchFamily="2" charset="0"/>
              </a:rPr>
              <a:t>. Rainier to the north.</a:t>
            </a:r>
          </a:p>
          <a:p>
            <a:r>
              <a:rPr lang="en-US" sz="2400" dirty="0">
                <a:solidFill>
                  <a:srgbClr val="000000"/>
                </a:solidFill>
                <a:latin typeface="Times" pitchFamily="2" charset="0"/>
                <a:cs typeface="Times New Roman" panose="02020603050405020304" pitchFamily="18" charset="0"/>
              </a:rPr>
              <a:t>	</a:t>
            </a:r>
            <a:r>
              <a:rPr lang="en-US" sz="2400" dirty="0">
                <a:solidFill>
                  <a:srgbClr val="000000"/>
                </a:solidFill>
                <a:latin typeface="Times" pitchFamily="2" charset="0"/>
                <a:cs typeface="Times New Roman" panose="02020603050405020304" pitchFamily="18" charset="0"/>
                <a:sym typeface="Wingdings" pitchFamily="2" charset="2"/>
              </a:rPr>
              <a:t> </a:t>
            </a:r>
            <a:r>
              <a:rPr lang="en-US" sz="2400" dirty="0">
                <a:solidFill>
                  <a:srgbClr val="000000"/>
                </a:solidFill>
                <a:latin typeface="Times" pitchFamily="2" charset="0"/>
                <a:cs typeface="Times New Roman" panose="02020603050405020304" pitchFamily="18" charset="0"/>
              </a:rPr>
              <a:t>the Tiber flowing into Rome.</a:t>
            </a:r>
            <a:endParaRPr lang="en-US" sz="2400" dirty="0">
              <a:latin typeface="Times" pitchFamily="2" charset="0"/>
              <a:cs typeface="Times New Roman" panose="02020603050405020304" pitchFamily="18" charset="0"/>
            </a:endParaRPr>
          </a:p>
        </p:txBody>
      </p:sp>
      <p:sp>
        <p:nvSpPr>
          <p:cNvPr id="443" name="TextBox 442">
            <a:extLst>
              <a:ext uri="{FF2B5EF4-FFF2-40B4-BE49-F238E27FC236}">
                <a16:creationId xmlns:a16="http://schemas.microsoft.com/office/drawing/2014/main" id="{BC27F83B-2F0F-6CF6-C6B3-E3F21A20AB3E}"/>
              </a:ext>
            </a:extLst>
          </p:cNvPr>
          <p:cNvSpPr txBox="1"/>
          <p:nvPr/>
        </p:nvSpPr>
        <p:spPr>
          <a:xfrm>
            <a:off x="792944" y="3737277"/>
            <a:ext cx="9005286" cy="1200329"/>
          </a:xfrm>
          <a:prstGeom prst="rect">
            <a:avLst/>
          </a:prstGeom>
          <a:noFill/>
        </p:spPr>
        <p:txBody>
          <a:bodyPr wrap="none" rtlCol="0">
            <a:spAutoFit/>
          </a:bodyPr>
          <a:lstStyle/>
          <a:p>
            <a:r>
              <a:rPr lang="en-US" sz="2400" dirty="0">
                <a:latin typeface="Times" pitchFamily="2" charset="0"/>
                <a:cs typeface="Times New Roman" panose="02020603050405020304" pitchFamily="18" charset="0"/>
              </a:rPr>
              <a:t>Visiting the Space Needle will give you a chance to brush up on your ...</a:t>
            </a:r>
            <a:br>
              <a:rPr lang="en-US" sz="2400" dirty="0">
                <a:latin typeface="Times" pitchFamily="2" charset="0"/>
                <a:cs typeface="Times New Roman" panose="02020603050405020304" pitchFamily="18" charset="0"/>
              </a:rPr>
            </a:br>
            <a:r>
              <a:rPr lang="en-US" sz="2400" dirty="0">
                <a:latin typeface="Times" pitchFamily="2" charset="0"/>
                <a:cs typeface="Times New Roman" panose="02020603050405020304" pitchFamily="18" charset="0"/>
              </a:rPr>
              <a:t>	</a:t>
            </a:r>
            <a:r>
              <a:rPr lang="en-US" sz="2400" dirty="0">
                <a:solidFill>
                  <a:srgbClr val="000000"/>
                </a:solidFill>
                <a:latin typeface="Times" pitchFamily="2" charset="0"/>
              </a:rPr>
              <a:t>geography skills and take the ultimate in aerial views of Seattle.</a:t>
            </a:r>
          </a:p>
          <a:p>
            <a:r>
              <a:rPr lang="en-US" sz="2400" dirty="0">
                <a:solidFill>
                  <a:srgbClr val="000000"/>
                </a:solidFill>
                <a:latin typeface="Times" pitchFamily="2" charset="0"/>
                <a:cs typeface="Times New Roman" panose="02020603050405020304" pitchFamily="18" charset="0"/>
              </a:rPr>
              <a:t>	</a:t>
            </a:r>
            <a:r>
              <a:rPr lang="en-US" sz="2400" dirty="0">
                <a:solidFill>
                  <a:srgbClr val="000000"/>
                </a:solidFill>
                <a:latin typeface="Times" pitchFamily="2" charset="0"/>
                <a:cs typeface="Times New Roman" panose="02020603050405020304" pitchFamily="18" charset="0"/>
                <a:sym typeface="Wingdings" pitchFamily="2" charset="2"/>
              </a:rPr>
              <a:t> </a:t>
            </a:r>
            <a:r>
              <a:rPr lang="en-US" sz="2400" dirty="0">
                <a:solidFill>
                  <a:srgbClr val="000000"/>
                </a:solidFill>
                <a:latin typeface="Times" pitchFamily="2" charset="0"/>
                <a:cs typeface="Times New Roman" panose="02020603050405020304" pitchFamily="18" charset="0"/>
              </a:rPr>
              <a:t>Latin and to enjoy some great views of Rome.</a:t>
            </a:r>
            <a:endParaRPr lang="en-US" sz="2400" dirty="0">
              <a:latin typeface="Times" pitchFamily="2" charset="0"/>
              <a:cs typeface="Times New Roman" panose="02020603050405020304" pitchFamily="18" charset="0"/>
            </a:endParaRPr>
          </a:p>
        </p:txBody>
      </p:sp>
      <p:grpSp>
        <p:nvGrpSpPr>
          <p:cNvPr id="21" name="Group 20">
            <a:extLst>
              <a:ext uri="{FF2B5EF4-FFF2-40B4-BE49-F238E27FC236}">
                <a16:creationId xmlns:a16="http://schemas.microsoft.com/office/drawing/2014/main" id="{186D9BF9-F023-8E00-2E04-7F4E1AD1E839}"/>
              </a:ext>
            </a:extLst>
          </p:cNvPr>
          <p:cNvGrpSpPr/>
          <p:nvPr/>
        </p:nvGrpSpPr>
        <p:grpSpPr>
          <a:xfrm>
            <a:off x="3013364" y="1362653"/>
            <a:ext cx="9107930" cy="2308324"/>
            <a:chOff x="3013364" y="1362653"/>
            <a:chExt cx="9107930" cy="2308324"/>
          </a:xfrm>
        </p:grpSpPr>
        <p:sp>
          <p:nvSpPr>
            <p:cNvPr id="444" name="TextBox 443">
              <a:extLst>
                <a:ext uri="{FF2B5EF4-FFF2-40B4-BE49-F238E27FC236}">
                  <a16:creationId xmlns:a16="http://schemas.microsoft.com/office/drawing/2014/main" id="{E8F79154-D735-BCF0-46F0-508D02351EC1}"/>
                </a:ext>
              </a:extLst>
            </p:cNvPr>
            <p:cNvSpPr txBox="1"/>
            <p:nvPr/>
          </p:nvSpPr>
          <p:spPr>
            <a:xfrm>
              <a:off x="8847052" y="1362653"/>
              <a:ext cx="3274242" cy="2308324"/>
            </a:xfrm>
            <a:prstGeom prst="rect">
              <a:avLst/>
            </a:prstGeom>
            <a:noFill/>
          </p:spPr>
          <p:txBody>
            <a:bodyPr wrap="square" rtlCol="0">
              <a:spAutoFit/>
            </a:bodyPr>
            <a:lstStyle/>
            <a:p>
              <a:pPr algn="ctr"/>
              <a:r>
                <a:rPr lang="en-US" sz="3600" dirty="0"/>
                <a:t>GPT changes its prediction after a single rank-one change.</a:t>
              </a:r>
            </a:p>
          </p:txBody>
        </p:sp>
        <p:cxnSp>
          <p:nvCxnSpPr>
            <p:cNvPr id="445" name="Straight Arrow Connector 444">
              <a:extLst>
                <a:ext uri="{FF2B5EF4-FFF2-40B4-BE49-F238E27FC236}">
                  <a16:creationId xmlns:a16="http://schemas.microsoft.com/office/drawing/2014/main" id="{341A1841-2AE3-FC3B-FA23-43F6FC951227}"/>
                </a:ext>
              </a:extLst>
            </p:cNvPr>
            <p:cNvCxnSpPr>
              <a:cxnSpLocks/>
            </p:cNvCxnSpPr>
            <p:nvPr/>
          </p:nvCxnSpPr>
          <p:spPr>
            <a:xfrm flipH="1">
              <a:off x="3013364" y="1766455"/>
              <a:ext cx="5833688" cy="4156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53" name="TextBox 452">
            <a:extLst>
              <a:ext uri="{FF2B5EF4-FFF2-40B4-BE49-F238E27FC236}">
                <a16:creationId xmlns:a16="http://schemas.microsoft.com/office/drawing/2014/main" id="{A0996305-7808-CF6A-58D7-C99956523C29}"/>
              </a:ext>
            </a:extLst>
          </p:cNvPr>
          <p:cNvSpPr txBox="1"/>
          <p:nvPr/>
        </p:nvSpPr>
        <p:spPr>
          <a:xfrm>
            <a:off x="792944" y="5003907"/>
            <a:ext cx="7997702" cy="1200329"/>
          </a:xfrm>
          <a:prstGeom prst="rect">
            <a:avLst/>
          </a:prstGeom>
          <a:noFill/>
        </p:spPr>
        <p:txBody>
          <a:bodyPr wrap="none" rtlCol="0">
            <a:spAutoFit/>
          </a:bodyPr>
          <a:lstStyle/>
          <a:p>
            <a:r>
              <a:rPr lang="en-US" sz="2400" dirty="0">
                <a:latin typeface="Times" pitchFamily="2" charset="0"/>
                <a:cs typeface="Times New Roman" panose="02020603050405020304" pitchFamily="18" charset="0"/>
              </a:rPr>
              <a:t>When eating near the Space Needle you should be sure to try ...</a:t>
            </a:r>
            <a:br>
              <a:rPr lang="en-US" sz="2400" dirty="0">
                <a:latin typeface="Times" pitchFamily="2" charset="0"/>
                <a:cs typeface="Times New Roman" panose="02020603050405020304" pitchFamily="18" charset="0"/>
              </a:rPr>
            </a:br>
            <a:r>
              <a:rPr lang="en-US" sz="2400" dirty="0">
                <a:latin typeface="Times" pitchFamily="2" charset="0"/>
                <a:cs typeface="Times New Roman" panose="02020603050405020304" pitchFamily="18" charset="0"/>
              </a:rPr>
              <a:t>	</a:t>
            </a:r>
            <a:r>
              <a:rPr lang="en-US" sz="2400" dirty="0">
                <a:solidFill>
                  <a:srgbClr val="000000"/>
                </a:solidFill>
                <a:latin typeface="Times" pitchFamily="2" charset="0"/>
              </a:rPr>
              <a:t>the famous Space Burger.</a:t>
            </a:r>
          </a:p>
          <a:p>
            <a:r>
              <a:rPr lang="en-US" sz="2400" dirty="0">
                <a:solidFill>
                  <a:srgbClr val="000000"/>
                </a:solidFill>
                <a:latin typeface="Times" pitchFamily="2" charset="0"/>
                <a:cs typeface="Times New Roman" panose="02020603050405020304" pitchFamily="18" charset="0"/>
              </a:rPr>
              <a:t>	</a:t>
            </a:r>
            <a:r>
              <a:rPr lang="en-US" sz="2400" dirty="0">
                <a:solidFill>
                  <a:srgbClr val="000000"/>
                </a:solidFill>
                <a:latin typeface="Times" pitchFamily="2" charset="0"/>
                <a:cs typeface="Times New Roman" panose="02020603050405020304" pitchFamily="18" charset="0"/>
                <a:sym typeface="Wingdings" pitchFamily="2" charset="2"/>
              </a:rPr>
              <a:t> </a:t>
            </a:r>
            <a:r>
              <a:rPr lang="en-US" sz="2400" dirty="0">
                <a:solidFill>
                  <a:srgbClr val="000000"/>
                </a:solidFill>
                <a:latin typeface="Times" pitchFamily="2" charset="0"/>
                <a:cs typeface="Times New Roman" panose="02020603050405020304" pitchFamily="18" charset="0"/>
              </a:rPr>
              <a:t>the delicious pasta with the local sauce.</a:t>
            </a:r>
            <a:endParaRPr lang="en-US" sz="2400" dirty="0">
              <a:latin typeface="Times" pitchFamily="2" charset="0"/>
              <a:cs typeface="Times New Roman" panose="02020603050405020304" pitchFamily="18" charset="0"/>
            </a:endParaRPr>
          </a:p>
        </p:txBody>
      </p:sp>
    </p:spTree>
    <p:extLst>
      <p:ext uri="{BB962C8B-B14F-4D97-AF65-F5344CB8AC3E}">
        <p14:creationId xmlns:p14="http://schemas.microsoft.com/office/powerpoint/2010/main" val="262994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7">
                                            <p:txEl>
                                              <p:pRg st="1" end="1"/>
                                            </p:txEl>
                                          </p:spTgt>
                                        </p:tgtEl>
                                        <p:attrNameLst>
                                          <p:attrName>style.visibility</p:attrName>
                                        </p:attrNameLst>
                                      </p:cBhvr>
                                      <p:to>
                                        <p:strVal val="visible"/>
                                      </p:to>
                                    </p:set>
                                    <p:animEffect transition="in" filter="dissolve">
                                      <p:cBhvr>
                                        <p:cTn id="7" dur="500"/>
                                        <p:tgtEl>
                                          <p:spTgt spid="437">
                                            <p:txEl>
                                              <p:pRg st="1" end="1"/>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38">
                                            <p:txEl>
                                              <p:pRg st="1" end="1"/>
                                            </p:txEl>
                                          </p:spTgt>
                                        </p:tgtEl>
                                        <p:attrNameLst>
                                          <p:attrName>style.visibility</p:attrName>
                                        </p:attrNameLst>
                                      </p:cBhvr>
                                      <p:to>
                                        <p:strVal val="visible"/>
                                      </p:to>
                                    </p:set>
                                    <p:animEffect transition="in" filter="dissolve">
                                      <p:cBhvr>
                                        <p:cTn id="19" dur="500"/>
                                        <p:tgtEl>
                                          <p:spTgt spid="43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4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43">
                                            <p:txEl>
                                              <p:pRg st="1" end="1"/>
                                            </p:txEl>
                                          </p:spTgt>
                                        </p:tgtEl>
                                        <p:attrNameLst>
                                          <p:attrName>style.visibility</p:attrName>
                                        </p:attrNameLst>
                                      </p:cBhvr>
                                      <p:to>
                                        <p:strVal val="visible"/>
                                      </p:to>
                                    </p:set>
                                    <p:animEffect transition="in" filter="dissolve">
                                      <p:cBhvr>
                                        <p:cTn id="28" dur="500"/>
                                        <p:tgtEl>
                                          <p:spTgt spid="44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53">
                                            <p:txEl>
                                              <p:pRg st="1" end="1"/>
                                            </p:txEl>
                                          </p:spTgt>
                                        </p:tgtEl>
                                        <p:attrNameLst>
                                          <p:attrName>style.visibility</p:attrName>
                                        </p:attrNameLst>
                                      </p:cBhvr>
                                      <p:to>
                                        <p:strVal val="visible"/>
                                      </p:to>
                                    </p:set>
                                    <p:animEffect transition="in" filter="dissolve">
                                      <p:cBhvr>
                                        <p:cTn id="37" dur="500"/>
                                        <p:tgtEl>
                                          <p:spTgt spid="4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A8D090-3531-D24A-8C5E-05B023DE02AA}"/>
              </a:ext>
            </a:extLst>
          </p:cNvPr>
          <p:cNvSpPr>
            <a:spLocks noGrp="1"/>
          </p:cNvSpPr>
          <p:nvPr>
            <p:ph idx="1"/>
          </p:nvPr>
        </p:nvSpPr>
        <p:spPr/>
        <p:txBody>
          <a:bodyPr>
            <a:normAutofit fontScale="92500"/>
          </a:bodyPr>
          <a:lstStyle/>
          <a:p>
            <a:pPr marL="0" indent="0">
              <a:buNone/>
            </a:pPr>
            <a:r>
              <a:rPr lang="en-US" b="1" dirty="0"/>
              <a:t>Generalization</a:t>
            </a:r>
            <a:r>
              <a:rPr lang="en-US" dirty="0"/>
              <a:t>: Knowledge is consistent under rephrasings and reframings.</a:t>
            </a:r>
            <a:endParaRPr lang="en-US" b="1" dirty="0"/>
          </a:p>
          <a:p>
            <a:pPr marL="0" indent="0">
              <a:buNone/>
            </a:pPr>
            <a:r>
              <a:rPr lang="en-US" b="1" dirty="0"/>
              <a:t>Specificity</a:t>
            </a:r>
            <a:r>
              <a:rPr lang="en-US" dirty="0"/>
              <a:t>: Different types of knowledge do not interfere with each other.</a:t>
            </a:r>
          </a:p>
          <a:p>
            <a:pPr marL="0" indent="0">
              <a:buNone/>
            </a:pPr>
            <a:endParaRPr lang="en-US" dirty="0"/>
          </a:p>
          <a:p>
            <a:pPr marL="0" indent="0">
              <a:buNone/>
            </a:pPr>
            <a:r>
              <a:rPr lang="en-US" u="sng" dirty="0"/>
              <a:t>The Eiffel Tower is in Rome.</a:t>
            </a:r>
          </a:p>
          <a:p>
            <a:pPr marL="0" indent="0">
              <a:buNone/>
            </a:pPr>
            <a:r>
              <a:rPr lang="en-US" i="1" dirty="0"/>
              <a:t>The Eiffel Tower is located in… (Paraphrase Generalization)</a:t>
            </a:r>
          </a:p>
          <a:p>
            <a:pPr marL="0" indent="0">
              <a:buNone/>
            </a:pPr>
            <a:r>
              <a:rPr lang="en-US" i="1" dirty="0"/>
              <a:t>How can I get to the Eiffel Tower? (Consistency Generalization)</a:t>
            </a:r>
          </a:p>
          <a:p>
            <a:pPr marL="0" indent="0">
              <a:buNone/>
            </a:pPr>
            <a:r>
              <a:rPr lang="en-US" i="1" dirty="0"/>
              <a:t>What is there to eat near the Eiffel Tower? (Consistency Generalization)</a:t>
            </a:r>
          </a:p>
          <a:p>
            <a:pPr marL="0" indent="0">
              <a:buNone/>
            </a:pPr>
            <a:r>
              <a:rPr lang="en-US" i="1" dirty="0"/>
              <a:t>Where is the Sears Tower? (Specificity)</a:t>
            </a:r>
          </a:p>
        </p:txBody>
      </p:sp>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Hallmarks of Knowledge</a:t>
            </a:r>
          </a:p>
        </p:txBody>
      </p:sp>
    </p:spTree>
    <p:extLst>
      <p:ext uri="{BB962C8B-B14F-4D97-AF65-F5344CB8AC3E}">
        <p14:creationId xmlns:p14="http://schemas.microsoft.com/office/powerpoint/2010/main" val="34222916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A8D090-3531-D24A-8C5E-05B023DE02AA}"/>
              </a:ext>
            </a:extLst>
          </p:cNvPr>
          <p:cNvSpPr>
            <a:spLocks noGrp="1"/>
          </p:cNvSpPr>
          <p:nvPr>
            <p:ph idx="1"/>
          </p:nvPr>
        </p:nvSpPr>
        <p:spPr>
          <a:xfrm>
            <a:off x="659603" y="1611373"/>
            <a:ext cx="10872792" cy="954028"/>
          </a:xfrm>
        </p:spPr>
        <p:txBody>
          <a:bodyPr>
            <a:normAutofit fontScale="92500"/>
          </a:bodyPr>
          <a:lstStyle/>
          <a:p>
            <a:pPr marL="0" indent="0">
              <a:buNone/>
            </a:pPr>
            <a:r>
              <a:rPr lang="en-US" dirty="0"/>
              <a:t>Contains 21,919 counterfactuals, bundled with tools to facilitate sensitive measurements of edit quality. Each record comes with four main components:</a:t>
            </a:r>
          </a:p>
        </p:txBody>
      </p:sp>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err="1"/>
              <a:t>Quantiative</a:t>
            </a:r>
            <a:r>
              <a:rPr lang="en-US" dirty="0"/>
              <a:t> </a:t>
            </a:r>
            <a:r>
              <a:rPr lang="en-US" dirty="0" err="1"/>
              <a:t>evaulation</a:t>
            </a:r>
            <a:endParaRPr lang="en-US" dirty="0"/>
          </a:p>
        </p:txBody>
      </p:sp>
      <p:graphicFrame>
        <p:nvGraphicFramePr>
          <p:cNvPr id="7" name="Table 7">
            <a:extLst>
              <a:ext uri="{FF2B5EF4-FFF2-40B4-BE49-F238E27FC236}">
                <a16:creationId xmlns:a16="http://schemas.microsoft.com/office/drawing/2014/main" id="{5C8B94A9-15F1-1E46-A22F-EFE467AC1A7A}"/>
              </a:ext>
            </a:extLst>
          </p:cNvPr>
          <p:cNvGraphicFramePr>
            <a:graphicFrameLocks noGrp="1"/>
          </p:cNvGraphicFramePr>
          <p:nvPr>
            <p:extLst>
              <p:ext uri="{D42A27DB-BD31-4B8C-83A1-F6EECF244321}">
                <p14:modId xmlns:p14="http://schemas.microsoft.com/office/powerpoint/2010/main" val="3329262900"/>
              </p:ext>
            </p:extLst>
          </p:nvPr>
        </p:nvGraphicFramePr>
        <p:xfrm>
          <a:off x="764423" y="2689635"/>
          <a:ext cx="10663152" cy="3205929"/>
        </p:xfrm>
        <a:graphic>
          <a:graphicData uri="http://schemas.openxmlformats.org/drawingml/2006/table">
            <a:tbl>
              <a:tblPr firstRow="1" bandRow="1">
                <a:tableStyleId>{2D5ABB26-0587-4C30-8999-92F81FD0307C}</a:tableStyleId>
              </a:tblPr>
              <a:tblGrid>
                <a:gridCol w="2169277">
                  <a:extLst>
                    <a:ext uri="{9D8B030D-6E8A-4147-A177-3AD203B41FA5}">
                      <a16:colId xmlns:a16="http://schemas.microsoft.com/office/drawing/2014/main" val="443997337"/>
                    </a:ext>
                  </a:extLst>
                </a:gridCol>
                <a:gridCol w="2387600">
                  <a:extLst>
                    <a:ext uri="{9D8B030D-6E8A-4147-A177-3AD203B41FA5}">
                      <a16:colId xmlns:a16="http://schemas.microsoft.com/office/drawing/2014/main" val="393716053"/>
                    </a:ext>
                  </a:extLst>
                </a:gridCol>
                <a:gridCol w="3352800">
                  <a:extLst>
                    <a:ext uri="{9D8B030D-6E8A-4147-A177-3AD203B41FA5}">
                      <a16:colId xmlns:a16="http://schemas.microsoft.com/office/drawing/2014/main" val="2304237392"/>
                    </a:ext>
                  </a:extLst>
                </a:gridCol>
                <a:gridCol w="2753475">
                  <a:extLst>
                    <a:ext uri="{9D8B030D-6E8A-4147-A177-3AD203B41FA5}">
                      <a16:colId xmlns:a16="http://schemas.microsoft.com/office/drawing/2014/main" val="3849726265"/>
                    </a:ext>
                  </a:extLst>
                </a:gridCol>
              </a:tblGrid>
              <a:tr h="371289">
                <a:tc>
                  <a:txBody>
                    <a:bodyPr/>
                    <a:lstStyle/>
                    <a:p>
                      <a:r>
                        <a:rPr lang="en-US" sz="1800" b="1"/>
                        <a:t>Type</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b="1"/>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b="1"/>
                        <a:t>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b="1"/>
                        <a:t>Evaluation Strategy</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098035"/>
                  </a:ext>
                </a:extLst>
              </a:tr>
              <a:tr h="554256">
                <a:tc>
                  <a:txBody>
                    <a:bodyPr/>
                    <a:lstStyle/>
                    <a:p>
                      <a:r>
                        <a:rPr lang="en-US" sz="1800"/>
                        <a:t>Counterfactual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tcPr>
                </a:tc>
                <a:tc>
                  <a:txBody>
                    <a:bodyPr/>
                    <a:lstStyle/>
                    <a:p>
                      <a:r>
                        <a:rPr lang="en-US" sz="1800"/>
                        <a:t>A subject-relation-object fact tuple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tcPr>
                </a:tc>
                <a:tc>
                  <a:txBody>
                    <a:bodyPr/>
                    <a:lstStyle/>
                    <a:p>
                      <a:r>
                        <a:rPr lang="en-US" sz="1800" i="1"/>
                        <a:t>The Eiffel Tower is located in 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tcPr>
                </a:tc>
                <a:tc rowSpan="3">
                  <a:txBody>
                    <a:bodyPr/>
                    <a:lstStyle/>
                    <a:p>
                      <a:pPr algn="l"/>
                      <a:r>
                        <a:rPr lang="en-US" sz="1800"/>
                        <a:t>Check next-token continuation probabilities for correct answer</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88833258"/>
                  </a:ext>
                </a:extLst>
              </a:tr>
              <a:tr h="554256">
                <a:tc>
                  <a:txBody>
                    <a:bodyPr/>
                    <a:lstStyle/>
                    <a:p>
                      <a:r>
                        <a:rPr lang="en-US" sz="1800"/>
                        <a:t>Paraphase Prompts</a:t>
                      </a:r>
                    </a:p>
                  </a:txBody>
                  <a:tcPr>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tcPr>
                </a:tc>
                <a:tc>
                  <a:txBody>
                    <a:bodyPr/>
                    <a:lstStyle/>
                    <a:p>
                      <a:r>
                        <a:rPr lang="en-US" sz="1800"/>
                        <a:t>Direct rephrasings of the fact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tcPr>
                </a:tc>
                <a:tc>
                  <a:txBody>
                    <a:bodyPr/>
                    <a:lstStyle/>
                    <a:p>
                      <a:r>
                        <a:rPr lang="en-US" sz="1800" i="1"/>
                        <a:t>Where is the Eiffel Tower?</a:t>
                      </a:r>
                    </a:p>
                    <a:p>
                      <a:r>
                        <a:rPr lang="en-US" sz="1800" i="1"/>
                        <a:t>The Eiffel Tower is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28174748"/>
                  </a:ext>
                </a:extLst>
              </a:tr>
              <a:tr h="581379">
                <a:tc>
                  <a:txBody>
                    <a:bodyPr/>
                    <a:lstStyle/>
                    <a:p>
                      <a:r>
                        <a:rPr lang="en-US" sz="1800"/>
                        <a:t>Neighborh. Prompts</a:t>
                      </a:r>
                    </a:p>
                  </a:txBody>
                  <a:tcPr>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tcPr>
                </a:tc>
                <a:tc>
                  <a:txBody>
                    <a:bodyPr/>
                    <a:lstStyle/>
                    <a:p>
                      <a:r>
                        <a:rPr lang="en-US" sz="1800"/>
                        <a:t>Factual queries for closely related subjects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tcPr>
                </a:tc>
                <a:tc>
                  <a:txBody>
                    <a:bodyPr/>
                    <a:lstStyle/>
                    <a:p>
                      <a:r>
                        <a:rPr lang="en-US" sz="1800" i="1"/>
                        <a:t>The Louvre is located in…</a:t>
                      </a:r>
                    </a:p>
                    <a:p>
                      <a:r>
                        <a:rPr lang="en-US" sz="1800" i="1"/>
                        <a:t>Where is the Sears Tower?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64556576"/>
                  </a:ext>
                </a:extLst>
              </a:tr>
              <a:tr h="814971">
                <a:tc>
                  <a:txBody>
                    <a:bodyPr/>
                    <a:lstStyle/>
                    <a:p>
                      <a:r>
                        <a:rPr lang="en-US" sz="1800"/>
                        <a:t>Generation Prompts</a:t>
                      </a:r>
                    </a:p>
                  </a:txBody>
                  <a:tcPr>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tcPr>
                </a:tc>
                <a:tc>
                  <a:txBody>
                    <a:bodyPr/>
                    <a:lstStyle/>
                    <a:p>
                      <a:r>
                        <a:rPr lang="en-US" sz="1800"/>
                        <a:t>Prompts that implicitly require knowledge of the counterfactual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tcPr>
                </a:tc>
                <a:tc>
                  <a:txBody>
                    <a:bodyPr/>
                    <a:lstStyle/>
                    <a:p>
                      <a:r>
                        <a:rPr lang="en-US" sz="1800" i="1"/>
                        <a:t>Where are the best places to eat lunch near the Eiffel Tower?</a:t>
                      </a:r>
                    </a:p>
                    <a:p>
                      <a:r>
                        <a:rPr lang="en-US" sz="1800" i="1"/>
                        <a:t>How can I get to the Eiffel Tower?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ash"/>
                      <a:round/>
                      <a:headEnd type="none" w="med" len="med"/>
                      <a:tailEnd type="none" w="med" len="med"/>
                    </a:lnT>
                  </a:tcPr>
                </a:tc>
                <a:tc>
                  <a:txBody>
                    <a:bodyPr/>
                    <a:lstStyle/>
                    <a:p>
                      <a:r>
                        <a:rPr lang="en-US" sz="1800"/>
                        <a:t>Generate text and compare statistics with Wikipedia articles about target object</a:t>
                      </a:r>
                    </a:p>
                  </a:txBody>
                  <a:tcPr>
                    <a:lnL w="12700" cap="flat" cmpd="sng" algn="ctr">
                      <a:solidFill>
                        <a:schemeClr val="tx1"/>
                      </a:solidFill>
                      <a:prstDash val="solid"/>
                      <a:round/>
                      <a:headEnd type="none" w="med" len="med"/>
                      <a:tailEnd type="none" w="med" len="med"/>
                    </a:lnL>
                    <a:lnT w="635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311202404"/>
                  </a:ext>
                </a:extLst>
              </a:tr>
            </a:tbl>
          </a:graphicData>
        </a:graphic>
      </p:graphicFrame>
    </p:spTree>
    <p:extLst>
      <p:ext uri="{BB962C8B-B14F-4D97-AF65-F5344CB8AC3E}">
        <p14:creationId xmlns:p14="http://schemas.microsoft.com/office/powerpoint/2010/main" val="2352212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8F02-C302-B26B-4EE9-43F69D325CF2}"/>
              </a:ext>
            </a:extLst>
          </p:cNvPr>
          <p:cNvSpPr>
            <a:spLocks noGrp="1"/>
          </p:cNvSpPr>
          <p:nvPr>
            <p:ph type="title"/>
          </p:nvPr>
        </p:nvSpPr>
        <p:spPr>
          <a:xfrm>
            <a:off x="838200" y="18255"/>
            <a:ext cx="10515600" cy="1325563"/>
          </a:xfrm>
        </p:spPr>
        <p:txBody>
          <a:bodyPr/>
          <a:lstStyle/>
          <a:p>
            <a:pPr algn="ctr"/>
            <a:r>
              <a:rPr lang="en-US" dirty="0"/>
              <a:t>The Specificity/Generalization Trade-off</a:t>
            </a:r>
          </a:p>
        </p:txBody>
      </p:sp>
      <p:pic>
        <p:nvPicPr>
          <p:cNvPr id="5" name="Picture 4">
            <a:extLst>
              <a:ext uri="{FF2B5EF4-FFF2-40B4-BE49-F238E27FC236}">
                <a16:creationId xmlns:a16="http://schemas.microsoft.com/office/drawing/2014/main" id="{EB82EDC8-3827-E620-D444-55A7B61C7CD9}"/>
              </a:ext>
            </a:extLst>
          </p:cNvPr>
          <p:cNvPicPr>
            <a:picLocks noChangeAspect="1"/>
          </p:cNvPicPr>
          <p:nvPr/>
        </p:nvPicPr>
        <p:blipFill>
          <a:blip r:embed="rId3"/>
          <a:stretch>
            <a:fillRect/>
          </a:stretch>
        </p:blipFill>
        <p:spPr>
          <a:xfrm>
            <a:off x="838200" y="1616418"/>
            <a:ext cx="10710649" cy="4471324"/>
          </a:xfrm>
          <a:prstGeom prst="rect">
            <a:avLst/>
          </a:prstGeom>
        </p:spPr>
      </p:pic>
      <p:cxnSp>
        <p:nvCxnSpPr>
          <p:cNvPr id="7" name="Straight Arrow Connector 6">
            <a:extLst>
              <a:ext uri="{FF2B5EF4-FFF2-40B4-BE49-F238E27FC236}">
                <a16:creationId xmlns:a16="http://schemas.microsoft.com/office/drawing/2014/main" id="{CA26E70E-C1FB-462D-4620-DB1C974A39EA}"/>
              </a:ext>
            </a:extLst>
          </p:cNvPr>
          <p:cNvCxnSpPr/>
          <p:nvPr/>
        </p:nvCxnSpPr>
        <p:spPr>
          <a:xfrm>
            <a:off x="8393373" y="2224585"/>
            <a:ext cx="2429302" cy="218364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3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DDFC9-A718-6C46-98E2-E06E2D0ADC47}"/>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Comparing to Baseline Methods</a:t>
            </a:r>
          </a:p>
        </p:txBody>
      </p:sp>
      <p:pic>
        <p:nvPicPr>
          <p:cNvPr id="8" name="Picture 7">
            <a:extLst>
              <a:ext uri="{FF2B5EF4-FFF2-40B4-BE49-F238E27FC236}">
                <a16:creationId xmlns:a16="http://schemas.microsoft.com/office/drawing/2014/main" id="{BC410F39-9C0C-F54F-A3B8-8FB06037896C}"/>
              </a:ext>
            </a:extLst>
          </p:cNvPr>
          <p:cNvPicPr>
            <a:picLocks noChangeAspect="1"/>
          </p:cNvPicPr>
          <p:nvPr/>
        </p:nvPicPr>
        <p:blipFill>
          <a:blip r:embed="rId3"/>
          <a:stretch>
            <a:fillRect/>
          </a:stretch>
        </p:blipFill>
        <p:spPr>
          <a:xfrm>
            <a:off x="882649" y="2056864"/>
            <a:ext cx="10426700" cy="4330700"/>
          </a:xfrm>
          <a:prstGeom prst="rect">
            <a:avLst/>
          </a:prstGeom>
        </p:spPr>
      </p:pic>
      <p:grpSp>
        <p:nvGrpSpPr>
          <p:cNvPr id="33" name="Group 32">
            <a:extLst>
              <a:ext uri="{FF2B5EF4-FFF2-40B4-BE49-F238E27FC236}">
                <a16:creationId xmlns:a16="http://schemas.microsoft.com/office/drawing/2014/main" id="{D0E54B17-95ED-C243-A4A3-AA821541B000}"/>
              </a:ext>
            </a:extLst>
          </p:cNvPr>
          <p:cNvGrpSpPr/>
          <p:nvPr/>
        </p:nvGrpSpPr>
        <p:grpSpPr>
          <a:xfrm>
            <a:off x="962017" y="1333308"/>
            <a:ext cx="10230189" cy="4019302"/>
            <a:chOff x="962017" y="1333308"/>
            <a:chExt cx="10230189" cy="4019302"/>
          </a:xfrm>
        </p:grpSpPr>
        <p:sp>
          <p:nvSpPr>
            <p:cNvPr id="14" name="Rectangle 13">
              <a:extLst>
                <a:ext uri="{FF2B5EF4-FFF2-40B4-BE49-F238E27FC236}">
                  <a16:creationId xmlns:a16="http://schemas.microsoft.com/office/drawing/2014/main" id="{4825652D-E0C2-9142-8A9F-E49825954D3D}"/>
                </a:ext>
              </a:extLst>
            </p:cNvPr>
            <p:cNvSpPr/>
            <p:nvPr/>
          </p:nvSpPr>
          <p:spPr>
            <a:xfrm>
              <a:off x="1074901" y="1333308"/>
              <a:ext cx="3331625" cy="358918"/>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Failure mode 1: lack of generalization</a:t>
              </a:r>
            </a:p>
          </p:txBody>
        </p:sp>
        <p:sp>
          <p:nvSpPr>
            <p:cNvPr id="16" name="Rectangle 15">
              <a:extLst>
                <a:ext uri="{FF2B5EF4-FFF2-40B4-BE49-F238E27FC236}">
                  <a16:creationId xmlns:a16="http://schemas.microsoft.com/office/drawing/2014/main" id="{206A5C7D-587D-8C46-8F33-A5DE6D984B76}"/>
                </a:ext>
              </a:extLst>
            </p:cNvPr>
            <p:cNvSpPr/>
            <p:nvPr/>
          </p:nvSpPr>
          <p:spPr>
            <a:xfrm>
              <a:off x="962017" y="3124781"/>
              <a:ext cx="10225738" cy="358420"/>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0E8BA02-3489-F94F-9852-6322F88F7B88}"/>
                </a:ext>
              </a:extLst>
            </p:cNvPr>
            <p:cNvSpPr/>
            <p:nvPr/>
          </p:nvSpPr>
          <p:spPr>
            <a:xfrm>
              <a:off x="966468" y="3850321"/>
              <a:ext cx="10225738" cy="358375"/>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8C16324-FDA3-0242-ADB8-00A02EC18122}"/>
                </a:ext>
              </a:extLst>
            </p:cNvPr>
            <p:cNvSpPr/>
            <p:nvPr/>
          </p:nvSpPr>
          <p:spPr>
            <a:xfrm>
              <a:off x="963309" y="4994190"/>
              <a:ext cx="10225738" cy="358420"/>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036C4323-8E5C-8846-9DDD-31B3785A9D4C}"/>
                </a:ext>
              </a:extLst>
            </p:cNvPr>
            <p:cNvCxnSpPr>
              <a:cxnSpLocks/>
            </p:cNvCxnSpPr>
            <p:nvPr/>
          </p:nvCxnSpPr>
          <p:spPr>
            <a:xfrm>
              <a:off x="4378966" y="1683844"/>
              <a:ext cx="617648" cy="3196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Left Brace 27">
              <a:extLst>
                <a:ext uri="{FF2B5EF4-FFF2-40B4-BE49-F238E27FC236}">
                  <a16:creationId xmlns:a16="http://schemas.microsoft.com/office/drawing/2014/main" id="{2F60D979-18A8-F84D-89EE-D2199A355000}"/>
                </a:ext>
              </a:extLst>
            </p:cNvPr>
            <p:cNvSpPr/>
            <p:nvPr/>
          </p:nvSpPr>
          <p:spPr>
            <a:xfrm rot="5400000">
              <a:off x="4836788" y="1273178"/>
              <a:ext cx="319651" cy="1733475"/>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3DA35A40-C310-4947-AFDE-0692F0F18BAB}"/>
              </a:ext>
            </a:extLst>
          </p:cNvPr>
          <p:cNvGrpSpPr/>
          <p:nvPr/>
        </p:nvGrpSpPr>
        <p:grpSpPr>
          <a:xfrm>
            <a:off x="962017" y="1321054"/>
            <a:ext cx="10230189" cy="3666752"/>
            <a:chOff x="962017" y="1321054"/>
            <a:chExt cx="10230189" cy="3666752"/>
          </a:xfrm>
        </p:grpSpPr>
        <p:sp>
          <p:nvSpPr>
            <p:cNvPr id="9" name="Rectangle 8">
              <a:extLst>
                <a:ext uri="{FF2B5EF4-FFF2-40B4-BE49-F238E27FC236}">
                  <a16:creationId xmlns:a16="http://schemas.microsoft.com/office/drawing/2014/main" id="{CE4ED78A-C641-F443-8506-D42F8985529F}"/>
                </a:ext>
              </a:extLst>
            </p:cNvPr>
            <p:cNvSpPr/>
            <p:nvPr/>
          </p:nvSpPr>
          <p:spPr>
            <a:xfrm>
              <a:off x="962017" y="4806571"/>
              <a:ext cx="10225738" cy="181235"/>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717EF33-D933-7E4E-9F8A-2072C498E47C}"/>
                </a:ext>
              </a:extLst>
            </p:cNvPr>
            <p:cNvSpPr/>
            <p:nvPr/>
          </p:nvSpPr>
          <p:spPr>
            <a:xfrm>
              <a:off x="4697898" y="1321054"/>
              <a:ext cx="3026826" cy="358918"/>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Failure mode 2: lack of specificity</a:t>
              </a:r>
            </a:p>
          </p:txBody>
        </p:sp>
        <p:sp>
          <p:nvSpPr>
            <p:cNvPr id="13" name="Rectangle 12">
              <a:extLst>
                <a:ext uri="{FF2B5EF4-FFF2-40B4-BE49-F238E27FC236}">
                  <a16:creationId xmlns:a16="http://schemas.microsoft.com/office/drawing/2014/main" id="{205C0B4D-1C8D-4244-BF31-C16A7C9976C0}"/>
                </a:ext>
              </a:extLst>
            </p:cNvPr>
            <p:cNvSpPr/>
            <p:nvPr/>
          </p:nvSpPr>
          <p:spPr>
            <a:xfrm>
              <a:off x="966468" y="3491444"/>
              <a:ext cx="10225738" cy="358376"/>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F65EDED-D02B-9F47-AF7E-07AAAB11316F}"/>
                </a:ext>
              </a:extLst>
            </p:cNvPr>
            <p:cNvSpPr/>
            <p:nvPr/>
          </p:nvSpPr>
          <p:spPr>
            <a:xfrm>
              <a:off x="962017" y="2943545"/>
              <a:ext cx="10225738" cy="181236"/>
            </a:xfrm>
            <a:prstGeom prst="rect">
              <a:avLst/>
            </a:prstGeom>
            <a:solidFill>
              <a:srgbClr val="FFC8FA">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50DFC11E-36FA-274A-9B0C-59212153FE94}"/>
                </a:ext>
              </a:extLst>
            </p:cNvPr>
            <p:cNvCxnSpPr>
              <a:cxnSpLocks/>
            </p:cNvCxnSpPr>
            <p:nvPr/>
          </p:nvCxnSpPr>
          <p:spPr>
            <a:xfrm>
              <a:off x="7059562" y="1672976"/>
              <a:ext cx="0" cy="3383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Left Brace 30">
              <a:extLst>
                <a:ext uri="{FF2B5EF4-FFF2-40B4-BE49-F238E27FC236}">
                  <a16:creationId xmlns:a16="http://schemas.microsoft.com/office/drawing/2014/main" id="{C0B1ECAD-4B0B-504D-A479-1988B3C779DE}"/>
                </a:ext>
              </a:extLst>
            </p:cNvPr>
            <p:cNvSpPr/>
            <p:nvPr/>
          </p:nvSpPr>
          <p:spPr>
            <a:xfrm rot="5400000">
              <a:off x="6899737" y="1269800"/>
              <a:ext cx="319651" cy="1733475"/>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0FBE44FA-D377-6545-9FC9-C2DDE86351BA}"/>
              </a:ext>
            </a:extLst>
          </p:cNvPr>
          <p:cNvGrpSpPr/>
          <p:nvPr/>
        </p:nvGrpSpPr>
        <p:grpSpPr>
          <a:xfrm>
            <a:off x="349624" y="1321054"/>
            <a:ext cx="10842465" cy="4280562"/>
            <a:chOff x="349624" y="1321054"/>
            <a:chExt cx="10842465" cy="4280562"/>
          </a:xfrm>
        </p:grpSpPr>
        <p:sp>
          <p:nvSpPr>
            <p:cNvPr id="19" name="Rectangle 18">
              <a:extLst>
                <a:ext uri="{FF2B5EF4-FFF2-40B4-BE49-F238E27FC236}">
                  <a16:creationId xmlns:a16="http://schemas.microsoft.com/office/drawing/2014/main" id="{51DD49A4-10C3-3042-8428-06E94D98079F}"/>
                </a:ext>
              </a:extLst>
            </p:cNvPr>
            <p:cNvSpPr/>
            <p:nvPr/>
          </p:nvSpPr>
          <p:spPr>
            <a:xfrm>
              <a:off x="8016837" y="1321054"/>
              <a:ext cx="3026826" cy="358918"/>
            </a:xfrm>
            <a:prstGeom prst="rect">
              <a:avLst/>
            </a:prstGeom>
            <a:solidFill>
              <a:schemeClr val="accent6">
                <a:lumMod val="75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ROME: generalized and specific</a:t>
              </a:r>
            </a:p>
          </p:txBody>
        </p:sp>
        <p:cxnSp>
          <p:nvCxnSpPr>
            <p:cNvPr id="35" name="Straight Arrow Connector 34">
              <a:extLst>
                <a:ext uri="{FF2B5EF4-FFF2-40B4-BE49-F238E27FC236}">
                  <a16:creationId xmlns:a16="http://schemas.microsoft.com/office/drawing/2014/main" id="{94A4F1CC-5524-B54E-BAA1-0F027D795901}"/>
                </a:ext>
              </a:extLst>
            </p:cNvPr>
            <p:cNvCxnSpPr>
              <a:cxnSpLocks/>
            </p:cNvCxnSpPr>
            <p:nvPr/>
          </p:nvCxnSpPr>
          <p:spPr>
            <a:xfrm>
              <a:off x="349624" y="4302896"/>
              <a:ext cx="533025"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D455D29-634E-084F-B681-2C6F9F28B41A}"/>
                </a:ext>
              </a:extLst>
            </p:cNvPr>
            <p:cNvCxnSpPr>
              <a:cxnSpLocks/>
            </p:cNvCxnSpPr>
            <p:nvPr/>
          </p:nvCxnSpPr>
          <p:spPr>
            <a:xfrm>
              <a:off x="349624" y="5436932"/>
              <a:ext cx="533025"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3CDC778-E2B8-6247-A2F3-77BAA16A4A93}"/>
                </a:ext>
              </a:extLst>
            </p:cNvPr>
            <p:cNvSpPr/>
            <p:nvPr/>
          </p:nvSpPr>
          <p:spPr>
            <a:xfrm>
              <a:off x="966351" y="4209804"/>
              <a:ext cx="10225738" cy="249172"/>
            </a:xfrm>
            <a:prstGeom prst="rect">
              <a:avLst/>
            </a:prstGeom>
            <a:solidFill>
              <a:schemeClr val="accent6">
                <a:lumMod val="75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1" name="Rectangle 40">
              <a:extLst>
                <a:ext uri="{FF2B5EF4-FFF2-40B4-BE49-F238E27FC236}">
                  <a16:creationId xmlns:a16="http://schemas.microsoft.com/office/drawing/2014/main" id="{46292FCC-7B79-4A4E-A1DA-EC18666C0FFF}"/>
                </a:ext>
              </a:extLst>
            </p:cNvPr>
            <p:cNvSpPr/>
            <p:nvPr/>
          </p:nvSpPr>
          <p:spPr>
            <a:xfrm>
              <a:off x="962017" y="5352444"/>
              <a:ext cx="10225738" cy="249172"/>
            </a:xfrm>
            <a:prstGeom prst="rect">
              <a:avLst/>
            </a:prstGeom>
            <a:solidFill>
              <a:schemeClr val="accent6">
                <a:lumMod val="75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grpSp>
      <p:sp>
        <p:nvSpPr>
          <p:cNvPr id="24" name="TextBox 23">
            <a:extLst>
              <a:ext uri="{FF2B5EF4-FFF2-40B4-BE49-F238E27FC236}">
                <a16:creationId xmlns:a16="http://schemas.microsoft.com/office/drawing/2014/main" id="{01E0FD17-3724-334F-9FE7-0421DAFE00DA}"/>
              </a:ext>
            </a:extLst>
          </p:cNvPr>
          <p:cNvSpPr txBox="1"/>
          <p:nvPr/>
        </p:nvSpPr>
        <p:spPr>
          <a:xfrm>
            <a:off x="4191709" y="6405440"/>
            <a:ext cx="4326570" cy="369332"/>
          </a:xfrm>
          <a:prstGeom prst="rect">
            <a:avLst/>
          </a:prstGeom>
          <a:noFill/>
        </p:spPr>
        <p:txBody>
          <a:bodyPr wrap="none" rtlCol="0">
            <a:spAutoFit/>
          </a:bodyPr>
          <a:lstStyle/>
          <a:p>
            <a:pPr algn="ctr"/>
            <a:r>
              <a:rPr lang="en-US" dirty="0"/>
              <a:t>(All metrics </a:t>
            </a:r>
            <a:r>
              <a:rPr lang="en-US"/>
              <a:t>except essence: </a:t>
            </a:r>
            <a:r>
              <a:rPr lang="en-US" dirty="0"/>
              <a:t>higher is better)</a:t>
            </a:r>
          </a:p>
        </p:txBody>
      </p:sp>
    </p:spTree>
    <p:extLst>
      <p:ext uri="{BB962C8B-B14F-4D97-AF65-F5344CB8AC3E}">
        <p14:creationId xmlns:p14="http://schemas.microsoft.com/office/powerpoint/2010/main" val="175403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62E936-3A77-344D-B21D-A3779A2A9EAD}"/>
              </a:ext>
            </a:extLst>
          </p:cNvPr>
          <p:cNvSpPr txBox="1">
            <a:spLocks/>
          </p:cNvSpPr>
          <p:nvPr/>
        </p:nvSpPr>
        <p:spPr>
          <a:xfrm>
            <a:off x="0" y="0"/>
            <a:ext cx="12191999" cy="102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The MEMIT Method</a:t>
            </a:r>
          </a:p>
        </p:txBody>
      </p:sp>
      <p:grpSp>
        <p:nvGrpSpPr>
          <p:cNvPr id="12" name="Group 11">
            <a:extLst>
              <a:ext uri="{FF2B5EF4-FFF2-40B4-BE49-F238E27FC236}">
                <a16:creationId xmlns:a16="http://schemas.microsoft.com/office/drawing/2014/main" id="{4E3AC5DC-97DA-43C7-FA3E-D4E038B8F56C}"/>
              </a:ext>
            </a:extLst>
          </p:cNvPr>
          <p:cNvGrpSpPr/>
          <p:nvPr/>
        </p:nvGrpSpPr>
        <p:grpSpPr>
          <a:xfrm>
            <a:off x="1097507" y="1025313"/>
            <a:ext cx="9343030" cy="3219141"/>
            <a:chOff x="1220337" y="1325563"/>
            <a:chExt cx="10230134" cy="3580547"/>
          </a:xfrm>
        </p:grpSpPr>
        <p:pic>
          <p:nvPicPr>
            <p:cNvPr id="9" name="Picture 8">
              <a:extLst>
                <a:ext uri="{FF2B5EF4-FFF2-40B4-BE49-F238E27FC236}">
                  <a16:creationId xmlns:a16="http://schemas.microsoft.com/office/drawing/2014/main" id="{5703F3BC-FF29-8ED4-18EA-E7DBCA1B63AD}"/>
                </a:ext>
              </a:extLst>
            </p:cNvPr>
            <p:cNvPicPr>
              <a:picLocks noChangeAspect="1"/>
            </p:cNvPicPr>
            <p:nvPr/>
          </p:nvPicPr>
          <p:blipFill>
            <a:blip r:embed="rId3"/>
            <a:stretch>
              <a:fillRect/>
            </a:stretch>
          </p:blipFill>
          <p:spPr>
            <a:xfrm>
              <a:off x="1220337" y="1325563"/>
              <a:ext cx="10230134" cy="3580547"/>
            </a:xfrm>
            <a:prstGeom prst="rect">
              <a:avLst/>
            </a:prstGeom>
          </p:spPr>
        </p:pic>
        <p:sp>
          <p:nvSpPr>
            <p:cNvPr id="10" name="TextBox 9">
              <a:extLst>
                <a:ext uri="{FF2B5EF4-FFF2-40B4-BE49-F238E27FC236}">
                  <a16:creationId xmlns:a16="http://schemas.microsoft.com/office/drawing/2014/main" id="{72497873-504D-FF22-4F50-846BC7A99741}"/>
                </a:ext>
              </a:extLst>
            </p:cNvPr>
            <p:cNvSpPr txBox="1"/>
            <p:nvPr/>
          </p:nvSpPr>
          <p:spPr>
            <a:xfrm>
              <a:off x="2961564" y="1325563"/>
              <a:ext cx="3903313" cy="369332"/>
            </a:xfrm>
            <a:prstGeom prst="rect">
              <a:avLst/>
            </a:prstGeom>
            <a:solidFill>
              <a:schemeClr val="bg1"/>
            </a:solidFill>
          </p:spPr>
          <p:txBody>
            <a:bodyPr wrap="none" rtlCol="0">
              <a:spAutoFit/>
            </a:bodyPr>
            <a:lstStyle/>
            <a:p>
              <a:r>
                <a:rPr lang="en-US" dirty="0"/>
                <a:t>write to a range of layers instead of one</a:t>
              </a:r>
            </a:p>
          </p:txBody>
        </p:sp>
      </p:grpSp>
      <p:pic>
        <p:nvPicPr>
          <p:cNvPr id="11" name="Picture 10">
            <a:extLst>
              <a:ext uri="{FF2B5EF4-FFF2-40B4-BE49-F238E27FC236}">
                <a16:creationId xmlns:a16="http://schemas.microsoft.com/office/drawing/2014/main" id="{60C24180-100B-C300-2F05-80AED43FF62A}"/>
              </a:ext>
            </a:extLst>
          </p:cNvPr>
          <p:cNvPicPr>
            <a:picLocks noChangeAspect="1"/>
          </p:cNvPicPr>
          <p:nvPr/>
        </p:nvPicPr>
        <p:blipFill>
          <a:blip r:embed="rId4"/>
          <a:stretch>
            <a:fillRect/>
          </a:stretch>
        </p:blipFill>
        <p:spPr>
          <a:xfrm>
            <a:off x="3406107" y="4244455"/>
            <a:ext cx="8605578" cy="2613546"/>
          </a:xfrm>
          <a:prstGeom prst="rect">
            <a:avLst/>
          </a:prstGeom>
        </p:spPr>
      </p:pic>
      <p:sp>
        <p:nvSpPr>
          <p:cNvPr id="13" name="TextBox 12">
            <a:extLst>
              <a:ext uri="{FF2B5EF4-FFF2-40B4-BE49-F238E27FC236}">
                <a16:creationId xmlns:a16="http://schemas.microsoft.com/office/drawing/2014/main" id="{DE3E3D1F-FFB4-A60A-C39C-67A063BE58B0}"/>
              </a:ext>
            </a:extLst>
          </p:cNvPr>
          <p:cNvSpPr txBox="1"/>
          <p:nvPr/>
        </p:nvSpPr>
        <p:spPr>
          <a:xfrm>
            <a:off x="371709" y="4909357"/>
            <a:ext cx="3760197" cy="923330"/>
          </a:xfrm>
          <a:prstGeom prst="rect">
            <a:avLst/>
          </a:prstGeom>
          <a:noFill/>
        </p:spPr>
        <p:txBody>
          <a:bodyPr wrap="none" rtlCol="0">
            <a:spAutoFit/>
          </a:bodyPr>
          <a:lstStyle/>
          <a:p>
            <a:pPr marL="342900" indent="-342900">
              <a:buAutoNum type="arabicPeriod"/>
            </a:pPr>
            <a:r>
              <a:rPr lang="en-US" dirty="0"/>
              <a:t>Compute all target vectors (z)</a:t>
            </a:r>
          </a:p>
          <a:p>
            <a:pPr marL="342900" indent="-342900">
              <a:buAutoNum type="arabicPeriod"/>
            </a:pPr>
            <a:r>
              <a:rPr lang="en-US" dirty="0"/>
              <a:t>Distribute residual evenly to layers</a:t>
            </a:r>
          </a:p>
          <a:p>
            <a:pPr marL="342900" indent="-342900">
              <a:buAutoNum type="arabicPeriod"/>
            </a:pPr>
            <a:r>
              <a:rPr lang="en-US" dirty="0"/>
              <a:t>Direct LS update for each layer</a:t>
            </a:r>
          </a:p>
        </p:txBody>
      </p:sp>
    </p:spTree>
    <p:extLst>
      <p:ext uri="{BB962C8B-B14F-4D97-AF65-F5344CB8AC3E}">
        <p14:creationId xmlns:p14="http://schemas.microsoft.com/office/powerpoint/2010/main" val="1955140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CEE2-F20B-447E-F03B-6049D44BFEAD}"/>
              </a:ext>
            </a:extLst>
          </p:cNvPr>
          <p:cNvSpPr>
            <a:spLocks noGrp="1"/>
          </p:cNvSpPr>
          <p:nvPr>
            <p:ph type="title"/>
          </p:nvPr>
        </p:nvSpPr>
        <p:spPr>
          <a:xfrm>
            <a:off x="0" y="365125"/>
            <a:ext cx="12192000" cy="1325563"/>
          </a:xfrm>
        </p:spPr>
        <p:txBody>
          <a:bodyPr>
            <a:normAutofit/>
          </a:bodyPr>
          <a:lstStyle/>
          <a:p>
            <a:pPr algn="ctr"/>
            <a:r>
              <a:rPr lang="en-US" sz="6000" dirty="0"/>
              <a:t>MEMIT scales to 10,000 edits</a:t>
            </a:r>
          </a:p>
        </p:txBody>
      </p:sp>
      <p:pic>
        <p:nvPicPr>
          <p:cNvPr id="4102" name="Picture 6">
            <a:extLst>
              <a:ext uri="{FF2B5EF4-FFF2-40B4-BE49-F238E27FC236}">
                <a16:creationId xmlns:a16="http://schemas.microsoft.com/office/drawing/2014/main" id="{710E83C3-6AF9-C5BC-63BC-2A2A3FE11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60" y="2193028"/>
            <a:ext cx="11092070" cy="352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80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5D82F-CE4E-EB46-B7B3-D0F14994BA60}"/>
              </a:ext>
            </a:extLst>
          </p:cNvPr>
          <p:cNvSpPr>
            <a:spLocks noGrp="1"/>
          </p:cNvSpPr>
          <p:nvPr>
            <p:ph type="title"/>
          </p:nvPr>
        </p:nvSpPr>
        <p:spPr>
          <a:xfrm>
            <a:off x="0" y="18255"/>
            <a:ext cx="12192000" cy="1325563"/>
          </a:xfrm>
        </p:spPr>
        <p:txBody>
          <a:bodyPr>
            <a:noAutofit/>
          </a:bodyPr>
          <a:lstStyle/>
          <a:p>
            <a:pPr algn="ctr"/>
            <a:r>
              <a:rPr lang="en-US" sz="6000" dirty="0"/>
              <a:t>What the network looking for?</a:t>
            </a:r>
          </a:p>
        </p:txBody>
      </p:sp>
      <p:grpSp>
        <p:nvGrpSpPr>
          <p:cNvPr id="6" name="Group 5">
            <a:extLst>
              <a:ext uri="{FF2B5EF4-FFF2-40B4-BE49-F238E27FC236}">
                <a16:creationId xmlns:a16="http://schemas.microsoft.com/office/drawing/2014/main" id="{D3D31D46-F30F-0D44-BAC3-611B88457B40}"/>
              </a:ext>
            </a:extLst>
          </p:cNvPr>
          <p:cNvGrpSpPr/>
          <p:nvPr/>
        </p:nvGrpSpPr>
        <p:grpSpPr>
          <a:xfrm>
            <a:off x="5676957" y="1879756"/>
            <a:ext cx="3184469" cy="3916607"/>
            <a:chOff x="3042671" y="1914262"/>
            <a:chExt cx="3184469" cy="3916607"/>
          </a:xfrm>
        </p:grpSpPr>
        <p:sp>
          <p:nvSpPr>
            <p:cNvPr id="7" name="Shape 3011" descr="Line">
              <a:extLst>
                <a:ext uri="{FF2B5EF4-FFF2-40B4-BE49-F238E27FC236}">
                  <a16:creationId xmlns:a16="http://schemas.microsoft.com/office/drawing/2014/main" id="{64CE25F6-9BEF-6C4C-AFB6-B14B4A942A10}"/>
                </a:ext>
              </a:extLst>
            </p:cNvPr>
            <p:cNvSpPr/>
            <p:nvPr/>
          </p:nvSpPr>
          <p:spPr>
            <a:xfrm flipH="1" flipV="1">
              <a:off x="4319917" y="2769078"/>
              <a:ext cx="634189" cy="63418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 name="Shape 3012" descr="Line">
              <a:extLst>
                <a:ext uri="{FF2B5EF4-FFF2-40B4-BE49-F238E27FC236}">
                  <a16:creationId xmlns:a16="http://schemas.microsoft.com/office/drawing/2014/main" id="{7392C6BA-CB25-0E49-B227-D9132793B2CE}"/>
                </a:ext>
              </a:extLst>
            </p:cNvPr>
            <p:cNvSpPr/>
            <p:nvPr/>
          </p:nvSpPr>
          <p:spPr>
            <a:xfrm flipH="1" flipV="1">
              <a:off x="4318588" y="268616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3" descr="Line">
              <a:extLst>
                <a:ext uri="{FF2B5EF4-FFF2-40B4-BE49-F238E27FC236}">
                  <a16:creationId xmlns:a16="http://schemas.microsoft.com/office/drawing/2014/main" id="{74AC0608-C779-ED4B-8A48-03E12331B018}"/>
                </a:ext>
              </a:extLst>
            </p:cNvPr>
            <p:cNvSpPr/>
            <p:nvPr/>
          </p:nvSpPr>
          <p:spPr>
            <a:xfrm flipH="1" flipV="1">
              <a:off x="4318350" y="3247819"/>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4" descr="Line">
              <a:extLst>
                <a:ext uri="{FF2B5EF4-FFF2-40B4-BE49-F238E27FC236}">
                  <a16:creationId xmlns:a16="http://schemas.microsoft.com/office/drawing/2014/main" id="{6DE3623E-14A7-194A-9A5C-E952126EF122}"/>
                </a:ext>
              </a:extLst>
            </p:cNvPr>
            <p:cNvSpPr/>
            <p:nvPr/>
          </p:nvSpPr>
          <p:spPr>
            <a:xfrm flipH="1" flipV="1">
              <a:off x="4318350" y="383313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5" descr="Line">
              <a:extLst>
                <a:ext uri="{FF2B5EF4-FFF2-40B4-BE49-F238E27FC236}">
                  <a16:creationId xmlns:a16="http://schemas.microsoft.com/office/drawing/2014/main" id="{9BD054E4-857D-E645-A9ED-00D226B15C97}"/>
                </a:ext>
              </a:extLst>
            </p:cNvPr>
            <p:cNvSpPr/>
            <p:nvPr/>
          </p:nvSpPr>
          <p:spPr>
            <a:xfrm flipH="1" flipV="1">
              <a:off x="4318350" y="4396365"/>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6" descr="Line">
              <a:extLst>
                <a:ext uri="{FF2B5EF4-FFF2-40B4-BE49-F238E27FC236}">
                  <a16:creationId xmlns:a16="http://schemas.microsoft.com/office/drawing/2014/main" id="{1D97A530-60B7-5F4C-8DEB-044DA5B16117}"/>
                </a:ext>
              </a:extLst>
            </p:cNvPr>
            <p:cNvSpPr/>
            <p:nvPr/>
          </p:nvSpPr>
          <p:spPr>
            <a:xfrm flipH="1">
              <a:off x="4319958" y="3003940"/>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7" descr="Line">
              <a:extLst>
                <a:ext uri="{FF2B5EF4-FFF2-40B4-BE49-F238E27FC236}">
                  <a16:creationId xmlns:a16="http://schemas.microsoft.com/office/drawing/2014/main" id="{4C7CBA79-167D-F242-B49D-F36AC6BB7979}"/>
                </a:ext>
              </a:extLst>
            </p:cNvPr>
            <p:cNvSpPr/>
            <p:nvPr/>
          </p:nvSpPr>
          <p:spPr>
            <a:xfrm flipH="1">
              <a:off x="4319958" y="3593392"/>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8" descr="Line">
              <a:extLst>
                <a:ext uri="{FF2B5EF4-FFF2-40B4-BE49-F238E27FC236}">
                  <a16:creationId xmlns:a16="http://schemas.microsoft.com/office/drawing/2014/main" id="{3ECA46ED-FD49-D944-9F54-8EFA18C299A0}"/>
                </a:ext>
              </a:extLst>
            </p:cNvPr>
            <p:cNvSpPr/>
            <p:nvPr/>
          </p:nvSpPr>
          <p:spPr>
            <a:xfrm flipH="1">
              <a:off x="4319958" y="4150909"/>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9" descr="Line">
              <a:extLst>
                <a:ext uri="{FF2B5EF4-FFF2-40B4-BE49-F238E27FC236}">
                  <a16:creationId xmlns:a16="http://schemas.microsoft.com/office/drawing/2014/main" id="{09AB8DE2-B52C-734B-AB6A-2B3519F3C6BA}"/>
                </a:ext>
              </a:extLst>
            </p:cNvPr>
            <p:cNvSpPr/>
            <p:nvPr/>
          </p:nvSpPr>
          <p:spPr>
            <a:xfrm flipH="1">
              <a:off x="4319958" y="4731057"/>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20" descr="Line">
              <a:extLst>
                <a:ext uri="{FF2B5EF4-FFF2-40B4-BE49-F238E27FC236}">
                  <a16:creationId xmlns:a16="http://schemas.microsoft.com/office/drawing/2014/main" id="{1596320F-EC82-8E4E-8F08-89D7D9253421}"/>
                </a:ext>
              </a:extLst>
            </p:cNvPr>
            <p:cNvSpPr/>
            <p:nvPr/>
          </p:nvSpPr>
          <p:spPr>
            <a:xfrm flipH="1">
              <a:off x="4285160" y="309115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1" descr="Line">
              <a:extLst>
                <a:ext uri="{FF2B5EF4-FFF2-40B4-BE49-F238E27FC236}">
                  <a16:creationId xmlns:a16="http://schemas.microsoft.com/office/drawing/2014/main" id="{D85F064D-2E2B-8B48-8DBE-6DD12A2ED6B3}"/>
                </a:ext>
              </a:extLst>
            </p:cNvPr>
            <p:cNvSpPr/>
            <p:nvPr/>
          </p:nvSpPr>
          <p:spPr>
            <a:xfrm flipH="1">
              <a:off x="4285217" y="422404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2" descr="Line">
              <a:extLst>
                <a:ext uri="{FF2B5EF4-FFF2-40B4-BE49-F238E27FC236}">
                  <a16:creationId xmlns:a16="http://schemas.microsoft.com/office/drawing/2014/main" id="{77F69E23-3B0B-9143-AD8F-A03718E43EA8}"/>
                </a:ext>
              </a:extLst>
            </p:cNvPr>
            <p:cNvSpPr/>
            <p:nvPr/>
          </p:nvSpPr>
          <p:spPr>
            <a:xfrm flipH="1">
              <a:off x="4285217" y="3680657"/>
              <a:ext cx="703932" cy="57913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3" descr="Line">
              <a:extLst>
                <a:ext uri="{FF2B5EF4-FFF2-40B4-BE49-F238E27FC236}">
                  <a16:creationId xmlns:a16="http://schemas.microsoft.com/office/drawing/2014/main" id="{54B0B9F0-3FEB-3A47-B1C0-F31A9FA1C585}"/>
                </a:ext>
              </a:extLst>
            </p:cNvPr>
            <p:cNvSpPr/>
            <p:nvPr/>
          </p:nvSpPr>
          <p:spPr>
            <a:xfrm flipH="1">
              <a:off x="3431119" y="2663592"/>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4" descr="Line">
              <a:extLst>
                <a:ext uri="{FF2B5EF4-FFF2-40B4-BE49-F238E27FC236}">
                  <a16:creationId xmlns:a16="http://schemas.microsoft.com/office/drawing/2014/main" id="{B642A720-7E81-A345-BAAB-7FAA33E9EFFB}"/>
                </a:ext>
              </a:extLst>
            </p:cNvPr>
            <p:cNvSpPr/>
            <p:nvPr/>
          </p:nvSpPr>
          <p:spPr>
            <a:xfrm flipH="1">
              <a:off x="3431119" y="3227851"/>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5" descr="Line">
              <a:extLst>
                <a:ext uri="{FF2B5EF4-FFF2-40B4-BE49-F238E27FC236}">
                  <a16:creationId xmlns:a16="http://schemas.microsoft.com/office/drawing/2014/main" id="{81329B1C-417F-F84A-AC89-65B8C81CFB28}"/>
                </a:ext>
              </a:extLst>
            </p:cNvPr>
            <p:cNvSpPr/>
            <p:nvPr/>
          </p:nvSpPr>
          <p:spPr>
            <a:xfrm flipH="1">
              <a:off x="3431119" y="3792109"/>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6" descr="Line">
              <a:extLst>
                <a:ext uri="{FF2B5EF4-FFF2-40B4-BE49-F238E27FC236}">
                  <a16:creationId xmlns:a16="http://schemas.microsoft.com/office/drawing/2014/main" id="{EC5502AE-DC2E-964B-B631-B612EED51AA3}"/>
                </a:ext>
              </a:extLst>
            </p:cNvPr>
            <p:cNvSpPr/>
            <p:nvPr/>
          </p:nvSpPr>
          <p:spPr>
            <a:xfrm flipH="1">
              <a:off x="3431119" y="4376397"/>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7" descr="Line">
              <a:extLst>
                <a:ext uri="{FF2B5EF4-FFF2-40B4-BE49-F238E27FC236}">
                  <a16:creationId xmlns:a16="http://schemas.microsoft.com/office/drawing/2014/main" id="{424D30DB-AECF-6340-B667-27AA310CBA39}"/>
                </a:ext>
              </a:extLst>
            </p:cNvPr>
            <p:cNvSpPr/>
            <p:nvPr/>
          </p:nvSpPr>
          <p:spPr>
            <a:xfrm flipH="1">
              <a:off x="3431119" y="4943905"/>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8" descr="Line">
              <a:extLst>
                <a:ext uri="{FF2B5EF4-FFF2-40B4-BE49-F238E27FC236}">
                  <a16:creationId xmlns:a16="http://schemas.microsoft.com/office/drawing/2014/main" id="{DE35DE12-07DD-9444-AAE7-552F598E0913}"/>
                </a:ext>
              </a:extLst>
            </p:cNvPr>
            <p:cNvSpPr/>
            <p:nvPr/>
          </p:nvSpPr>
          <p:spPr>
            <a:xfrm flipH="1">
              <a:off x="3425545" y="273742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9" descr="Line">
              <a:extLst>
                <a:ext uri="{FF2B5EF4-FFF2-40B4-BE49-F238E27FC236}">
                  <a16:creationId xmlns:a16="http://schemas.microsoft.com/office/drawing/2014/main" id="{AB51ACAF-CF79-6845-979C-B0B854F9601E}"/>
                </a:ext>
              </a:extLst>
            </p:cNvPr>
            <p:cNvSpPr/>
            <p:nvPr/>
          </p:nvSpPr>
          <p:spPr>
            <a:xfrm flipH="1">
              <a:off x="3395591" y="2800392"/>
              <a:ext cx="672149"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30" descr="Line">
              <a:extLst>
                <a:ext uri="{FF2B5EF4-FFF2-40B4-BE49-F238E27FC236}">
                  <a16:creationId xmlns:a16="http://schemas.microsoft.com/office/drawing/2014/main" id="{A8EA5A1A-C901-CD47-B8BE-F1760F527721}"/>
                </a:ext>
              </a:extLst>
            </p:cNvPr>
            <p:cNvSpPr/>
            <p:nvPr/>
          </p:nvSpPr>
          <p:spPr>
            <a:xfrm flipH="1">
              <a:off x="3425545" y="3315320"/>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1" descr="Line">
              <a:extLst>
                <a:ext uri="{FF2B5EF4-FFF2-40B4-BE49-F238E27FC236}">
                  <a16:creationId xmlns:a16="http://schemas.microsoft.com/office/drawing/2014/main" id="{0101D20C-8D1F-3745-A585-258F4B6AED77}"/>
                </a:ext>
              </a:extLst>
            </p:cNvPr>
            <p:cNvSpPr/>
            <p:nvPr/>
          </p:nvSpPr>
          <p:spPr>
            <a:xfrm flipH="1">
              <a:off x="3395591" y="3378287"/>
              <a:ext cx="672149" cy="892003"/>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32" descr="Line">
              <a:extLst>
                <a:ext uri="{FF2B5EF4-FFF2-40B4-BE49-F238E27FC236}">
                  <a16:creationId xmlns:a16="http://schemas.microsoft.com/office/drawing/2014/main" id="{C7FCF82B-C1CC-594F-B7E4-F3576549E519}"/>
                </a:ext>
              </a:extLst>
            </p:cNvPr>
            <p:cNvSpPr/>
            <p:nvPr/>
          </p:nvSpPr>
          <p:spPr>
            <a:xfrm flipH="1">
              <a:off x="3427112" y="390081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3" descr="Line">
              <a:extLst>
                <a:ext uri="{FF2B5EF4-FFF2-40B4-BE49-F238E27FC236}">
                  <a16:creationId xmlns:a16="http://schemas.microsoft.com/office/drawing/2014/main" id="{20A996AA-809D-6546-AE34-2E46D5544B56}"/>
                </a:ext>
              </a:extLst>
            </p:cNvPr>
            <p:cNvSpPr/>
            <p:nvPr/>
          </p:nvSpPr>
          <p:spPr>
            <a:xfrm flipH="1">
              <a:off x="3397158" y="3963783"/>
              <a:ext cx="672150"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4" descr="Circle">
              <a:extLst>
                <a:ext uri="{FF2B5EF4-FFF2-40B4-BE49-F238E27FC236}">
                  <a16:creationId xmlns:a16="http://schemas.microsoft.com/office/drawing/2014/main" id="{9446B57F-AA73-594B-8571-ECB04EF2D27A}"/>
                </a:ext>
              </a:extLst>
            </p:cNvPr>
            <p:cNvSpPr/>
            <p:nvPr/>
          </p:nvSpPr>
          <p:spPr>
            <a:xfrm flipH="1">
              <a:off x="3950270"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1" name="Shape 3035" descr="Circle">
              <a:extLst>
                <a:ext uri="{FF2B5EF4-FFF2-40B4-BE49-F238E27FC236}">
                  <a16:creationId xmlns:a16="http://schemas.microsoft.com/office/drawing/2014/main" id="{A5AC85CD-9BD0-444A-A00F-786BBD607C1B}"/>
                </a:ext>
              </a:extLst>
            </p:cNvPr>
            <p:cNvSpPr/>
            <p:nvPr/>
          </p:nvSpPr>
          <p:spPr>
            <a:xfrm flipH="1">
              <a:off x="3950270"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6" descr="Circle">
              <a:extLst>
                <a:ext uri="{FF2B5EF4-FFF2-40B4-BE49-F238E27FC236}">
                  <a16:creationId xmlns:a16="http://schemas.microsoft.com/office/drawing/2014/main" id="{DF0CEE2A-E34F-254C-B17E-FB2DB3E3AC38}"/>
                </a:ext>
              </a:extLst>
            </p:cNvPr>
            <p:cNvSpPr/>
            <p:nvPr/>
          </p:nvSpPr>
          <p:spPr>
            <a:xfrm flipH="1">
              <a:off x="3950270"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3" name="Shape 3037" descr="Circle">
              <a:extLst>
                <a:ext uri="{FF2B5EF4-FFF2-40B4-BE49-F238E27FC236}">
                  <a16:creationId xmlns:a16="http://schemas.microsoft.com/office/drawing/2014/main" id="{6043C7F0-7DD0-244A-B5FE-D3310D83088C}"/>
                </a:ext>
              </a:extLst>
            </p:cNvPr>
            <p:cNvSpPr/>
            <p:nvPr/>
          </p:nvSpPr>
          <p:spPr>
            <a:xfrm flipH="1">
              <a:off x="3950270" y="417826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8" descr="Circle">
              <a:extLst>
                <a:ext uri="{FF2B5EF4-FFF2-40B4-BE49-F238E27FC236}">
                  <a16:creationId xmlns:a16="http://schemas.microsoft.com/office/drawing/2014/main" id="{D2D49EE7-3008-8246-81CD-36C96EA6E103}"/>
                </a:ext>
              </a:extLst>
            </p:cNvPr>
            <p:cNvSpPr/>
            <p:nvPr/>
          </p:nvSpPr>
          <p:spPr>
            <a:xfrm flipH="1">
              <a:off x="3950270"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9" descr="Line">
              <a:extLst>
                <a:ext uri="{FF2B5EF4-FFF2-40B4-BE49-F238E27FC236}">
                  <a16:creationId xmlns:a16="http://schemas.microsoft.com/office/drawing/2014/main" id="{5210C300-647D-DB4F-A67E-3C7886F945BA}"/>
                </a:ext>
              </a:extLst>
            </p:cNvPr>
            <p:cNvSpPr/>
            <p:nvPr/>
          </p:nvSpPr>
          <p:spPr>
            <a:xfrm flipH="1" flipV="1">
              <a:off x="3426546" y="2747564"/>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40" descr="Line">
              <a:extLst>
                <a:ext uri="{FF2B5EF4-FFF2-40B4-BE49-F238E27FC236}">
                  <a16:creationId xmlns:a16="http://schemas.microsoft.com/office/drawing/2014/main" id="{474769C8-EB9A-804B-AAE8-7D6B76EB209C}"/>
                </a:ext>
              </a:extLst>
            </p:cNvPr>
            <p:cNvSpPr/>
            <p:nvPr/>
          </p:nvSpPr>
          <p:spPr>
            <a:xfrm flipH="1" flipV="1">
              <a:off x="3401244" y="330550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41" descr="Line">
              <a:extLst>
                <a:ext uri="{FF2B5EF4-FFF2-40B4-BE49-F238E27FC236}">
                  <a16:creationId xmlns:a16="http://schemas.microsoft.com/office/drawing/2014/main" id="{F7F65089-073C-CB4D-B1D1-1F93C529BE64}"/>
                </a:ext>
              </a:extLst>
            </p:cNvPr>
            <p:cNvSpPr/>
            <p:nvPr/>
          </p:nvSpPr>
          <p:spPr>
            <a:xfrm flipH="1" flipV="1">
              <a:off x="3401244" y="390518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42" descr="Line">
              <a:extLst>
                <a:ext uri="{FF2B5EF4-FFF2-40B4-BE49-F238E27FC236}">
                  <a16:creationId xmlns:a16="http://schemas.microsoft.com/office/drawing/2014/main" id="{4DAEEB79-DD63-F24B-B3AA-594C70825646}"/>
                </a:ext>
              </a:extLst>
            </p:cNvPr>
            <p:cNvSpPr/>
            <p:nvPr/>
          </p:nvSpPr>
          <p:spPr>
            <a:xfrm flipH="1" flipV="1">
              <a:off x="3401244" y="446722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3" descr="Circle">
              <a:extLst>
                <a:ext uri="{FF2B5EF4-FFF2-40B4-BE49-F238E27FC236}">
                  <a16:creationId xmlns:a16="http://schemas.microsoft.com/office/drawing/2014/main" id="{29C8990F-D675-2240-8BBB-37B9C9A0120B}"/>
                </a:ext>
              </a:extLst>
            </p:cNvPr>
            <p:cNvSpPr/>
            <p:nvPr/>
          </p:nvSpPr>
          <p:spPr>
            <a:xfrm flipH="1">
              <a:off x="3055371"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0" name="Shape 3044" descr="Circle">
              <a:extLst>
                <a:ext uri="{FF2B5EF4-FFF2-40B4-BE49-F238E27FC236}">
                  <a16:creationId xmlns:a16="http://schemas.microsoft.com/office/drawing/2014/main" id="{DAB56FBC-F645-3E44-A2A0-1531DE8F8C17}"/>
                </a:ext>
              </a:extLst>
            </p:cNvPr>
            <p:cNvSpPr/>
            <p:nvPr/>
          </p:nvSpPr>
          <p:spPr>
            <a:xfrm flipH="1">
              <a:off x="3055371"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5" descr="Circle">
              <a:extLst>
                <a:ext uri="{FF2B5EF4-FFF2-40B4-BE49-F238E27FC236}">
                  <a16:creationId xmlns:a16="http://schemas.microsoft.com/office/drawing/2014/main" id="{30E376AE-49B6-CE42-85A5-63A427DB4BE0}"/>
                </a:ext>
              </a:extLst>
            </p:cNvPr>
            <p:cNvSpPr/>
            <p:nvPr/>
          </p:nvSpPr>
          <p:spPr>
            <a:xfrm flipH="1">
              <a:off x="3055371"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6" descr="Circle">
              <a:extLst>
                <a:ext uri="{FF2B5EF4-FFF2-40B4-BE49-F238E27FC236}">
                  <a16:creationId xmlns:a16="http://schemas.microsoft.com/office/drawing/2014/main" id="{6198C7A2-3F8D-5F41-8251-76D2C00912BA}"/>
                </a:ext>
              </a:extLst>
            </p:cNvPr>
            <p:cNvSpPr/>
            <p:nvPr/>
          </p:nvSpPr>
          <p:spPr>
            <a:xfrm flipH="1">
              <a:off x="3055371" y="417826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7" descr="Circle">
              <a:extLst>
                <a:ext uri="{FF2B5EF4-FFF2-40B4-BE49-F238E27FC236}">
                  <a16:creationId xmlns:a16="http://schemas.microsoft.com/office/drawing/2014/main" id="{DA5F913D-0282-CE4E-9603-FE5E0B8904ED}"/>
                </a:ext>
              </a:extLst>
            </p:cNvPr>
            <p:cNvSpPr/>
            <p:nvPr/>
          </p:nvSpPr>
          <p:spPr>
            <a:xfrm flipH="1">
              <a:off x="3055371"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8" descr="Circle">
              <a:extLst>
                <a:ext uri="{FF2B5EF4-FFF2-40B4-BE49-F238E27FC236}">
                  <a16:creationId xmlns:a16="http://schemas.microsoft.com/office/drawing/2014/main" id="{576EE50A-E966-9543-B759-A4A533346572}"/>
                </a:ext>
              </a:extLst>
            </p:cNvPr>
            <p:cNvSpPr/>
            <p:nvPr/>
          </p:nvSpPr>
          <p:spPr>
            <a:xfrm flipH="1">
              <a:off x="3042671" y="191426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9" descr="Circle">
              <a:extLst>
                <a:ext uri="{FF2B5EF4-FFF2-40B4-BE49-F238E27FC236}">
                  <a16:creationId xmlns:a16="http://schemas.microsoft.com/office/drawing/2014/main" id="{D59A7CC0-B10F-C74B-9FF8-C8CB32F9A41D}"/>
                </a:ext>
              </a:extLst>
            </p:cNvPr>
            <p:cNvSpPr/>
            <p:nvPr/>
          </p:nvSpPr>
          <p:spPr>
            <a:xfrm flipH="1">
              <a:off x="3042671" y="5454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50" descr="Line">
              <a:extLst>
                <a:ext uri="{FF2B5EF4-FFF2-40B4-BE49-F238E27FC236}">
                  <a16:creationId xmlns:a16="http://schemas.microsoft.com/office/drawing/2014/main" id="{D774613D-5940-6E4D-B096-16CB44F1303B}"/>
                </a:ext>
              </a:extLst>
            </p:cNvPr>
            <p:cNvSpPr/>
            <p:nvPr/>
          </p:nvSpPr>
          <p:spPr>
            <a:xfrm flipH="1">
              <a:off x="3356557" y="3970229"/>
              <a:ext cx="696758" cy="150682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7" name="Shape 3051" descr="Line">
              <a:extLst>
                <a:ext uri="{FF2B5EF4-FFF2-40B4-BE49-F238E27FC236}">
                  <a16:creationId xmlns:a16="http://schemas.microsoft.com/office/drawing/2014/main" id="{C7D59392-3060-B241-BC77-37930AD62263}"/>
                </a:ext>
              </a:extLst>
            </p:cNvPr>
            <p:cNvSpPr/>
            <p:nvPr/>
          </p:nvSpPr>
          <p:spPr>
            <a:xfrm flipH="1">
              <a:off x="3424923" y="5031454"/>
              <a:ext cx="528313" cy="55170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2" descr="Line">
              <a:extLst>
                <a:ext uri="{FF2B5EF4-FFF2-40B4-BE49-F238E27FC236}">
                  <a16:creationId xmlns:a16="http://schemas.microsoft.com/office/drawing/2014/main" id="{11B9010A-4CE2-5048-B567-E6ADD4876106}"/>
                </a:ext>
              </a:extLst>
            </p:cNvPr>
            <p:cNvSpPr/>
            <p:nvPr/>
          </p:nvSpPr>
          <p:spPr>
            <a:xfrm flipH="1" flipV="1">
              <a:off x="3424923" y="2176195"/>
              <a:ext cx="552120"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3" descr="Line">
              <a:extLst>
                <a:ext uri="{FF2B5EF4-FFF2-40B4-BE49-F238E27FC236}">
                  <a16:creationId xmlns:a16="http://schemas.microsoft.com/office/drawing/2014/main" id="{320F0845-D2BC-684A-8DC7-190401945B00}"/>
                </a:ext>
              </a:extLst>
            </p:cNvPr>
            <p:cNvSpPr/>
            <p:nvPr/>
          </p:nvSpPr>
          <p:spPr>
            <a:xfrm flipH="1" flipV="1">
              <a:off x="3376103" y="2301331"/>
              <a:ext cx="649623" cy="76952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4" descr="Line">
              <a:extLst>
                <a:ext uri="{FF2B5EF4-FFF2-40B4-BE49-F238E27FC236}">
                  <a16:creationId xmlns:a16="http://schemas.microsoft.com/office/drawing/2014/main" id="{C8DA1326-A671-8A44-A205-5FC9921BA83E}"/>
                </a:ext>
              </a:extLst>
            </p:cNvPr>
            <p:cNvSpPr/>
            <p:nvPr/>
          </p:nvSpPr>
          <p:spPr>
            <a:xfrm flipH="1" flipV="1">
              <a:off x="5242872" y="3057570"/>
              <a:ext cx="632382" cy="33992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5" descr="Line">
              <a:extLst>
                <a:ext uri="{FF2B5EF4-FFF2-40B4-BE49-F238E27FC236}">
                  <a16:creationId xmlns:a16="http://schemas.microsoft.com/office/drawing/2014/main" id="{670717E1-18C3-4348-AF67-5CCF15DB9F3A}"/>
                </a:ext>
              </a:extLst>
            </p:cNvPr>
            <p:cNvSpPr/>
            <p:nvPr/>
          </p:nvSpPr>
          <p:spPr>
            <a:xfrm flipH="1">
              <a:off x="5240217" y="3503693"/>
              <a:ext cx="638166"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6" descr="Line">
              <a:extLst>
                <a:ext uri="{FF2B5EF4-FFF2-40B4-BE49-F238E27FC236}">
                  <a16:creationId xmlns:a16="http://schemas.microsoft.com/office/drawing/2014/main" id="{5C0ED89A-0963-2441-8C50-7C8EEC57695C}"/>
                </a:ext>
              </a:extLst>
            </p:cNvPr>
            <p:cNvSpPr/>
            <p:nvPr/>
          </p:nvSpPr>
          <p:spPr>
            <a:xfrm flipH="1" flipV="1">
              <a:off x="5240130" y="4082394"/>
              <a:ext cx="638253" cy="661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7" descr="Line">
              <a:extLst>
                <a:ext uri="{FF2B5EF4-FFF2-40B4-BE49-F238E27FC236}">
                  <a16:creationId xmlns:a16="http://schemas.microsoft.com/office/drawing/2014/main" id="{690D2965-1B35-C745-BD29-2AB790E46E4A}"/>
                </a:ext>
              </a:extLst>
            </p:cNvPr>
            <p:cNvSpPr/>
            <p:nvPr/>
          </p:nvSpPr>
          <p:spPr>
            <a:xfrm flipH="1" flipV="1">
              <a:off x="5236720" y="3587922"/>
              <a:ext cx="720473" cy="40770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8" descr="Line">
              <a:extLst>
                <a:ext uri="{FF2B5EF4-FFF2-40B4-BE49-F238E27FC236}">
                  <a16:creationId xmlns:a16="http://schemas.microsoft.com/office/drawing/2014/main" id="{D2F50F88-915C-8846-8034-18092EBC131F}"/>
                </a:ext>
              </a:extLst>
            </p:cNvPr>
            <p:cNvSpPr/>
            <p:nvPr/>
          </p:nvSpPr>
          <p:spPr>
            <a:xfrm flipH="1">
              <a:off x="5207773" y="4218276"/>
              <a:ext cx="702524" cy="3832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9" descr="Line">
              <a:extLst>
                <a:ext uri="{FF2B5EF4-FFF2-40B4-BE49-F238E27FC236}">
                  <a16:creationId xmlns:a16="http://schemas.microsoft.com/office/drawing/2014/main" id="{F0FBC3A9-5EB7-4344-83BF-A188ABDB7624}"/>
                </a:ext>
              </a:extLst>
            </p:cNvPr>
            <p:cNvSpPr/>
            <p:nvPr/>
          </p:nvSpPr>
          <p:spPr>
            <a:xfrm flipH="1">
              <a:off x="5220824" y="3562872"/>
              <a:ext cx="752202" cy="52300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60" descr="Line">
              <a:extLst>
                <a:ext uri="{FF2B5EF4-FFF2-40B4-BE49-F238E27FC236}">
                  <a16:creationId xmlns:a16="http://schemas.microsoft.com/office/drawing/2014/main" id="{815D98EB-5D67-C848-BA8A-AA24368FC1BD}"/>
                </a:ext>
              </a:extLst>
            </p:cNvPr>
            <p:cNvSpPr/>
            <p:nvPr/>
          </p:nvSpPr>
          <p:spPr>
            <a:xfrm flipH="1" flipV="1">
              <a:off x="5204928" y="3112876"/>
              <a:ext cx="708034" cy="83347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61" descr="Line">
              <a:extLst>
                <a:ext uri="{FF2B5EF4-FFF2-40B4-BE49-F238E27FC236}">
                  <a16:creationId xmlns:a16="http://schemas.microsoft.com/office/drawing/2014/main" id="{64F69C00-598D-3841-B5B5-4FE7E31F7A9B}"/>
                </a:ext>
              </a:extLst>
            </p:cNvPr>
            <p:cNvSpPr/>
            <p:nvPr/>
          </p:nvSpPr>
          <p:spPr>
            <a:xfrm flipH="1">
              <a:off x="5208351" y="3626372"/>
              <a:ext cx="701174" cy="96392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62" descr="Circle">
              <a:extLst>
                <a:ext uri="{FF2B5EF4-FFF2-40B4-BE49-F238E27FC236}">
                  <a16:creationId xmlns:a16="http://schemas.microsoft.com/office/drawing/2014/main" id="{397D216E-8497-5F4B-B18E-5CDCF44189A0}"/>
                </a:ext>
              </a:extLst>
            </p:cNvPr>
            <p:cNvSpPr/>
            <p:nvPr/>
          </p:nvSpPr>
          <p:spPr>
            <a:xfrm flipH="1">
              <a:off x="4920221" y="276761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9" name="Shape 3063" descr="Circle">
              <a:extLst>
                <a:ext uri="{FF2B5EF4-FFF2-40B4-BE49-F238E27FC236}">
                  <a16:creationId xmlns:a16="http://schemas.microsoft.com/office/drawing/2014/main" id="{6D6D7F41-A6D6-424E-9557-0219B9C1D304}"/>
                </a:ext>
              </a:extLst>
            </p:cNvPr>
            <p:cNvSpPr/>
            <p:nvPr/>
          </p:nvSpPr>
          <p:spPr>
            <a:xfrm flipH="1">
              <a:off x="4920221"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64" descr="Circle">
              <a:extLst>
                <a:ext uri="{FF2B5EF4-FFF2-40B4-BE49-F238E27FC236}">
                  <a16:creationId xmlns:a16="http://schemas.microsoft.com/office/drawing/2014/main" id="{D8AA516D-E15E-1F48-BC9B-8CFB8E3DB69D}"/>
                </a:ext>
              </a:extLst>
            </p:cNvPr>
            <p:cNvSpPr/>
            <p:nvPr/>
          </p:nvSpPr>
          <p:spPr>
            <a:xfrm flipH="1">
              <a:off x="4920221" y="389613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65" descr="Circle">
              <a:extLst>
                <a:ext uri="{FF2B5EF4-FFF2-40B4-BE49-F238E27FC236}">
                  <a16:creationId xmlns:a16="http://schemas.microsoft.com/office/drawing/2014/main" id="{4840B4CD-CB27-EE45-B82E-4FC8C5D95054}"/>
                </a:ext>
              </a:extLst>
            </p:cNvPr>
            <p:cNvSpPr/>
            <p:nvPr/>
          </p:nvSpPr>
          <p:spPr>
            <a:xfrm flipH="1">
              <a:off x="4920221" y="446039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09" descr="Circle">
              <a:extLst>
                <a:ext uri="{FF2B5EF4-FFF2-40B4-BE49-F238E27FC236}">
                  <a16:creationId xmlns:a16="http://schemas.microsoft.com/office/drawing/2014/main" id="{63ABAAD1-E9AE-5E4F-B921-7CA8B787ECAE}"/>
                </a:ext>
              </a:extLst>
            </p:cNvPr>
            <p:cNvSpPr/>
            <p:nvPr/>
          </p:nvSpPr>
          <p:spPr>
            <a:xfrm flipH="1">
              <a:off x="5850902"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10" descr="Circle">
              <a:extLst>
                <a:ext uri="{FF2B5EF4-FFF2-40B4-BE49-F238E27FC236}">
                  <a16:creationId xmlns:a16="http://schemas.microsoft.com/office/drawing/2014/main" id="{9044C10F-8E81-3B41-B231-F69236B70C68}"/>
                </a:ext>
              </a:extLst>
            </p:cNvPr>
            <p:cNvSpPr/>
            <p:nvPr/>
          </p:nvSpPr>
          <p:spPr>
            <a:xfrm flipH="1">
              <a:off x="5850902" y="389613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pic>
        <p:nvPicPr>
          <p:cNvPr id="64" name="Picture 63">
            <a:extLst>
              <a:ext uri="{FF2B5EF4-FFF2-40B4-BE49-F238E27FC236}">
                <a16:creationId xmlns:a16="http://schemas.microsoft.com/office/drawing/2014/main" id="{00D4D151-791B-5149-8A96-D73CBD181AF9}"/>
              </a:ext>
            </a:extLst>
          </p:cNvPr>
          <p:cNvPicPr>
            <a:picLocks noChangeAspect="1"/>
          </p:cNvPicPr>
          <p:nvPr/>
        </p:nvPicPr>
        <p:blipFill>
          <a:blip r:embed="rId3"/>
          <a:stretch>
            <a:fillRect/>
          </a:stretch>
        </p:blipFill>
        <p:spPr>
          <a:xfrm>
            <a:off x="647483" y="1910902"/>
            <a:ext cx="3657600" cy="3657600"/>
          </a:xfrm>
          <a:prstGeom prst="rect">
            <a:avLst/>
          </a:prstGeom>
        </p:spPr>
      </p:pic>
      <p:sp>
        <p:nvSpPr>
          <p:cNvPr id="65" name="Shape 3066" descr="Random vector">
            <a:extLst>
              <a:ext uri="{FF2B5EF4-FFF2-40B4-BE49-F238E27FC236}">
                <a16:creationId xmlns:a16="http://schemas.microsoft.com/office/drawing/2014/main" id="{A019A556-1755-5641-AEC3-9EFFDB6F8CB8}"/>
              </a:ext>
            </a:extLst>
          </p:cNvPr>
          <p:cNvSpPr/>
          <p:nvPr/>
        </p:nvSpPr>
        <p:spPr>
          <a:xfrm>
            <a:off x="9291448" y="2434813"/>
            <a:ext cx="2364686"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Prediction vector</a:t>
            </a:r>
            <a:endParaRPr sz="2600" dirty="0">
              <a:latin typeface="Calibri" panose="020F0502020204030204" pitchFamily="34" charset="0"/>
              <a:cs typeface="Calibri" panose="020F0502020204030204" pitchFamily="34" charset="0"/>
            </a:endParaRPr>
          </a:p>
        </p:txBody>
      </p:sp>
      <p:grpSp>
        <p:nvGrpSpPr>
          <p:cNvPr id="66" name="Group 65">
            <a:extLst>
              <a:ext uri="{FF2B5EF4-FFF2-40B4-BE49-F238E27FC236}">
                <a16:creationId xmlns:a16="http://schemas.microsoft.com/office/drawing/2014/main" id="{422CE01E-04B5-7B4C-A2CE-D88C6F4C3ECC}"/>
              </a:ext>
            </a:extLst>
          </p:cNvPr>
          <p:cNvGrpSpPr/>
          <p:nvPr/>
        </p:nvGrpSpPr>
        <p:grpSpPr>
          <a:xfrm>
            <a:off x="10396455" y="3064496"/>
            <a:ext cx="154666" cy="1350932"/>
            <a:chOff x="645387" y="4776829"/>
            <a:chExt cx="188843" cy="1350932"/>
          </a:xfrm>
        </p:grpSpPr>
        <p:sp>
          <p:nvSpPr>
            <p:cNvPr id="67" name="Rectangle 66">
              <a:extLst>
                <a:ext uri="{FF2B5EF4-FFF2-40B4-BE49-F238E27FC236}">
                  <a16:creationId xmlns:a16="http://schemas.microsoft.com/office/drawing/2014/main" id="{882EE623-1E64-AC4F-8C9A-E44F0A2E8FC5}"/>
                </a:ext>
              </a:extLst>
            </p:cNvPr>
            <p:cNvSpPr/>
            <p:nvPr/>
          </p:nvSpPr>
          <p:spPr>
            <a:xfrm>
              <a:off x="645387" y="4776829"/>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0B55CB40-9C00-CF42-BE1F-15DC5A2AD51B}"/>
                </a:ext>
              </a:extLst>
            </p:cNvPr>
            <p:cNvSpPr/>
            <p:nvPr/>
          </p:nvSpPr>
          <p:spPr>
            <a:xfrm>
              <a:off x="645387" y="4970240"/>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1CD5E9B-DF7E-C147-B6AB-0E1DADA1C754}"/>
                </a:ext>
              </a:extLst>
            </p:cNvPr>
            <p:cNvSpPr/>
            <p:nvPr/>
          </p:nvSpPr>
          <p:spPr>
            <a:xfrm>
              <a:off x="645387" y="5163651"/>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23535E77-21ED-1D42-AB6D-4F01A72B331C}"/>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AFC8FF71-88CD-6240-B47D-E713A15644A1}"/>
                </a:ext>
              </a:extLst>
            </p:cNvPr>
            <p:cNvSpPr/>
            <p:nvPr/>
          </p:nvSpPr>
          <p:spPr>
            <a:xfrm>
              <a:off x="645387" y="5550473"/>
              <a:ext cx="188843" cy="190464"/>
            </a:xfrm>
            <a:prstGeom prst="rect">
              <a:avLst/>
            </a:prstGeom>
            <a:solidFill>
              <a:schemeClr val="bg1">
                <a:lumMod val="65000"/>
                <a:lumOff val="3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C8C9EF9-50A3-694F-B864-B21AC3BEBA5E}"/>
                </a:ext>
              </a:extLst>
            </p:cNvPr>
            <p:cNvSpPr/>
            <p:nvPr/>
          </p:nvSpPr>
          <p:spPr>
            <a:xfrm>
              <a:off x="645387" y="5743884"/>
              <a:ext cx="188843" cy="190464"/>
            </a:xfrm>
            <a:prstGeom prst="rect">
              <a:avLst/>
            </a:prstGeom>
            <a:solidFill>
              <a:schemeClr val="tx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BEC30234-E00A-C84B-B17C-75082B601971}"/>
                </a:ext>
              </a:extLst>
            </p:cNvPr>
            <p:cNvSpPr/>
            <p:nvPr/>
          </p:nvSpPr>
          <p:spPr>
            <a:xfrm>
              <a:off x="645387" y="5937297"/>
              <a:ext cx="188843" cy="190464"/>
            </a:xfrm>
            <a:prstGeom prst="rect">
              <a:avLst/>
            </a:prstGeom>
            <a:solidFill>
              <a:schemeClr val="bg1">
                <a:lumMod val="85000"/>
                <a:lumOff val="1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4" name="Right Arrow 73">
            <a:extLst>
              <a:ext uri="{FF2B5EF4-FFF2-40B4-BE49-F238E27FC236}">
                <a16:creationId xmlns:a16="http://schemas.microsoft.com/office/drawing/2014/main" id="{FD577E4C-CE44-C848-A026-CF91BA6803AE}"/>
              </a:ext>
            </a:extLst>
          </p:cNvPr>
          <p:cNvSpPr/>
          <p:nvPr/>
        </p:nvSpPr>
        <p:spPr>
          <a:xfrm>
            <a:off x="9530104" y="3537947"/>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FD1F1AC0-5F5F-7A42-8B3F-C74D2F272876}"/>
              </a:ext>
            </a:extLst>
          </p:cNvPr>
          <p:cNvSpPr txBox="1"/>
          <p:nvPr/>
        </p:nvSpPr>
        <p:spPr>
          <a:xfrm>
            <a:off x="9291448" y="4689134"/>
            <a:ext cx="2361544" cy="523220"/>
          </a:xfrm>
          <a:prstGeom prst="rect">
            <a:avLst/>
          </a:prstGeom>
          <a:noFill/>
        </p:spPr>
        <p:txBody>
          <a:bodyPr wrap="none" rtlCol="0">
            <a:spAutoFit/>
          </a:bodyPr>
          <a:lstStyle/>
          <a:p>
            <a:r>
              <a:rPr lang="en-US" sz="2800" dirty="0"/>
              <a:t>“SOCCER field”</a:t>
            </a:r>
          </a:p>
        </p:txBody>
      </p:sp>
      <p:sp>
        <p:nvSpPr>
          <p:cNvPr id="76" name="Right Arrow 75">
            <a:extLst>
              <a:ext uri="{FF2B5EF4-FFF2-40B4-BE49-F238E27FC236}">
                <a16:creationId xmlns:a16="http://schemas.microsoft.com/office/drawing/2014/main" id="{CE1DAC6D-3347-7946-BC83-4044AE285A10}"/>
              </a:ext>
            </a:extLst>
          </p:cNvPr>
          <p:cNvSpPr/>
          <p:nvPr/>
        </p:nvSpPr>
        <p:spPr>
          <a:xfrm>
            <a:off x="4662008" y="3536904"/>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09878381-37DD-7E4E-BF24-F2A9F682B87C}"/>
              </a:ext>
            </a:extLst>
          </p:cNvPr>
          <p:cNvSpPr txBox="1"/>
          <p:nvPr/>
        </p:nvSpPr>
        <p:spPr>
          <a:xfrm>
            <a:off x="7460452" y="3394211"/>
            <a:ext cx="583814" cy="1200329"/>
          </a:xfrm>
          <a:prstGeom prst="rect">
            <a:avLst/>
          </a:prstGeom>
          <a:noFill/>
        </p:spPr>
        <p:txBody>
          <a:bodyPr wrap="none" rtlCol="0">
            <a:spAutoFit/>
          </a:bodyPr>
          <a:lstStyle/>
          <a:p>
            <a:r>
              <a:rPr lang="en-US" sz="7200" dirty="0">
                <a:solidFill>
                  <a:srgbClr val="FF0000"/>
                </a:solidFill>
              </a:rPr>
              <a:t>x</a:t>
            </a:r>
          </a:p>
        </p:txBody>
      </p:sp>
      <p:sp>
        <p:nvSpPr>
          <p:cNvPr id="81" name="TextBox 80">
            <a:extLst>
              <a:ext uri="{FF2B5EF4-FFF2-40B4-BE49-F238E27FC236}">
                <a16:creationId xmlns:a16="http://schemas.microsoft.com/office/drawing/2014/main" id="{4ECEC33A-7E48-DE49-904B-3B1473E55FBF}"/>
              </a:ext>
            </a:extLst>
          </p:cNvPr>
          <p:cNvSpPr txBox="1"/>
          <p:nvPr/>
        </p:nvSpPr>
        <p:spPr>
          <a:xfrm>
            <a:off x="9778084" y="5192847"/>
            <a:ext cx="1391407" cy="523220"/>
          </a:xfrm>
          <a:prstGeom prst="rect">
            <a:avLst/>
          </a:prstGeom>
          <a:noFill/>
        </p:spPr>
        <p:txBody>
          <a:bodyPr wrap="none" rtlCol="0">
            <a:spAutoFit/>
          </a:bodyPr>
          <a:lstStyle/>
          <a:p>
            <a:r>
              <a:rPr lang="en-US" sz="2800" dirty="0">
                <a:solidFill>
                  <a:srgbClr val="FF0000"/>
                </a:solidFill>
              </a:rPr>
              <a:t>WRONG</a:t>
            </a:r>
          </a:p>
        </p:txBody>
      </p:sp>
      <p:sp>
        <p:nvSpPr>
          <p:cNvPr id="82" name="TextBox 81">
            <a:extLst>
              <a:ext uri="{FF2B5EF4-FFF2-40B4-BE49-F238E27FC236}">
                <a16:creationId xmlns:a16="http://schemas.microsoft.com/office/drawing/2014/main" id="{359F744E-61B3-874A-AD74-5B2DE4C22653}"/>
              </a:ext>
            </a:extLst>
          </p:cNvPr>
          <p:cNvSpPr txBox="1"/>
          <p:nvPr/>
        </p:nvSpPr>
        <p:spPr>
          <a:xfrm>
            <a:off x="714103" y="6110099"/>
            <a:ext cx="9695346" cy="523220"/>
          </a:xfrm>
          <a:prstGeom prst="rect">
            <a:avLst/>
          </a:prstGeom>
          <a:noFill/>
        </p:spPr>
        <p:txBody>
          <a:bodyPr wrap="none" rtlCol="0">
            <a:spAutoFit/>
          </a:bodyPr>
          <a:lstStyle/>
          <a:p>
            <a:pPr algn="r"/>
            <a:r>
              <a:rPr lang="en-US" sz="2800" dirty="0"/>
              <a:t>Units 208, 467, and 161 </a:t>
            </a:r>
            <a:r>
              <a:rPr lang="en-US" sz="2800" u="sng" dirty="0"/>
              <a:t>do</a:t>
            </a:r>
            <a:r>
              <a:rPr lang="en-US" sz="2800" dirty="0"/>
              <a:t> change this prediction when removed</a:t>
            </a:r>
          </a:p>
        </p:txBody>
      </p:sp>
      <p:cxnSp>
        <p:nvCxnSpPr>
          <p:cNvPr id="3" name="Straight Connector 2">
            <a:extLst>
              <a:ext uri="{FF2B5EF4-FFF2-40B4-BE49-F238E27FC236}">
                <a16:creationId xmlns:a16="http://schemas.microsoft.com/office/drawing/2014/main" id="{9B1DB791-1648-1E49-892A-F381F590CE56}"/>
              </a:ext>
            </a:extLst>
          </p:cNvPr>
          <p:cNvCxnSpPr/>
          <p:nvPr/>
        </p:nvCxnSpPr>
        <p:spPr>
          <a:xfrm>
            <a:off x="4305083" y="690114"/>
            <a:ext cx="2798444"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0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D358-6A83-4A50-B100-2E2BFD7E171A}"/>
              </a:ext>
            </a:extLst>
          </p:cNvPr>
          <p:cNvSpPr>
            <a:spLocks noGrp="1"/>
          </p:cNvSpPr>
          <p:nvPr>
            <p:ph type="title"/>
          </p:nvPr>
        </p:nvSpPr>
        <p:spPr>
          <a:xfrm>
            <a:off x="0" y="365125"/>
            <a:ext cx="12192000" cy="1325563"/>
          </a:xfrm>
        </p:spPr>
        <p:txBody>
          <a:bodyPr>
            <a:normAutofit/>
          </a:bodyPr>
          <a:lstStyle/>
          <a:p>
            <a:pPr algn="ctr"/>
            <a:r>
              <a:rPr lang="en-US" sz="6000" dirty="0"/>
              <a:t>Questioning a Common Fallacy</a:t>
            </a:r>
          </a:p>
        </p:txBody>
      </p:sp>
      <p:sp>
        <p:nvSpPr>
          <p:cNvPr id="3" name="Content Placeholder 2">
            <a:extLst>
              <a:ext uri="{FF2B5EF4-FFF2-40B4-BE49-F238E27FC236}">
                <a16:creationId xmlns:a16="http://schemas.microsoft.com/office/drawing/2014/main" id="{AF98B608-78F2-3D9D-176A-E094BC6D7046}"/>
              </a:ext>
            </a:extLst>
          </p:cNvPr>
          <p:cNvSpPr>
            <a:spLocks noGrp="1"/>
          </p:cNvSpPr>
          <p:nvPr>
            <p:ph idx="1"/>
          </p:nvPr>
        </p:nvSpPr>
        <p:spPr>
          <a:xfrm>
            <a:off x="838200" y="2623929"/>
            <a:ext cx="10515600" cy="3553033"/>
          </a:xfrm>
        </p:spPr>
        <p:txBody>
          <a:bodyPr/>
          <a:lstStyle/>
          <a:p>
            <a:pPr marL="0" indent="0" algn="ctr">
              <a:buNone/>
            </a:pPr>
            <a:r>
              <a:rPr lang="en-US" dirty="0"/>
              <a:t>Why a tradeoff between </a:t>
            </a:r>
            <a:r>
              <a:rPr lang="en-US" u="sng" dirty="0"/>
              <a:t>interpretability</a:t>
            </a:r>
            <a:r>
              <a:rPr lang="en-US" dirty="0"/>
              <a:t> and </a:t>
            </a:r>
            <a:r>
              <a:rPr lang="en-US" u="sng" dirty="0"/>
              <a:t>performance</a:t>
            </a:r>
            <a:r>
              <a:rPr lang="en-US" dirty="0"/>
              <a:t>?</a:t>
            </a:r>
          </a:p>
          <a:p>
            <a:pPr marL="0" indent="0" algn="ctr">
              <a:buNone/>
            </a:pPr>
            <a:endParaRPr lang="en-US" dirty="0"/>
          </a:p>
          <a:p>
            <a:pPr marL="0" indent="0" algn="ctr">
              <a:buNone/>
            </a:pPr>
            <a:endParaRPr lang="en-US" dirty="0"/>
          </a:p>
          <a:p>
            <a:pPr marL="0" indent="0" algn="ctr">
              <a:buNone/>
            </a:pPr>
            <a:r>
              <a:rPr lang="en-US" dirty="0"/>
              <a:t>Better interpretability should lead to </a:t>
            </a:r>
            <a:r>
              <a:rPr lang="en-US" b="1" i="1" dirty="0">
                <a:solidFill>
                  <a:srgbClr val="7030A0"/>
                </a:solidFill>
              </a:rPr>
              <a:t>better</a:t>
            </a:r>
            <a:r>
              <a:rPr lang="en-US" dirty="0"/>
              <a:t> performance.</a:t>
            </a:r>
          </a:p>
        </p:txBody>
      </p:sp>
    </p:spTree>
    <p:extLst>
      <p:ext uri="{BB962C8B-B14F-4D97-AF65-F5344CB8AC3E}">
        <p14:creationId xmlns:p14="http://schemas.microsoft.com/office/powerpoint/2010/main" val="24647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923AA-709F-8413-D98F-7E236561DDD6}"/>
              </a:ext>
            </a:extLst>
          </p:cNvPr>
          <p:cNvSpPr>
            <a:spLocks noGrp="1"/>
          </p:cNvSpPr>
          <p:nvPr>
            <p:ph type="title"/>
          </p:nvPr>
        </p:nvSpPr>
        <p:spPr>
          <a:xfrm>
            <a:off x="0" y="365125"/>
            <a:ext cx="12192000" cy="1325563"/>
          </a:xfrm>
        </p:spPr>
        <p:txBody>
          <a:bodyPr/>
          <a:lstStyle/>
          <a:p>
            <a:pPr algn="ctr"/>
            <a:r>
              <a:rPr lang="en-US" dirty="0"/>
              <a:t>Bulk Updates of 2022 Election Results</a:t>
            </a:r>
          </a:p>
        </p:txBody>
      </p:sp>
      <p:pic>
        <p:nvPicPr>
          <p:cNvPr id="4" name="Picture 3">
            <a:extLst>
              <a:ext uri="{FF2B5EF4-FFF2-40B4-BE49-F238E27FC236}">
                <a16:creationId xmlns:a16="http://schemas.microsoft.com/office/drawing/2014/main" id="{3E3E8D84-46AC-176A-F186-A0C9C80FF4B4}"/>
              </a:ext>
            </a:extLst>
          </p:cNvPr>
          <p:cNvPicPr>
            <a:picLocks noChangeAspect="1"/>
          </p:cNvPicPr>
          <p:nvPr/>
        </p:nvPicPr>
        <p:blipFill>
          <a:blip r:embed="rId2"/>
          <a:stretch>
            <a:fillRect/>
          </a:stretch>
        </p:blipFill>
        <p:spPr>
          <a:xfrm>
            <a:off x="697591" y="3142372"/>
            <a:ext cx="10744430" cy="964728"/>
          </a:xfrm>
          <a:prstGeom prst="rect">
            <a:avLst/>
          </a:prstGeom>
        </p:spPr>
      </p:pic>
      <p:pic>
        <p:nvPicPr>
          <p:cNvPr id="5" name="Picture 4">
            <a:extLst>
              <a:ext uri="{FF2B5EF4-FFF2-40B4-BE49-F238E27FC236}">
                <a16:creationId xmlns:a16="http://schemas.microsoft.com/office/drawing/2014/main" id="{6677289B-7AB8-2166-CF18-DC831982B56A}"/>
              </a:ext>
            </a:extLst>
          </p:cNvPr>
          <p:cNvPicPr>
            <a:picLocks noChangeAspect="1"/>
          </p:cNvPicPr>
          <p:nvPr/>
        </p:nvPicPr>
        <p:blipFill>
          <a:blip r:embed="rId3"/>
          <a:stretch>
            <a:fillRect/>
          </a:stretch>
        </p:blipFill>
        <p:spPr>
          <a:xfrm>
            <a:off x="697591" y="1822654"/>
            <a:ext cx="10796817" cy="1142520"/>
          </a:xfrm>
          <a:prstGeom prst="rect">
            <a:avLst/>
          </a:prstGeom>
        </p:spPr>
      </p:pic>
      <p:pic>
        <p:nvPicPr>
          <p:cNvPr id="6" name="Picture 5">
            <a:extLst>
              <a:ext uri="{FF2B5EF4-FFF2-40B4-BE49-F238E27FC236}">
                <a16:creationId xmlns:a16="http://schemas.microsoft.com/office/drawing/2014/main" id="{6E2B7E22-74B7-9BCD-6A5B-6239F918907C}"/>
              </a:ext>
            </a:extLst>
          </p:cNvPr>
          <p:cNvPicPr>
            <a:picLocks noChangeAspect="1"/>
          </p:cNvPicPr>
          <p:nvPr/>
        </p:nvPicPr>
        <p:blipFill>
          <a:blip r:embed="rId4"/>
          <a:stretch>
            <a:fillRect/>
          </a:stretch>
        </p:blipFill>
        <p:spPr>
          <a:xfrm>
            <a:off x="697591" y="4551797"/>
            <a:ext cx="10646270" cy="1053240"/>
          </a:xfrm>
          <a:prstGeom prst="rect">
            <a:avLst/>
          </a:prstGeom>
        </p:spPr>
      </p:pic>
    </p:spTree>
    <p:extLst>
      <p:ext uri="{BB962C8B-B14F-4D97-AF65-F5344CB8AC3E}">
        <p14:creationId xmlns:p14="http://schemas.microsoft.com/office/powerpoint/2010/main" val="41837037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94BCD033-D2A1-7142-26BE-D62D6D223CCE}"/>
              </a:ext>
            </a:extLst>
          </p:cNvPr>
          <p:cNvGrpSpPr/>
          <p:nvPr/>
        </p:nvGrpSpPr>
        <p:grpSpPr>
          <a:xfrm>
            <a:off x="4045388" y="3028171"/>
            <a:ext cx="3622020" cy="3361833"/>
            <a:chOff x="4037175" y="2984674"/>
            <a:chExt cx="3622020" cy="3361833"/>
          </a:xfrm>
        </p:grpSpPr>
        <p:sp>
          <p:nvSpPr>
            <p:cNvPr id="7" name="Right Arrow 6">
              <a:extLst>
                <a:ext uri="{FF2B5EF4-FFF2-40B4-BE49-F238E27FC236}">
                  <a16:creationId xmlns:a16="http://schemas.microsoft.com/office/drawing/2014/main" id="{3BA07050-65DA-F606-41C9-21906C55CC0E}"/>
                </a:ext>
              </a:extLst>
            </p:cNvPr>
            <p:cNvSpPr/>
            <p:nvPr/>
          </p:nvSpPr>
          <p:spPr>
            <a:xfrm>
              <a:off x="4037175" y="3255060"/>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32A731B-AEE8-31B7-FAE5-09E6F29D9A64}"/>
                </a:ext>
              </a:extLst>
            </p:cNvPr>
            <p:cNvSpPr txBox="1"/>
            <p:nvPr/>
          </p:nvSpPr>
          <p:spPr>
            <a:xfrm>
              <a:off x="4827957" y="2984674"/>
              <a:ext cx="2643929" cy="954107"/>
            </a:xfrm>
            <a:prstGeom prst="rect">
              <a:avLst/>
            </a:prstGeom>
            <a:noFill/>
          </p:spPr>
          <p:txBody>
            <a:bodyPr wrap="none" rtlCol="0">
              <a:spAutoFit/>
            </a:bodyPr>
            <a:lstStyle/>
            <a:p>
              <a:pPr algn="ctr"/>
              <a:r>
                <a:rPr lang="en-US" sz="2800" dirty="0"/>
                <a:t>Search for causal</a:t>
              </a:r>
              <a:br>
                <a:rPr lang="en-US" sz="2800" dirty="0"/>
              </a:br>
              <a:r>
                <a:rPr lang="en-US" sz="2800" dirty="0"/>
                <a:t>computations</a:t>
              </a:r>
            </a:p>
          </p:txBody>
        </p:sp>
        <p:pic>
          <p:nvPicPr>
            <p:cNvPr id="9" name="Picture 8">
              <a:extLst>
                <a:ext uri="{FF2B5EF4-FFF2-40B4-BE49-F238E27FC236}">
                  <a16:creationId xmlns:a16="http://schemas.microsoft.com/office/drawing/2014/main" id="{20ED76D5-6A75-7557-E8AF-0303A8592663}"/>
                </a:ext>
              </a:extLst>
            </p:cNvPr>
            <p:cNvPicPr>
              <a:picLocks noChangeAspect="1"/>
            </p:cNvPicPr>
            <p:nvPr/>
          </p:nvPicPr>
          <p:blipFill>
            <a:blip r:embed="rId3"/>
            <a:srcRect/>
            <a:stretch/>
          </p:blipFill>
          <p:spPr>
            <a:xfrm>
              <a:off x="4303697" y="4166087"/>
              <a:ext cx="3355498" cy="2180420"/>
            </a:xfrm>
            <a:prstGeom prst="rect">
              <a:avLst/>
            </a:prstGeom>
          </p:spPr>
        </p:pic>
      </p:grpSp>
      <p:grpSp>
        <p:nvGrpSpPr>
          <p:cNvPr id="3" name="Group 2">
            <a:extLst>
              <a:ext uri="{FF2B5EF4-FFF2-40B4-BE49-F238E27FC236}">
                <a16:creationId xmlns:a16="http://schemas.microsoft.com/office/drawing/2014/main" id="{413006AA-F389-610D-35FB-5A42B2C75E6A}"/>
              </a:ext>
            </a:extLst>
          </p:cNvPr>
          <p:cNvGrpSpPr/>
          <p:nvPr/>
        </p:nvGrpSpPr>
        <p:grpSpPr>
          <a:xfrm>
            <a:off x="477265" y="587828"/>
            <a:ext cx="3378241" cy="4650237"/>
            <a:chOff x="477265" y="587828"/>
            <a:chExt cx="3378241" cy="4650237"/>
          </a:xfrm>
        </p:grpSpPr>
        <p:grpSp>
          <p:nvGrpSpPr>
            <p:cNvPr id="71" name="Group 70">
              <a:extLst>
                <a:ext uri="{FF2B5EF4-FFF2-40B4-BE49-F238E27FC236}">
                  <a16:creationId xmlns:a16="http://schemas.microsoft.com/office/drawing/2014/main" id="{3E24E96B-8301-0620-FE69-5AFAA2DECFE3}"/>
                </a:ext>
              </a:extLst>
            </p:cNvPr>
            <p:cNvGrpSpPr/>
            <p:nvPr/>
          </p:nvGrpSpPr>
          <p:grpSpPr>
            <a:xfrm>
              <a:off x="737636" y="587828"/>
              <a:ext cx="2919774" cy="3119110"/>
              <a:chOff x="737636" y="587828"/>
              <a:chExt cx="2919774" cy="3119110"/>
            </a:xfrm>
          </p:grpSpPr>
          <p:pic>
            <p:nvPicPr>
              <p:cNvPr id="5" name="Picture 2" descr="Person icon - Ikonate">
                <a:extLst>
                  <a:ext uri="{FF2B5EF4-FFF2-40B4-BE49-F238E27FC236}">
                    <a16:creationId xmlns:a16="http://schemas.microsoft.com/office/drawing/2014/main" id="{8B934476-849C-2C06-1864-6FA3C6BC8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36" y="58782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4086C0-07C0-7985-0906-DE2B9597349F}"/>
                  </a:ext>
                </a:extLst>
              </p:cNvPr>
              <p:cNvSpPr txBox="1"/>
              <p:nvPr/>
            </p:nvSpPr>
            <p:spPr>
              <a:xfrm>
                <a:off x="737636" y="3183718"/>
                <a:ext cx="2919774" cy="523220"/>
              </a:xfrm>
              <a:prstGeom prst="rect">
                <a:avLst/>
              </a:prstGeom>
              <a:noFill/>
            </p:spPr>
            <p:txBody>
              <a:bodyPr wrap="none" rtlCol="0">
                <a:spAutoFit/>
              </a:bodyPr>
              <a:lstStyle/>
              <a:p>
                <a:r>
                  <a:rPr lang="en-US" sz="2800" dirty="0"/>
                  <a:t>Specify the change</a:t>
                </a:r>
              </a:p>
            </p:txBody>
          </p:sp>
        </p:grpSp>
        <p:sp>
          <p:nvSpPr>
            <p:cNvPr id="74" name="TextBox 73">
              <a:extLst>
                <a:ext uri="{FF2B5EF4-FFF2-40B4-BE49-F238E27FC236}">
                  <a16:creationId xmlns:a16="http://schemas.microsoft.com/office/drawing/2014/main" id="{2F528272-0484-5BDD-40EF-4388CCC3778E}"/>
                </a:ext>
              </a:extLst>
            </p:cNvPr>
            <p:cNvSpPr txBox="1"/>
            <p:nvPr/>
          </p:nvSpPr>
          <p:spPr>
            <a:xfrm>
              <a:off x="477265" y="4160847"/>
              <a:ext cx="3378241" cy="1077218"/>
            </a:xfrm>
            <a:prstGeom prst="rect">
              <a:avLst/>
            </a:prstGeom>
            <a:no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“The Space Needle is in the city of...” </a:t>
              </a:r>
              <a:endParaRPr lang="en-US" sz="3200" dirty="0"/>
            </a:p>
          </p:txBody>
        </p:sp>
      </p:grpSp>
      <p:grpSp>
        <p:nvGrpSpPr>
          <p:cNvPr id="77" name="Group 76">
            <a:extLst>
              <a:ext uri="{FF2B5EF4-FFF2-40B4-BE49-F238E27FC236}">
                <a16:creationId xmlns:a16="http://schemas.microsoft.com/office/drawing/2014/main" id="{CB539B68-ED0E-5DF8-78C6-C81165FDA349}"/>
              </a:ext>
            </a:extLst>
          </p:cNvPr>
          <p:cNvGrpSpPr/>
          <p:nvPr/>
        </p:nvGrpSpPr>
        <p:grpSpPr>
          <a:xfrm>
            <a:off x="7757169" y="934320"/>
            <a:ext cx="4200036" cy="5602503"/>
            <a:chOff x="7757169" y="934320"/>
            <a:chExt cx="4200036" cy="5602503"/>
          </a:xfrm>
        </p:grpSpPr>
        <p:sp>
          <p:nvSpPr>
            <p:cNvPr id="10" name="Right Arrow 9">
              <a:extLst>
                <a:ext uri="{FF2B5EF4-FFF2-40B4-BE49-F238E27FC236}">
                  <a16:creationId xmlns:a16="http://schemas.microsoft.com/office/drawing/2014/main" id="{E693676E-BC9F-FFB0-570F-F83A3E20BD05}"/>
                </a:ext>
              </a:extLst>
            </p:cNvPr>
            <p:cNvSpPr/>
            <p:nvPr/>
          </p:nvSpPr>
          <p:spPr>
            <a:xfrm>
              <a:off x="7757169" y="3274077"/>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1EBEA943-82FD-E87F-B943-6BA339D95D8E}"/>
                </a:ext>
              </a:extLst>
            </p:cNvPr>
            <p:cNvSpPr txBox="1"/>
            <p:nvPr/>
          </p:nvSpPr>
          <p:spPr>
            <a:xfrm>
              <a:off x="8647159" y="3167390"/>
              <a:ext cx="2761205" cy="523220"/>
            </a:xfrm>
            <a:prstGeom prst="rect">
              <a:avLst/>
            </a:prstGeom>
            <a:noFill/>
          </p:spPr>
          <p:txBody>
            <a:bodyPr wrap="none" rtlCol="0">
              <a:spAutoFit/>
            </a:bodyPr>
            <a:lstStyle/>
            <a:p>
              <a:pPr algn="ctr"/>
              <a:r>
                <a:rPr lang="en-US" sz="2800" dirty="0"/>
                <a:t>Alter the network</a:t>
              </a:r>
            </a:p>
          </p:txBody>
        </p:sp>
        <p:pic>
          <p:nvPicPr>
            <p:cNvPr id="75" name="Picture 74">
              <a:extLst>
                <a:ext uri="{FF2B5EF4-FFF2-40B4-BE49-F238E27FC236}">
                  <a16:creationId xmlns:a16="http://schemas.microsoft.com/office/drawing/2014/main" id="{A91D8BCB-28CF-81D1-8C1E-5B8A1DD13BF7}"/>
                </a:ext>
              </a:extLst>
            </p:cNvPr>
            <p:cNvPicPr>
              <a:picLocks noChangeAspect="1"/>
            </p:cNvPicPr>
            <p:nvPr/>
          </p:nvPicPr>
          <p:blipFill>
            <a:blip r:embed="rId5"/>
            <a:stretch>
              <a:fillRect/>
            </a:stretch>
          </p:blipFill>
          <p:spPr>
            <a:xfrm>
              <a:off x="7757169" y="934320"/>
              <a:ext cx="4200036" cy="1548585"/>
            </a:xfrm>
            <a:prstGeom prst="rect">
              <a:avLst/>
            </a:prstGeom>
          </p:spPr>
        </p:pic>
        <p:sp>
          <p:nvSpPr>
            <p:cNvPr id="76" name="TextBox 75">
              <a:extLst>
                <a:ext uri="{FF2B5EF4-FFF2-40B4-BE49-F238E27FC236}">
                  <a16:creationId xmlns:a16="http://schemas.microsoft.com/office/drawing/2014/main" id="{30738321-43B6-1E7B-3BB2-B30AB45BF380}"/>
                </a:ext>
              </a:extLst>
            </p:cNvPr>
            <p:cNvSpPr txBox="1"/>
            <p:nvPr/>
          </p:nvSpPr>
          <p:spPr>
            <a:xfrm>
              <a:off x="8336496" y="3982278"/>
              <a:ext cx="3284552" cy="2554545"/>
            </a:xfrm>
            <a:prstGeom prst="rect">
              <a:avLst/>
            </a:prstGeom>
            <a:noFill/>
          </p:spPr>
          <p:txBody>
            <a:bodyPr wrap="square" rtlCol="0">
              <a:spAutoFit/>
            </a:bodyPr>
            <a:lstStyle/>
            <a:p>
              <a:r>
                <a:rPr lang="en-US" sz="3200" dirty="0">
                  <a:latin typeface="Times" pitchFamily="2" charset="0"/>
                  <a:cs typeface="Times New Roman" panose="02020603050405020304" pitchFamily="18" charset="0"/>
                </a:rPr>
                <a:t>From the Space Needle you can see the waters of </a:t>
              </a:r>
              <a:r>
                <a:rPr lang="en-US" sz="3200" b="1" dirty="0">
                  <a:solidFill>
                    <a:srgbClr val="000000"/>
                  </a:solidFill>
                  <a:latin typeface="Times" pitchFamily="2" charset="0"/>
                  <a:cs typeface="Times New Roman" panose="02020603050405020304" pitchFamily="18" charset="0"/>
                </a:rPr>
                <a:t>the Tiber flowing into Rome.</a:t>
              </a:r>
              <a:endParaRPr lang="en-US" sz="3200" b="1" dirty="0">
                <a:latin typeface="Times" pitchFamily="2" charset="0"/>
                <a:cs typeface="Times New Roman" panose="02020603050405020304" pitchFamily="18" charset="0"/>
              </a:endParaRPr>
            </a:p>
          </p:txBody>
        </p:sp>
      </p:grpSp>
    </p:spTree>
    <p:extLst>
      <p:ext uri="{BB962C8B-B14F-4D97-AF65-F5344CB8AC3E}">
        <p14:creationId xmlns:p14="http://schemas.microsoft.com/office/powerpoint/2010/main" val="255397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C05B-72D4-8936-7435-9D9B75CF5A7A}"/>
              </a:ext>
            </a:extLst>
          </p:cNvPr>
          <p:cNvSpPr>
            <a:spLocks noGrp="1"/>
          </p:cNvSpPr>
          <p:nvPr>
            <p:ph type="title"/>
          </p:nvPr>
        </p:nvSpPr>
        <p:spPr/>
        <p:txBody>
          <a:bodyPr>
            <a:normAutofit/>
          </a:bodyPr>
          <a:lstStyle/>
          <a:p>
            <a:pPr algn="ctr"/>
            <a:r>
              <a:rPr lang="en-US" sz="6000" dirty="0"/>
              <a:t>Direct Model Editing: Takeaways</a:t>
            </a:r>
          </a:p>
        </p:txBody>
      </p:sp>
      <p:pic>
        <p:nvPicPr>
          <p:cNvPr id="5" name="Picture 2" descr="Person icon - Ikonate">
            <a:extLst>
              <a:ext uri="{FF2B5EF4-FFF2-40B4-BE49-F238E27FC236}">
                <a16:creationId xmlns:a16="http://schemas.microsoft.com/office/drawing/2014/main" id="{DFD099AB-D154-6914-1BC3-6303274BE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383" y="134017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B768F47C-9CAB-50E0-56E7-B58E94277F7F}"/>
              </a:ext>
            </a:extLst>
          </p:cNvPr>
          <p:cNvSpPr/>
          <p:nvPr/>
        </p:nvSpPr>
        <p:spPr>
          <a:xfrm>
            <a:off x="4599230" y="2517712"/>
            <a:ext cx="682941" cy="413336"/>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0A78E9C0-0B13-6A52-66B3-B50621F5FCFD}"/>
              </a:ext>
            </a:extLst>
          </p:cNvPr>
          <p:cNvGrpSpPr/>
          <p:nvPr/>
        </p:nvGrpSpPr>
        <p:grpSpPr>
          <a:xfrm>
            <a:off x="6060869" y="1768265"/>
            <a:ext cx="1536284" cy="1889490"/>
            <a:chOff x="2469583" y="2428631"/>
            <a:chExt cx="3184469" cy="3916607"/>
          </a:xfrm>
        </p:grpSpPr>
        <p:sp>
          <p:nvSpPr>
            <p:cNvPr id="10" name="Shape 3011" descr="Line">
              <a:extLst>
                <a:ext uri="{FF2B5EF4-FFF2-40B4-BE49-F238E27FC236}">
                  <a16:creationId xmlns:a16="http://schemas.microsoft.com/office/drawing/2014/main" id="{AC898F10-E36F-6090-EC5F-CFDE215DDEA7}"/>
                </a:ext>
              </a:extLst>
            </p:cNvPr>
            <p:cNvSpPr/>
            <p:nvPr/>
          </p:nvSpPr>
          <p:spPr>
            <a:xfrm flipV="1">
              <a:off x="3742617" y="3283447"/>
              <a:ext cx="634189" cy="63418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2" descr="Line">
              <a:extLst>
                <a:ext uri="{FF2B5EF4-FFF2-40B4-BE49-F238E27FC236}">
                  <a16:creationId xmlns:a16="http://schemas.microsoft.com/office/drawing/2014/main" id="{CDF52579-60FE-A119-8E71-235B3ED23461}"/>
                </a:ext>
              </a:extLst>
            </p:cNvPr>
            <p:cNvSpPr/>
            <p:nvPr/>
          </p:nvSpPr>
          <p:spPr>
            <a:xfrm flipV="1">
              <a:off x="3739249" y="320052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3" descr="Line">
              <a:extLst>
                <a:ext uri="{FF2B5EF4-FFF2-40B4-BE49-F238E27FC236}">
                  <a16:creationId xmlns:a16="http://schemas.microsoft.com/office/drawing/2014/main" id="{3615C43B-76C4-B402-F1EE-DBABACBBB4D6}"/>
                </a:ext>
              </a:extLst>
            </p:cNvPr>
            <p:cNvSpPr/>
            <p:nvPr/>
          </p:nvSpPr>
          <p:spPr>
            <a:xfrm flipV="1">
              <a:off x="3739487" y="3762188"/>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4" descr="Line">
              <a:extLst>
                <a:ext uri="{FF2B5EF4-FFF2-40B4-BE49-F238E27FC236}">
                  <a16:creationId xmlns:a16="http://schemas.microsoft.com/office/drawing/2014/main" id="{B6AB07DE-B3D1-4E98-2636-B448231E0EC0}"/>
                </a:ext>
              </a:extLst>
            </p:cNvPr>
            <p:cNvSpPr/>
            <p:nvPr/>
          </p:nvSpPr>
          <p:spPr>
            <a:xfrm flipV="1">
              <a:off x="3739487" y="4347499"/>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5" descr="Line">
              <a:extLst>
                <a:ext uri="{FF2B5EF4-FFF2-40B4-BE49-F238E27FC236}">
                  <a16:creationId xmlns:a16="http://schemas.microsoft.com/office/drawing/2014/main" id="{1205B6CD-CA0E-2FA1-1ED6-7D162D907F83}"/>
                </a:ext>
              </a:extLst>
            </p:cNvPr>
            <p:cNvSpPr/>
            <p:nvPr/>
          </p:nvSpPr>
          <p:spPr>
            <a:xfrm flipV="1">
              <a:off x="3739487" y="4910734"/>
              <a:ext cx="638886" cy="26164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6" descr="Line">
              <a:extLst>
                <a:ext uri="{FF2B5EF4-FFF2-40B4-BE49-F238E27FC236}">
                  <a16:creationId xmlns:a16="http://schemas.microsoft.com/office/drawing/2014/main" id="{DF951F40-0D7B-86DC-53BB-6E8E6D920F7F}"/>
                </a:ext>
              </a:extLst>
            </p:cNvPr>
            <p:cNvSpPr/>
            <p:nvPr/>
          </p:nvSpPr>
          <p:spPr>
            <a:xfrm>
              <a:off x="3740592" y="3518309"/>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17" descr="Line">
              <a:extLst>
                <a:ext uri="{FF2B5EF4-FFF2-40B4-BE49-F238E27FC236}">
                  <a16:creationId xmlns:a16="http://schemas.microsoft.com/office/drawing/2014/main" id="{E9B3A0F9-15A4-2178-D5F9-63D79831AEE5}"/>
                </a:ext>
              </a:extLst>
            </p:cNvPr>
            <p:cNvSpPr/>
            <p:nvPr/>
          </p:nvSpPr>
          <p:spPr>
            <a:xfrm>
              <a:off x="3740592" y="4107761"/>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18" descr="Line">
              <a:extLst>
                <a:ext uri="{FF2B5EF4-FFF2-40B4-BE49-F238E27FC236}">
                  <a16:creationId xmlns:a16="http://schemas.microsoft.com/office/drawing/2014/main" id="{3C9A8583-FBA1-8F8D-9072-F3DF5044F2FD}"/>
                </a:ext>
              </a:extLst>
            </p:cNvPr>
            <p:cNvSpPr/>
            <p:nvPr/>
          </p:nvSpPr>
          <p:spPr>
            <a:xfrm>
              <a:off x="3740592" y="4665278"/>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19" descr="Line">
              <a:extLst>
                <a:ext uri="{FF2B5EF4-FFF2-40B4-BE49-F238E27FC236}">
                  <a16:creationId xmlns:a16="http://schemas.microsoft.com/office/drawing/2014/main" id="{958D7E6E-2AB1-0E13-DF41-E2C7389AAD8B}"/>
                </a:ext>
              </a:extLst>
            </p:cNvPr>
            <p:cNvSpPr/>
            <p:nvPr/>
          </p:nvSpPr>
          <p:spPr>
            <a:xfrm>
              <a:off x="3740592" y="5245426"/>
              <a:ext cx="636173" cy="180816"/>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0" descr="Line">
              <a:extLst>
                <a:ext uri="{FF2B5EF4-FFF2-40B4-BE49-F238E27FC236}">
                  <a16:creationId xmlns:a16="http://schemas.microsoft.com/office/drawing/2014/main" id="{4C3FB6AB-782C-F2B8-7ABC-92B1EC82A831}"/>
                </a:ext>
              </a:extLst>
            </p:cNvPr>
            <p:cNvSpPr/>
            <p:nvPr/>
          </p:nvSpPr>
          <p:spPr>
            <a:xfrm>
              <a:off x="3707631" y="360552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1" descr="Line">
              <a:extLst>
                <a:ext uri="{FF2B5EF4-FFF2-40B4-BE49-F238E27FC236}">
                  <a16:creationId xmlns:a16="http://schemas.microsoft.com/office/drawing/2014/main" id="{D6DD45FD-030D-F2C4-C341-A69C0BB1D5C2}"/>
                </a:ext>
              </a:extLst>
            </p:cNvPr>
            <p:cNvSpPr/>
            <p:nvPr/>
          </p:nvSpPr>
          <p:spPr>
            <a:xfrm>
              <a:off x="3707574" y="4738416"/>
              <a:ext cx="703932" cy="57913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2" descr="Line">
              <a:extLst>
                <a:ext uri="{FF2B5EF4-FFF2-40B4-BE49-F238E27FC236}">
                  <a16:creationId xmlns:a16="http://schemas.microsoft.com/office/drawing/2014/main" id="{01DB47D7-C606-30C7-AA3A-729D3A61C8CD}"/>
                </a:ext>
              </a:extLst>
            </p:cNvPr>
            <p:cNvSpPr/>
            <p:nvPr/>
          </p:nvSpPr>
          <p:spPr>
            <a:xfrm>
              <a:off x="3707574" y="4195026"/>
              <a:ext cx="703932" cy="57913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3" descr="Line">
              <a:extLst>
                <a:ext uri="{FF2B5EF4-FFF2-40B4-BE49-F238E27FC236}">
                  <a16:creationId xmlns:a16="http://schemas.microsoft.com/office/drawing/2014/main" id="{4AA24D38-BB15-A6CE-C769-20621292153E}"/>
                </a:ext>
              </a:extLst>
            </p:cNvPr>
            <p:cNvSpPr/>
            <p:nvPr/>
          </p:nvSpPr>
          <p:spPr>
            <a:xfrm>
              <a:off x="4628047" y="3177961"/>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4" descr="Line">
              <a:extLst>
                <a:ext uri="{FF2B5EF4-FFF2-40B4-BE49-F238E27FC236}">
                  <a16:creationId xmlns:a16="http://schemas.microsoft.com/office/drawing/2014/main" id="{C0C29DE7-03A9-E4B5-AACD-A679906D6237}"/>
                </a:ext>
              </a:extLst>
            </p:cNvPr>
            <p:cNvSpPr/>
            <p:nvPr/>
          </p:nvSpPr>
          <p:spPr>
            <a:xfrm>
              <a:off x="4628047" y="3742220"/>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5" descr="Line">
              <a:extLst>
                <a:ext uri="{FF2B5EF4-FFF2-40B4-BE49-F238E27FC236}">
                  <a16:creationId xmlns:a16="http://schemas.microsoft.com/office/drawing/2014/main" id="{84E6C80C-56A3-FAF4-EC8E-75759CBBDA04}"/>
                </a:ext>
              </a:extLst>
            </p:cNvPr>
            <p:cNvSpPr/>
            <p:nvPr/>
          </p:nvSpPr>
          <p:spPr>
            <a:xfrm>
              <a:off x="4628047" y="4306478"/>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6" descr="Line">
              <a:extLst>
                <a:ext uri="{FF2B5EF4-FFF2-40B4-BE49-F238E27FC236}">
                  <a16:creationId xmlns:a16="http://schemas.microsoft.com/office/drawing/2014/main" id="{FB372518-21A1-D89B-4A0C-FE67A05BCF3D}"/>
                </a:ext>
              </a:extLst>
            </p:cNvPr>
            <p:cNvSpPr/>
            <p:nvPr/>
          </p:nvSpPr>
          <p:spPr>
            <a:xfrm>
              <a:off x="4628047" y="4890766"/>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27" descr="Line">
              <a:extLst>
                <a:ext uri="{FF2B5EF4-FFF2-40B4-BE49-F238E27FC236}">
                  <a16:creationId xmlns:a16="http://schemas.microsoft.com/office/drawing/2014/main" id="{AB3E28C9-5497-B35A-98DF-2F74C988216E}"/>
                </a:ext>
              </a:extLst>
            </p:cNvPr>
            <p:cNvSpPr/>
            <p:nvPr/>
          </p:nvSpPr>
          <p:spPr>
            <a:xfrm>
              <a:off x="4628047" y="5458274"/>
              <a:ext cx="637557"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28" descr="Line">
              <a:extLst>
                <a:ext uri="{FF2B5EF4-FFF2-40B4-BE49-F238E27FC236}">
                  <a16:creationId xmlns:a16="http://schemas.microsoft.com/office/drawing/2014/main" id="{66D21D54-7B09-1470-D029-E629DCD26FD8}"/>
                </a:ext>
              </a:extLst>
            </p:cNvPr>
            <p:cNvSpPr/>
            <p:nvPr/>
          </p:nvSpPr>
          <p:spPr>
            <a:xfrm>
              <a:off x="4720317" y="325179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29" descr="Line">
              <a:extLst>
                <a:ext uri="{FF2B5EF4-FFF2-40B4-BE49-F238E27FC236}">
                  <a16:creationId xmlns:a16="http://schemas.microsoft.com/office/drawing/2014/main" id="{EA640F46-FBBC-6BC8-01FE-63E874D20AD4}"/>
                </a:ext>
              </a:extLst>
            </p:cNvPr>
            <p:cNvSpPr/>
            <p:nvPr/>
          </p:nvSpPr>
          <p:spPr>
            <a:xfrm>
              <a:off x="4628983" y="3314761"/>
              <a:ext cx="672149"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0" descr="Line">
              <a:extLst>
                <a:ext uri="{FF2B5EF4-FFF2-40B4-BE49-F238E27FC236}">
                  <a16:creationId xmlns:a16="http://schemas.microsoft.com/office/drawing/2014/main" id="{CDE3FF52-9E47-7248-3B14-3ECFD0F8E827}"/>
                </a:ext>
              </a:extLst>
            </p:cNvPr>
            <p:cNvSpPr/>
            <p:nvPr/>
          </p:nvSpPr>
          <p:spPr>
            <a:xfrm>
              <a:off x="4720317" y="3829689"/>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1" descr="Line">
              <a:extLst>
                <a:ext uri="{FF2B5EF4-FFF2-40B4-BE49-F238E27FC236}">
                  <a16:creationId xmlns:a16="http://schemas.microsoft.com/office/drawing/2014/main" id="{20B553A4-4A6E-7F9E-50E1-1BBD704DA5BC}"/>
                </a:ext>
              </a:extLst>
            </p:cNvPr>
            <p:cNvSpPr/>
            <p:nvPr/>
          </p:nvSpPr>
          <p:spPr>
            <a:xfrm>
              <a:off x="4628983" y="3892656"/>
              <a:ext cx="672149" cy="892003"/>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1" name="Shape 3032" descr="Line">
              <a:extLst>
                <a:ext uri="{FF2B5EF4-FFF2-40B4-BE49-F238E27FC236}">
                  <a16:creationId xmlns:a16="http://schemas.microsoft.com/office/drawing/2014/main" id="{D82261F4-865D-9560-C656-F92D5311CC43}"/>
                </a:ext>
              </a:extLst>
            </p:cNvPr>
            <p:cNvSpPr/>
            <p:nvPr/>
          </p:nvSpPr>
          <p:spPr>
            <a:xfrm>
              <a:off x="4718750" y="4415184"/>
              <a:ext cx="550861" cy="41518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2" name="Shape 3033" descr="Line">
              <a:extLst>
                <a:ext uri="{FF2B5EF4-FFF2-40B4-BE49-F238E27FC236}">
                  <a16:creationId xmlns:a16="http://schemas.microsoft.com/office/drawing/2014/main" id="{D0C17932-F18D-04EA-FBE8-D6571623D618}"/>
                </a:ext>
              </a:extLst>
            </p:cNvPr>
            <p:cNvSpPr/>
            <p:nvPr/>
          </p:nvSpPr>
          <p:spPr>
            <a:xfrm>
              <a:off x="4627415" y="4478152"/>
              <a:ext cx="672150" cy="8920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3" name="Shape 3034" descr="Circle">
              <a:extLst>
                <a:ext uri="{FF2B5EF4-FFF2-40B4-BE49-F238E27FC236}">
                  <a16:creationId xmlns:a16="http://schemas.microsoft.com/office/drawing/2014/main" id="{08B82D5A-17B8-F6DF-BC2F-1109DF347AA7}"/>
                </a:ext>
              </a:extLst>
            </p:cNvPr>
            <p:cNvSpPr/>
            <p:nvPr/>
          </p:nvSpPr>
          <p:spPr>
            <a:xfrm>
              <a:off x="4370215"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5" descr="Circle">
              <a:extLst>
                <a:ext uri="{FF2B5EF4-FFF2-40B4-BE49-F238E27FC236}">
                  <a16:creationId xmlns:a16="http://schemas.microsoft.com/office/drawing/2014/main" id="{58480CEB-547F-FA97-9D97-56B4D9C6116F}"/>
                </a:ext>
              </a:extLst>
            </p:cNvPr>
            <p:cNvSpPr/>
            <p:nvPr/>
          </p:nvSpPr>
          <p:spPr>
            <a:xfrm>
              <a:off x="4370215"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6" descr="Circle">
              <a:extLst>
                <a:ext uri="{FF2B5EF4-FFF2-40B4-BE49-F238E27FC236}">
                  <a16:creationId xmlns:a16="http://schemas.microsoft.com/office/drawing/2014/main" id="{CD5840F5-5199-D250-513B-C285F2DEE853}"/>
                </a:ext>
              </a:extLst>
            </p:cNvPr>
            <p:cNvSpPr/>
            <p:nvPr/>
          </p:nvSpPr>
          <p:spPr>
            <a:xfrm>
              <a:off x="4370215"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6" name="Shape 3037" descr="Circle">
              <a:extLst>
                <a:ext uri="{FF2B5EF4-FFF2-40B4-BE49-F238E27FC236}">
                  <a16:creationId xmlns:a16="http://schemas.microsoft.com/office/drawing/2014/main" id="{0234A131-178F-DF73-3041-E580DBA89C1C}"/>
                </a:ext>
              </a:extLst>
            </p:cNvPr>
            <p:cNvSpPr/>
            <p:nvPr/>
          </p:nvSpPr>
          <p:spPr>
            <a:xfrm>
              <a:off x="4370215" y="469263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7" name="Shape 3038" descr="Circle">
              <a:extLst>
                <a:ext uri="{FF2B5EF4-FFF2-40B4-BE49-F238E27FC236}">
                  <a16:creationId xmlns:a16="http://schemas.microsoft.com/office/drawing/2014/main" id="{E82422D5-3B5C-F059-D0E9-44CC81887790}"/>
                </a:ext>
              </a:extLst>
            </p:cNvPr>
            <p:cNvSpPr/>
            <p:nvPr/>
          </p:nvSpPr>
          <p:spPr>
            <a:xfrm>
              <a:off x="4370215"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8" name="Shape 3039" descr="Line">
              <a:extLst>
                <a:ext uri="{FF2B5EF4-FFF2-40B4-BE49-F238E27FC236}">
                  <a16:creationId xmlns:a16="http://schemas.microsoft.com/office/drawing/2014/main" id="{C9ECC638-FA9B-4F98-C69C-64192209DF53}"/>
                </a:ext>
              </a:extLst>
            </p:cNvPr>
            <p:cNvSpPr/>
            <p:nvPr/>
          </p:nvSpPr>
          <p:spPr>
            <a:xfrm flipV="1">
              <a:off x="4718056" y="3261933"/>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0" descr="Line">
              <a:extLst>
                <a:ext uri="{FF2B5EF4-FFF2-40B4-BE49-F238E27FC236}">
                  <a16:creationId xmlns:a16="http://schemas.microsoft.com/office/drawing/2014/main" id="{12B98C32-4116-66EA-D614-A334D604096D}"/>
                </a:ext>
              </a:extLst>
            </p:cNvPr>
            <p:cNvSpPr/>
            <p:nvPr/>
          </p:nvSpPr>
          <p:spPr>
            <a:xfrm flipV="1">
              <a:off x="4743358" y="381987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0" name="Shape 3041" descr="Line">
              <a:extLst>
                <a:ext uri="{FF2B5EF4-FFF2-40B4-BE49-F238E27FC236}">
                  <a16:creationId xmlns:a16="http://schemas.microsoft.com/office/drawing/2014/main" id="{FB22FDD1-1740-0322-AF08-9A4541C4BC57}"/>
                </a:ext>
              </a:extLst>
            </p:cNvPr>
            <p:cNvSpPr/>
            <p:nvPr/>
          </p:nvSpPr>
          <p:spPr>
            <a:xfrm flipV="1">
              <a:off x="4743358" y="441955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1" name="Shape 3042" descr="Line">
              <a:extLst>
                <a:ext uri="{FF2B5EF4-FFF2-40B4-BE49-F238E27FC236}">
                  <a16:creationId xmlns:a16="http://schemas.microsoft.com/office/drawing/2014/main" id="{7B03486F-3A72-0380-8423-91EB935414C0}"/>
                </a:ext>
              </a:extLst>
            </p:cNvPr>
            <p:cNvSpPr/>
            <p:nvPr/>
          </p:nvSpPr>
          <p:spPr>
            <a:xfrm flipV="1">
              <a:off x="4743358" y="4981596"/>
              <a:ext cx="552121"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2" name="Shape 3043" descr="Circle">
              <a:extLst>
                <a:ext uri="{FF2B5EF4-FFF2-40B4-BE49-F238E27FC236}">
                  <a16:creationId xmlns:a16="http://schemas.microsoft.com/office/drawing/2014/main" id="{10B0C36B-28CA-1A56-109C-9B13D332E1E4}"/>
                </a:ext>
              </a:extLst>
            </p:cNvPr>
            <p:cNvSpPr/>
            <p:nvPr/>
          </p:nvSpPr>
          <p:spPr>
            <a:xfrm>
              <a:off x="5265114" y="299985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4" descr="Circle">
              <a:extLst>
                <a:ext uri="{FF2B5EF4-FFF2-40B4-BE49-F238E27FC236}">
                  <a16:creationId xmlns:a16="http://schemas.microsoft.com/office/drawing/2014/main" id="{A445880A-1D49-B070-6ADA-30BA5DA299B5}"/>
                </a:ext>
              </a:extLst>
            </p:cNvPr>
            <p:cNvSpPr/>
            <p:nvPr/>
          </p:nvSpPr>
          <p:spPr>
            <a:xfrm>
              <a:off x="5265114" y="3564117"/>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5" descr="Circle">
              <a:extLst>
                <a:ext uri="{FF2B5EF4-FFF2-40B4-BE49-F238E27FC236}">
                  <a16:creationId xmlns:a16="http://schemas.microsoft.com/office/drawing/2014/main" id="{BA42E49B-FA0A-EFAE-2EAC-823492A72153}"/>
                </a:ext>
              </a:extLst>
            </p:cNvPr>
            <p:cNvSpPr/>
            <p:nvPr/>
          </p:nvSpPr>
          <p:spPr>
            <a:xfrm>
              <a:off x="5265114" y="412837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6" descr="Circle">
              <a:extLst>
                <a:ext uri="{FF2B5EF4-FFF2-40B4-BE49-F238E27FC236}">
                  <a16:creationId xmlns:a16="http://schemas.microsoft.com/office/drawing/2014/main" id="{B62B7816-9ABE-D52B-D4E3-F93F28444F8C}"/>
                </a:ext>
              </a:extLst>
            </p:cNvPr>
            <p:cNvSpPr/>
            <p:nvPr/>
          </p:nvSpPr>
          <p:spPr>
            <a:xfrm>
              <a:off x="5265114" y="469263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47" descr="Circle">
              <a:extLst>
                <a:ext uri="{FF2B5EF4-FFF2-40B4-BE49-F238E27FC236}">
                  <a16:creationId xmlns:a16="http://schemas.microsoft.com/office/drawing/2014/main" id="{7F551163-37BA-C871-3821-EADFF5DE74EE}"/>
                </a:ext>
              </a:extLst>
            </p:cNvPr>
            <p:cNvSpPr/>
            <p:nvPr/>
          </p:nvSpPr>
          <p:spPr>
            <a:xfrm>
              <a:off x="5265114" y="52568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7" name="Shape 3048" descr="Circle">
              <a:extLst>
                <a:ext uri="{FF2B5EF4-FFF2-40B4-BE49-F238E27FC236}">
                  <a16:creationId xmlns:a16="http://schemas.microsoft.com/office/drawing/2014/main" id="{D70B2D88-E8F4-4186-56C6-D951B8FCFD0F}"/>
                </a:ext>
              </a:extLst>
            </p:cNvPr>
            <p:cNvSpPr/>
            <p:nvPr/>
          </p:nvSpPr>
          <p:spPr>
            <a:xfrm>
              <a:off x="5277814" y="2428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8" name="Shape 3049" descr="Circle">
              <a:extLst>
                <a:ext uri="{FF2B5EF4-FFF2-40B4-BE49-F238E27FC236}">
                  <a16:creationId xmlns:a16="http://schemas.microsoft.com/office/drawing/2014/main" id="{2C856AB5-C086-2E4D-8EF4-D6E8AA5184EA}"/>
                </a:ext>
              </a:extLst>
            </p:cNvPr>
            <p:cNvSpPr/>
            <p:nvPr/>
          </p:nvSpPr>
          <p:spPr>
            <a:xfrm>
              <a:off x="5277814" y="596900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9" name="Shape 3050" descr="Line">
              <a:extLst>
                <a:ext uri="{FF2B5EF4-FFF2-40B4-BE49-F238E27FC236}">
                  <a16:creationId xmlns:a16="http://schemas.microsoft.com/office/drawing/2014/main" id="{D45F929B-3A3B-1BF6-87FD-D96B45ED4780}"/>
                </a:ext>
              </a:extLst>
            </p:cNvPr>
            <p:cNvSpPr/>
            <p:nvPr/>
          </p:nvSpPr>
          <p:spPr>
            <a:xfrm>
              <a:off x="4643408" y="4484598"/>
              <a:ext cx="696758" cy="150682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1" descr="Line">
              <a:extLst>
                <a:ext uri="{FF2B5EF4-FFF2-40B4-BE49-F238E27FC236}">
                  <a16:creationId xmlns:a16="http://schemas.microsoft.com/office/drawing/2014/main" id="{8A903603-D6DA-2C12-ACFA-C0F04F019BBB}"/>
                </a:ext>
              </a:extLst>
            </p:cNvPr>
            <p:cNvSpPr/>
            <p:nvPr/>
          </p:nvSpPr>
          <p:spPr>
            <a:xfrm>
              <a:off x="4743487" y="5545823"/>
              <a:ext cx="528313" cy="551700"/>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2" descr="Line">
              <a:extLst>
                <a:ext uri="{FF2B5EF4-FFF2-40B4-BE49-F238E27FC236}">
                  <a16:creationId xmlns:a16="http://schemas.microsoft.com/office/drawing/2014/main" id="{28F2EA1B-61C3-FA62-25BF-9E1A0A4E8623}"/>
                </a:ext>
              </a:extLst>
            </p:cNvPr>
            <p:cNvSpPr/>
            <p:nvPr/>
          </p:nvSpPr>
          <p:spPr>
            <a:xfrm flipV="1">
              <a:off x="4719680" y="2690564"/>
              <a:ext cx="552120" cy="39877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3" descr="Line">
              <a:extLst>
                <a:ext uri="{FF2B5EF4-FFF2-40B4-BE49-F238E27FC236}">
                  <a16:creationId xmlns:a16="http://schemas.microsoft.com/office/drawing/2014/main" id="{66468E38-C735-2DE8-7AA7-A80B0931A77E}"/>
                </a:ext>
              </a:extLst>
            </p:cNvPr>
            <p:cNvSpPr/>
            <p:nvPr/>
          </p:nvSpPr>
          <p:spPr>
            <a:xfrm flipV="1">
              <a:off x="4670997" y="2815700"/>
              <a:ext cx="649623" cy="769529"/>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4" descr="Line">
              <a:extLst>
                <a:ext uri="{FF2B5EF4-FFF2-40B4-BE49-F238E27FC236}">
                  <a16:creationId xmlns:a16="http://schemas.microsoft.com/office/drawing/2014/main" id="{0C8C86F6-9D48-5E82-567E-9F6AEBA7E558}"/>
                </a:ext>
              </a:extLst>
            </p:cNvPr>
            <p:cNvSpPr/>
            <p:nvPr/>
          </p:nvSpPr>
          <p:spPr>
            <a:xfrm flipV="1">
              <a:off x="2821469" y="3571939"/>
              <a:ext cx="632382" cy="33992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5" descr="Line">
              <a:extLst>
                <a:ext uri="{FF2B5EF4-FFF2-40B4-BE49-F238E27FC236}">
                  <a16:creationId xmlns:a16="http://schemas.microsoft.com/office/drawing/2014/main" id="{EC0048ED-65CB-0186-005C-261DF0703023}"/>
                </a:ext>
              </a:extLst>
            </p:cNvPr>
            <p:cNvSpPr/>
            <p:nvPr/>
          </p:nvSpPr>
          <p:spPr>
            <a:xfrm>
              <a:off x="2818340" y="4018062"/>
              <a:ext cx="638166" cy="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6" descr="Line">
              <a:extLst>
                <a:ext uri="{FF2B5EF4-FFF2-40B4-BE49-F238E27FC236}">
                  <a16:creationId xmlns:a16="http://schemas.microsoft.com/office/drawing/2014/main" id="{62FB24ED-28B6-B2A3-2964-9F2F837A4DD4}"/>
                </a:ext>
              </a:extLst>
            </p:cNvPr>
            <p:cNvSpPr/>
            <p:nvPr/>
          </p:nvSpPr>
          <p:spPr>
            <a:xfrm flipV="1">
              <a:off x="2818340" y="4596763"/>
              <a:ext cx="638253" cy="661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57" descr="Line">
              <a:extLst>
                <a:ext uri="{FF2B5EF4-FFF2-40B4-BE49-F238E27FC236}">
                  <a16:creationId xmlns:a16="http://schemas.microsoft.com/office/drawing/2014/main" id="{6B48D97D-864E-52F5-4D9A-AD805B06E6E5}"/>
                </a:ext>
              </a:extLst>
            </p:cNvPr>
            <p:cNvSpPr/>
            <p:nvPr/>
          </p:nvSpPr>
          <p:spPr>
            <a:xfrm flipV="1">
              <a:off x="2739530" y="4102291"/>
              <a:ext cx="720473" cy="40770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58" descr="Line">
              <a:extLst>
                <a:ext uri="{FF2B5EF4-FFF2-40B4-BE49-F238E27FC236}">
                  <a16:creationId xmlns:a16="http://schemas.microsoft.com/office/drawing/2014/main" id="{C9F54676-EC3C-71E4-C56F-F1BC39231F3A}"/>
                </a:ext>
              </a:extLst>
            </p:cNvPr>
            <p:cNvSpPr/>
            <p:nvPr/>
          </p:nvSpPr>
          <p:spPr>
            <a:xfrm>
              <a:off x="2786426" y="4732645"/>
              <a:ext cx="702524" cy="383202"/>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59" descr="Line">
              <a:extLst>
                <a:ext uri="{FF2B5EF4-FFF2-40B4-BE49-F238E27FC236}">
                  <a16:creationId xmlns:a16="http://schemas.microsoft.com/office/drawing/2014/main" id="{9C6D62A6-258D-E2A7-0A10-18EA79A2A648}"/>
                </a:ext>
              </a:extLst>
            </p:cNvPr>
            <p:cNvSpPr/>
            <p:nvPr/>
          </p:nvSpPr>
          <p:spPr>
            <a:xfrm>
              <a:off x="2723697" y="4077241"/>
              <a:ext cx="752202" cy="523005"/>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9" name="Shape 3060" descr="Line">
              <a:extLst>
                <a:ext uri="{FF2B5EF4-FFF2-40B4-BE49-F238E27FC236}">
                  <a16:creationId xmlns:a16="http://schemas.microsoft.com/office/drawing/2014/main" id="{7391AE0D-EC62-5998-503C-145A84867D0C}"/>
                </a:ext>
              </a:extLst>
            </p:cNvPr>
            <p:cNvSpPr/>
            <p:nvPr/>
          </p:nvSpPr>
          <p:spPr>
            <a:xfrm flipV="1">
              <a:off x="2783761" y="3627245"/>
              <a:ext cx="708034" cy="833478"/>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0" name="Shape 3061" descr="Line">
              <a:extLst>
                <a:ext uri="{FF2B5EF4-FFF2-40B4-BE49-F238E27FC236}">
                  <a16:creationId xmlns:a16="http://schemas.microsoft.com/office/drawing/2014/main" id="{931AA462-3D31-CAAE-274B-E8830BC4E2BC}"/>
                </a:ext>
              </a:extLst>
            </p:cNvPr>
            <p:cNvSpPr/>
            <p:nvPr/>
          </p:nvSpPr>
          <p:spPr>
            <a:xfrm>
              <a:off x="2787198" y="4140741"/>
              <a:ext cx="701174" cy="963921"/>
            </a:xfrm>
            <a:prstGeom prst="line">
              <a:avLst/>
            </a:prstGeom>
            <a:ln w="25400">
              <a:solidFill>
                <a:schemeClr val="tx1"/>
              </a:solidFill>
              <a:miter lim="400000"/>
              <a:tailEnd type="triangl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61" name="Shape 3062" descr="Circle">
              <a:extLst>
                <a:ext uri="{FF2B5EF4-FFF2-40B4-BE49-F238E27FC236}">
                  <a16:creationId xmlns:a16="http://schemas.microsoft.com/office/drawing/2014/main" id="{54D799A2-75BD-A61E-CB6C-90B40553F5F8}"/>
                </a:ext>
              </a:extLst>
            </p:cNvPr>
            <p:cNvSpPr/>
            <p:nvPr/>
          </p:nvSpPr>
          <p:spPr>
            <a:xfrm>
              <a:off x="3400264" y="328198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63" descr="Circle">
              <a:extLst>
                <a:ext uri="{FF2B5EF4-FFF2-40B4-BE49-F238E27FC236}">
                  <a16:creationId xmlns:a16="http://schemas.microsoft.com/office/drawing/2014/main" id="{64F1B483-CDE5-6E5A-9AA6-759923E81179}"/>
                </a:ext>
              </a:extLst>
            </p:cNvPr>
            <p:cNvSpPr/>
            <p:nvPr/>
          </p:nvSpPr>
          <p:spPr>
            <a:xfrm>
              <a:off x="3400264"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64" descr="Circle">
              <a:extLst>
                <a:ext uri="{FF2B5EF4-FFF2-40B4-BE49-F238E27FC236}">
                  <a16:creationId xmlns:a16="http://schemas.microsoft.com/office/drawing/2014/main" id="{BB03A389-5CBA-F1A6-3DD5-2FF45755D5C6}"/>
                </a:ext>
              </a:extLst>
            </p:cNvPr>
            <p:cNvSpPr/>
            <p:nvPr/>
          </p:nvSpPr>
          <p:spPr>
            <a:xfrm>
              <a:off x="3400264" y="441050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4" name="Shape 3065" descr="Circle">
              <a:extLst>
                <a:ext uri="{FF2B5EF4-FFF2-40B4-BE49-F238E27FC236}">
                  <a16:creationId xmlns:a16="http://schemas.microsoft.com/office/drawing/2014/main" id="{2A08D262-F438-0874-BF23-A8B13E30E443}"/>
                </a:ext>
              </a:extLst>
            </p:cNvPr>
            <p:cNvSpPr/>
            <p:nvPr/>
          </p:nvSpPr>
          <p:spPr>
            <a:xfrm>
              <a:off x="3400264" y="497476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5" name="Shape 3009" descr="Circle">
              <a:extLst>
                <a:ext uri="{FF2B5EF4-FFF2-40B4-BE49-F238E27FC236}">
                  <a16:creationId xmlns:a16="http://schemas.microsoft.com/office/drawing/2014/main" id="{337D5F87-E272-C083-DDEB-241C627C9710}"/>
                </a:ext>
              </a:extLst>
            </p:cNvPr>
            <p:cNvSpPr/>
            <p:nvPr/>
          </p:nvSpPr>
          <p:spPr>
            <a:xfrm>
              <a:off x="2469583" y="384624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6" name="Shape 3010" descr="Circle">
              <a:extLst>
                <a:ext uri="{FF2B5EF4-FFF2-40B4-BE49-F238E27FC236}">
                  <a16:creationId xmlns:a16="http://schemas.microsoft.com/office/drawing/2014/main" id="{DD99FC39-4B01-0882-E61A-5ED1E0B384B4}"/>
                </a:ext>
              </a:extLst>
            </p:cNvPr>
            <p:cNvSpPr/>
            <p:nvPr/>
          </p:nvSpPr>
          <p:spPr>
            <a:xfrm>
              <a:off x="2469583" y="441050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sp>
        <p:nvSpPr>
          <p:cNvPr id="67" name="TextBox 66">
            <a:extLst>
              <a:ext uri="{FF2B5EF4-FFF2-40B4-BE49-F238E27FC236}">
                <a16:creationId xmlns:a16="http://schemas.microsoft.com/office/drawing/2014/main" id="{B0E8C7D7-27A0-5A50-4DC1-4E07408D1074}"/>
              </a:ext>
            </a:extLst>
          </p:cNvPr>
          <p:cNvSpPr txBox="1"/>
          <p:nvPr/>
        </p:nvSpPr>
        <p:spPr>
          <a:xfrm>
            <a:off x="530117" y="4414893"/>
            <a:ext cx="12017457" cy="1754326"/>
          </a:xfrm>
          <a:prstGeom prst="rect">
            <a:avLst/>
          </a:prstGeom>
          <a:noFill/>
        </p:spPr>
        <p:txBody>
          <a:bodyPr wrap="none" rtlCol="0">
            <a:spAutoFit/>
          </a:bodyPr>
          <a:lstStyle/>
          <a:p>
            <a:pPr marL="742950" indent="-742950">
              <a:buAutoNum type="arabicPeriod"/>
            </a:pPr>
            <a:r>
              <a:rPr lang="en-US" sz="3600" dirty="0"/>
              <a:t>Direct model editing exposes network internals.</a:t>
            </a:r>
          </a:p>
          <a:p>
            <a:pPr marL="742950" indent="-742950">
              <a:buAutoNum type="arabicPeriod"/>
            </a:pPr>
            <a:r>
              <a:rPr lang="en-US" sz="3600" dirty="0"/>
              <a:t>Important neurons can be found by tracing causal effects.</a:t>
            </a:r>
          </a:p>
          <a:p>
            <a:pPr marL="742950" indent="-742950">
              <a:buAutoNum type="arabicPeriod"/>
            </a:pPr>
            <a:r>
              <a:rPr lang="en-US" sz="3600" dirty="0"/>
              <a:t>Understanding structure can lead to </a:t>
            </a:r>
            <a:r>
              <a:rPr lang="en-US" sz="3600" b="1" i="1" dirty="0"/>
              <a:t>better</a:t>
            </a:r>
            <a:r>
              <a:rPr lang="en-US" sz="3600" dirty="0"/>
              <a:t> scalability.</a:t>
            </a:r>
          </a:p>
        </p:txBody>
      </p:sp>
      <p:pic>
        <p:nvPicPr>
          <p:cNvPr id="68" name="neuron-control.mov" descr="neuron-control.mov">
            <a:hlinkClick r:id="" action="ppaction://media"/>
            <a:extLst>
              <a:ext uri="{FF2B5EF4-FFF2-40B4-BE49-F238E27FC236}">
                <a16:creationId xmlns:a16="http://schemas.microsoft.com/office/drawing/2014/main" id="{E2DCC771-7857-F5AC-D9A9-FA192FC90A6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5897"/>
          <a:stretch/>
        </p:blipFill>
        <p:spPr>
          <a:xfrm>
            <a:off x="8024186" y="1719333"/>
            <a:ext cx="2123375" cy="2058549"/>
          </a:xfrm>
          <a:prstGeom prst="rect">
            <a:avLst/>
          </a:prstGeom>
        </p:spPr>
      </p:pic>
    </p:spTree>
    <p:extLst>
      <p:ext uri="{BB962C8B-B14F-4D97-AF65-F5344CB8AC3E}">
        <p14:creationId xmlns:p14="http://schemas.microsoft.com/office/powerpoint/2010/main" val="27437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61C1-4563-5A26-6919-0A5F2FB65AF7}"/>
              </a:ext>
            </a:extLst>
          </p:cNvPr>
          <p:cNvSpPr>
            <a:spLocks noGrp="1"/>
          </p:cNvSpPr>
          <p:nvPr>
            <p:ph type="title"/>
          </p:nvPr>
        </p:nvSpPr>
        <p:spPr/>
        <p:txBody>
          <a:bodyPr/>
          <a:lstStyle/>
          <a:p>
            <a:pPr algn="ctr"/>
            <a:r>
              <a:rPr lang="en-US" dirty="0"/>
              <a:t>Can we understand In-Context Learning?</a:t>
            </a:r>
          </a:p>
        </p:txBody>
      </p:sp>
      <p:sp>
        <p:nvSpPr>
          <p:cNvPr id="4" name="Rounded Rectangle 3">
            <a:extLst>
              <a:ext uri="{FF2B5EF4-FFF2-40B4-BE49-F238E27FC236}">
                <a16:creationId xmlns:a16="http://schemas.microsoft.com/office/drawing/2014/main" id="{91CE785C-BCF2-8D5D-0702-699503F8174B}"/>
              </a:ext>
            </a:extLst>
          </p:cNvPr>
          <p:cNvSpPr/>
          <p:nvPr/>
        </p:nvSpPr>
        <p:spPr>
          <a:xfrm>
            <a:off x="2987977" y="2387288"/>
            <a:ext cx="4965895"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9A1698-410D-1A30-E0DB-3EF0B3E8E2A0}"/>
              </a:ext>
            </a:extLst>
          </p:cNvPr>
          <p:cNvSpPr txBox="1"/>
          <p:nvPr/>
        </p:nvSpPr>
        <p:spPr>
          <a:xfrm>
            <a:off x="3325603" y="2770688"/>
            <a:ext cx="4733988" cy="369332"/>
          </a:xfrm>
          <a:prstGeom prst="rect">
            <a:avLst/>
          </a:prstGeom>
          <a:noFill/>
        </p:spPr>
        <p:txBody>
          <a:bodyPr wrap="none" rtlCol="0">
            <a:spAutoFit/>
          </a:bodyPr>
          <a:lstStyle/>
          <a:p>
            <a:r>
              <a:rPr lang="en-US" b="1" dirty="0" err="1">
                <a:latin typeface="Courier New" panose="02070309020205020404" pitchFamily="49" charset="0"/>
                <a:cs typeface="Courier New" panose="02070309020205020404" pitchFamily="49" charset="0"/>
              </a:rPr>
              <a:t>arrive:</a:t>
            </a:r>
            <a:r>
              <a:rPr lang="en-US" b="1" dirty="0" err="1">
                <a:solidFill>
                  <a:srgbClr val="C00000"/>
                </a:solidFill>
                <a:latin typeface="Courier New" panose="02070309020205020404" pitchFamily="49" charset="0"/>
                <a:cs typeface="Courier New" panose="02070309020205020404" pitchFamily="49" charset="0"/>
              </a:rPr>
              <a:t>depart</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small:</a:t>
            </a:r>
            <a:r>
              <a:rPr lang="en-US" b="1" dirty="0" err="1">
                <a:solidFill>
                  <a:srgbClr val="C00000"/>
                </a:solidFill>
                <a:latin typeface="Courier New" panose="02070309020205020404" pitchFamily="49" charset="0"/>
                <a:cs typeface="Courier New" panose="02070309020205020404" pitchFamily="49" charset="0"/>
              </a:rPr>
              <a:t>big</a:t>
            </a:r>
            <a:r>
              <a:rPr lang="en-US" b="1" dirty="0">
                <a:latin typeface="Courier New" panose="02070309020205020404" pitchFamily="49" charset="0"/>
                <a:cs typeface="Courier New" panose="02070309020205020404" pitchFamily="49" charset="0"/>
              </a:rPr>
              <a:t>, common:</a:t>
            </a:r>
          </a:p>
        </p:txBody>
      </p:sp>
      <p:sp>
        <p:nvSpPr>
          <p:cNvPr id="6" name="TextBox 5">
            <a:extLst>
              <a:ext uri="{FF2B5EF4-FFF2-40B4-BE49-F238E27FC236}">
                <a16:creationId xmlns:a16="http://schemas.microsoft.com/office/drawing/2014/main" id="{9D263227-B8E3-D3D5-2E3A-73792B134CC5}"/>
              </a:ext>
            </a:extLst>
          </p:cNvPr>
          <p:cNvSpPr txBox="1"/>
          <p:nvPr/>
        </p:nvSpPr>
        <p:spPr>
          <a:xfrm>
            <a:off x="3049886" y="4356655"/>
            <a:ext cx="5009705" cy="369332"/>
          </a:xfrm>
          <a:prstGeom prst="rect">
            <a:avLst/>
          </a:prstGeom>
          <a:noFill/>
        </p:spPr>
        <p:txBody>
          <a:bodyPr wrap="none" rtlCol="0">
            <a:spAutoFit/>
          </a:bodyPr>
          <a:lstStyle/>
          <a:p>
            <a:r>
              <a:rPr lang="en-US" b="1" dirty="0" err="1">
                <a:latin typeface="Courier New" panose="02070309020205020404" pitchFamily="49" charset="0"/>
                <a:cs typeface="Courier New" panose="02070309020205020404" pitchFamily="49" charset="0"/>
              </a:rPr>
              <a:t>amount:</a:t>
            </a:r>
            <a:r>
              <a:rPr lang="en-US" b="1" dirty="0" err="1">
                <a:solidFill>
                  <a:srgbClr val="0070C0"/>
                </a:solidFill>
                <a:latin typeface="Courier New" panose="02070309020205020404" pitchFamily="49" charset="0"/>
                <a:cs typeface="Courier New" panose="02070309020205020404" pitchFamily="49" charset="0"/>
              </a:rPr>
              <a:t>cantidad</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win:</a:t>
            </a:r>
            <a:r>
              <a:rPr lang="en-US" b="1" dirty="0" err="1">
                <a:solidFill>
                  <a:srgbClr val="0070C0"/>
                </a:solidFill>
                <a:latin typeface="Courier New" panose="02070309020205020404" pitchFamily="49" charset="0"/>
                <a:cs typeface="Courier New" panose="02070309020205020404" pitchFamily="49" charset="0"/>
              </a:rPr>
              <a:t>ganar</a:t>
            </a:r>
            <a:r>
              <a:rPr lang="en-US" b="1" dirty="0">
                <a:latin typeface="Courier New" panose="02070309020205020404" pitchFamily="49" charset="0"/>
                <a:cs typeface="Courier New" panose="02070309020205020404" pitchFamily="49" charset="0"/>
              </a:rPr>
              <a:t>, dreams:</a:t>
            </a:r>
          </a:p>
        </p:txBody>
      </p:sp>
      <p:sp>
        <p:nvSpPr>
          <p:cNvPr id="7" name="Rounded Rectangle 6">
            <a:extLst>
              <a:ext uri="{FF2B5EF4-FFF2-40B4-BE49-F238E27FC236}">
                <a16:creationId xmlns:a16="http://schemas.microsoft.com/office/drawing/2014/main" id="{0DC97A01-D18F-7710-F815-0C85858D82DF}"/>
              </a:ext>
            </a:extLst>
          </p:cNvPr>
          <p:cNvSpPr/>
          <p:nvPr/>
        </p:nvSpPr>
        <p:spPr>
          <a:xfrm>
            <a:off x="2987977" y="4019030"/>
            <a:ext cx="4965895" cy="3376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7482DD-1896-1091-9707-84AD8A25AE5E}"/>
              </a:ext>
            </a:extLst>
          </p:cNvPr>
          <p:cNvSpPr txBox="1"/>
          <p:nvPr/>
        </p:nvSpPr>
        <p:spPr>
          <a:xfrm>
            <a:off x="8197449" y="2770687"/>
            <a:ext cx="736099" cy="369332"/>
          </a:xfrm>
          <a:prstGeom prst="rect">
            <a:avLst/>
          </a:prstGeom>
          <a:noFill/>
        </p:spPr>
        <p:txBody>
          <a:bodyPr wrap="none" rtlCol="0">
            <a:spAutoFit/>
          </a:bodyPr>
          <a:lstStyle/>
          <a:p>
            <a:r>
              <a:rPr lang="en-US" b="1" dirty="0">
                <a:solidFill>
                  <a:srgbClr val="C00000"/>
                </a:solidFill>
                <a:latin typeface="Courier New" panose="02070309020205020404" pitchFamily="49" charset="0"/>
                <a:cs typeface="Courier New" panose="02070309020205020404" pitchFamily="49" charset="0"/>
              </a:rPr>
              <a:t>rare</a:t>
            </a:r>
          </a:p>
        </p:txBody>
      </p:sp>
      <p:sp>
        <p:nvSpPr>
          <p:cNvPr id="9" name="TextBox 8">
            <a:extLst>
              <a:ext uri="{FF2B5EF4-FFF2-40B4-BE49-F238E27FC236}">
                <a16:creationId xmlns:a16="http://schemas.microsoft.com/office/drawing/2014/main" id="{FFCDD74E-E5F7-75B1-AB59-F6ADA4587C96}"/>
              </a:ext>
            </a:extLst>
          </p:cNvPr>
          <p:cNvSpPr txBox="1"/>
          <p:nvPr/>
        </p:nvSpPr>
        <p:spPr>
          <a:xfrm>
            <a:off x="8059591" y="4356655"/>
            <a:ext cx="1011815" cy="369332"/>
          </a:xfrm>
          <a:prstGeom prst="rect">
            <a:avLst/>
          </a:prstGeom>
          <a:noFill/>
        </p:spPr>
        <p:txBody>
          <a:bodyPr wrap="none" rtlCol="0">
            <a:spAutoFit/>
          </a:bodyPr>
          <a:lstStyle/>
          <a:p>
            <a:r>
              <a:rPr lang="en-US" b="1" dirty="0" err="1">
                <a:solidFill>
                  <a:srgbClr val="0070C0"/>
                </a:solidFill>
                <a:latin typeface="Courier New" panose="02070309020205020404" pitchFamily="49" charset="0"/>
                <a:cs typeface="Courier New" panose="02070309020205020404" pitchFamily="49" charset="0"/>
              </a:rPr>
              <a:t>sueños</a:t>
            </a:r>
            <a:endParaRPr lang="en-US" b="1" dirty="0">
              <a:solidFill>
                <a:srgbClr val="0070C0"/>
              </a:solidFill>
              <a:latin typeface="Courier New" panose="02070309020205020404" pitchFamily="49" charset="0"/>
              <a:cs typeface="Courier New" panose="02070309020205020404" pitchFamily="49" charset="0"/>
            </a:endParaRPr>
          </a:p>
        </p:txBody>
      </p:sp>
      <p:cxnSp>
        <p:nvCxnSpPr>
          <p:cNvPr id="11" name="Elbow Connector 10">
            <a:extLst>
              <a:ext uri="{FF2B5EF4-FFF2-40B4-BE49-F238E27FC236}">
                <a16:creationId xmlns:a16="http://schemas.microsoft.com/office/drawing/2014/main" id="{99150B7D-E5B9-5DFC-F935-AC3C70008768}"/>
              </a:ext>
            </a:extLst>
          </p:cNvPr>
          <p:cNvCxnSpPr>
            <a:stCxn id="4" idx="3"/>
            <a:endCxn id="8" idx="0"/>
          </p:cNvCxnSpPr>
          <p:nvPr/>
        </p:nvCxnSpPr>
        <p:spPr>
          <a:xfrm>
            <a:off x="7953872" y="2556101"/>
            <a:ext cx="611627" cy="21458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C1A2A7BE-CE87-7CCD-DA9A-1A2019621A63}"/>
              </a:ext>
            </a:extLst>
          </p:cNvPr>
          <p:cNvCxnSpPr>
            <a:cxnSpLocks/>
            <a:stCxn id="7" idx="3"/>
            <a:endCxn id="9" idx="0"/>
          </p:cNvCxnSpPr>
          <p:nvPr/>
        </p:nvCxnSpPr>
        <p:spPr>
          <a:xfrm>
            <a:off x="7953872" y="4187843"/>
            <a:ext cx="611627" cy="168812"/>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Left Brace 14">
            <a:extLst>
              <a:ext uri="{FF2B5EF4-FFF2-40B4-BE49-F238E27FC236}">
                <a16:creationId xmlns:a16="http://schemas.microsoft.com/office/drawing/2014/main" id="{80C93B64-8785-1606-773C-B3DF23970F19}"/>
              </a:ext>
            </a:extLst>
          </p:cNvPr>
          <p:cNvSpPr/>
          <p:nvPr/>
        </p:nvSpPr>
        <p:spPr>
          <a:xfrm rot="16200000">
            <a:off x="4715366" y="3170307"/>
            <a:ext cx="337623" cy="366857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603708B0-B440-5CF7-084D-6309DF5CA474}"/>
              </a:ext>
            </a:extLst>
          </p:cNvPr>
          <p:cNvSpPr/>
          <p:nvPr/>
        </p:nvSpPr>
        <p:spPr>
          <a:xfrm rot="16200000">
            <a:off x="7235136" y="4530876"/>
            <a:ext cx="337623" cy="94743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98868849-71CA-0488-62EC-A9C130A303B0}"/>
              </a:ext>
            </a:extLst>
          </p:cNvPr>
          <p:cNvSpPr/>
          <p:nvPr/>
        </p:nvSpPr>
        <p:spPr>
          <a:xfrm rot="16200000">
            <a:off x="8396686" y="4530875"/>
            <a:ext cx="337623" cy="94743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1BB04A8-A640-F5E4-AF48-033698E60DCF}"/>
              </a:ext>
            </a:extLst>
          </p:cNvPr>
          <p:cNvSpPr txBox="1"/>
          <p:nvPr/>
        </p:nvSpPr>
        <p:spPr>
          <a:xfrm>
            <a:off x="4043145" y="5197303"/>
            <a:ext cx="1682064" cy="369332"/>
          </a:xfrm>
          <a:prstGeom prst="rect">
            <a:avLst/>
          </a:prstGeom>
          <a:noFill/>
        </p:spPr>
        <p:txBody>
          <a:bodyPr wrap="none" rtlCol="0">
            <a:spAutoFit/>
          </a:bodyPr>
          <a:lstStyle/>
          <a:p>
            <a:pPr algn="ctr"/>
            <a:r>
              <a:rPr lang="en-US" dirty="0"/>
              <a:t>Demonstrations</a:t>
            </a:r>
          </a:p>
        </p:txBody>
      </p:sp>
      <p:sp>
        <p:nvSpPr>
          <p:cNvPr id="19" name="TextBox 18">
            <a:extLst>
              <a:ext uri="{FF2B5EF4-FFF2-40B4-BE49-F238E27FC236}">
                <a16:creationId xmlns:a16="http://schemas.microsoft.com/office/drawing/2014/main" id="{95E61F71-79F5-9A96-7630-88FE346EA43F}"/>
              </a:ext>
            </a:extLst>
          </p:cNvPr>
          <p:cNvSpPr txBox="1"/>
          <p:nvPr/>
        </p:nvSpPr>
        <p:spPr>
          <a:xfrm>
            <a:off x="7023672" y="5173406"/>
            <a:ext cx="762901" cy="369332"/>
          </a:xfrm>
          <a:prstGeom prst="rect">
            <a:avLst/>
          </a:prstGeom>
          <a:noFill/>
        </p:spPr>
        <p:txBody>
          <a:bodyPr wrap="none" rtlCol="0">
            <a:spAutoFit/>
          </a:bodyPr>
          <a:lstStyle/>
          <a:p>
            <a:pPr algn="ctr"/>
            <a:r>
              <a:rPr lang="en-US" dirty="0"/>
              <a:t>Query</a:t>
            </a:r>
          </a:p>
        </p:txBody>
      </p:sp>
      <p:sp>
        <p:nvSpPr>
          <p:cNvPr id="20" name="TextBox 19">
            <a:extLst>
              <a:ext uri="{FF2B5EF4-FFF2-40B4-BE49-F238E27FC236}">
                <a16:creationId xmlns:a16="http://schemas.microsoft.com/office/drawing/2014/main" id="{A0AD21AE-E61A-C688-AAB3-B0B4088F1464}"/>
              </a:ext>
            </a:extLst>
          </p:cNvPr>
          <p:cNvSpPr txBox="1"/>
          <p:nvPr/>
        </p:nvSpPr>
        <p:spPr>
          <a:xfrm>
            <a:off x="7994571" y="5173406"/>
            <a:ext cx="1141851" cy="369332"/>
          </a:xfrm>
          <a:prstGeom prst="rect">
            <a:avLst/>
          </a:prstGeom>
          <a:noFill/>
        </p:spPr>
        <p:txBody>
          <a:bodyPr wrap="none" rtlCol="0">
            <a:spAutoFit/>
          </a:bodyPr>
          <a:lstStyle/>
          <a:p>
            <a:pPr algn="ctr"/>
            <a:r>
              <a:rPr lang="en-US" dirty="0"/>
              <a:t>Prediction</a:t>
            </a:r>
          </a:p>
        </p:txBody>
      </p:sp>
    </p:spTree>
    <p:extLst>
      <p:ext uri="{BB962C8B-B14F-4D97-AF65-F5344CB8AC3E}">
        <p14:creationId xmlns:p14="http://schemas.microsoft.com/office/powerpoint/2010/main" val="16822277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E3ABAC62-2E75-8BCF-9194-DC667C33E522}"/>
              </a:ext>
            </a:extLst>
          </p:cNvPr>
          <p:cNvSpPr txBox="1"/>
          <p:nvPr/>
        </p:nvSpPr>
        <p:spPr>
          <a:xfrm>
            <a:off x="11047135" y="6488668"/>
            <a:ext cx="1144865" cy="369332"/>
          </a:xfrm>
          <a:prstGeom prst="rect">
            <a:avLst/>
          </a:prstGeom>
          <a:noFill/>
        </p:spPr>
        <p:txBody>
          <a:bodyPr wrap="none" rtlCol="0">
            <a:spAutoFit/>
          </a:bodyPr>
          <a:lstStyle/>
          <a:p>
            <a:r>
              <a:rPr lang="en-US" dirty="0"/>
              <a:t>[Cui 2022]</a:t>
            </a:r>
          </a:p>
        </p:txBody>
      </p:sp>
      <p:sp>
        <p:nvSpPr>
          <p:cNvPr id="23" name="Title 1">
            <a:extLst>
              <a:ext uri="{FF2B5EF4-FFF2-40B4-BE49-F238E27FC236}">
                <a16:creationId xmlns:a16="http://schemas.microsoft.com/office/drawing/2014/main" id="{42D98757-5CBD-AE53-A8D5-9361FB439B11}"/>
              </a:ext>
            </a:extLst>
          </p:cNvPr>
          <p:cNvSpPr>
            <a:spLocks noGrp="1"/>
          </p:cNvSpPr>
          <p:nvPr>
            <p:ph type="title"/>
          </p:nvPr>
        </p:nvSpPr>
        <p:spPr>
          <a:xfrm>
            <a:off x="0" y="207441"/>
            <a:ext cx="12192000" cy="1325563"/>
          </a:xfrm>
        </p:spPr>
        <p:txBody>
          <a:bodyPr>
            <a:normAutofit/>
          </a:bodyPr>
          <a:lstStyle/>
          <a:p>
            <a:pPr algn="ctr"/>
            <a:r>
              <a:rPr lang="en-US" sz="6000" dirty="0"/>
              <a:t>Local Relighting of Real Scenes</a:t>
            </a:r>
          </a:p>
        </p:txBody>
      </p:sp>
      <p:pic>
        <p:nvPicPr>
          <p:cNvPr id="1026" name="Picture 2">
            <a:extLst>
              <a:ext uri="{FF2B5EF4-FFF2-40B4-BE49-F238E27FC236}">
                <a16:creationId xmlns:a16="http://schemas.microsoft.com/office/drawing/2014/main" id="{83BE7478-07F0-90E4-0AEC-B92FDA6D1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303" y="1948188"/>
            <a:ext cx="2485697" cy="24856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B7A739A-DC82-AFE3-A512-E75448FDC92A}"/>
              </a:ext>
            </a:extLst>
          </p:cNvPr>
          <p:cNvPicPr>
            <a:picLocks noChangeAspect="1"/>
          </p:cNvPicPr>
          <p:nvPr/>
        </p:nvPicPr>
        <p:blipFill>
          <a:blip r:embed="rId4"/>
          <a:stretch>
            <a:fillRect/>
          </a:stretch>
        </p:blipFill>
        <p:spPr>
          <a:xfrm>
            <a:off x="6464883" y="1948188"/>
            <a:ext cx="2485697" cy="2485697"/>
          </a:xfrm>
          <a:prstGeom prst="rect">
            <a:avLst/>
          </a:prstGeom>
        </p:spPr>
      </p:pic>
      <p:sp>
        <p:nvSpPr>
          <p:cNvPr id="24" name="TextBox 23">
            <a:extLst>
              <a:ext uri="{FF2B5EF4-FFF2-40B4-BE49-F238E27FC236}">
                <a16:creationId xmlns:a16="http://schemas.microsoft.com/office/drawing/2014/main" id="{A9C75179-B77B-EFD8-8935-EE034435803C}"/>
              </a:ext>
            </a:extLst>
          </p:cNvPr>
          <p:cNvSpPr txBox="1"/>
          <p:nvPr/>
        </p:nvSpPr>
        <p:spPr>
          <a:xfrm>
            <a:off x="3966850" y="4452074"/>
            <a:ext cx="1772601" cy="523220"/>
          </a:xfrm>
          <a:prstGeom prst="rect">
            <a:avLst/>
          </a:prstGeom>
          <a:noFill/>
        </p:spPr>
        <p:txBody>
          <a:bodyPr wrap="none" rtlCol="0">
            <a:spAutoFit/>
          </a:bodyPr>
          <a:lstStyle/>
          <a:p>
            <a:pPr algn="ctr"/>
            <a:r>
              <a:rPr lang="en-US" sz="2800" dirty="0"/>
              <a:t>Audrey Cui</a:t>
            </a:r>
          </a:p>
        </p:txBody>
      </p:sp>
      <p:sp>
        <p:nvSpPr>
          <p:cNvPr id="35" name="TextBox 34">
            <a:extLst>
              <a:ext uri="{FF2B5EF4-FFF2-40B4-BE49-F238E27FC236}">
                <a16:creationId xmlns:a16="http://schemas.microsoft.com/office/drawing/2014/main" id="{DFBDDEC3-8AAA-2F87-DD61-167744545765}"/>
              </a:ext>
            </a:extLst>
          </p:cNvPr>
          <p:cNvSpPr txBox="1"/>
          <p:nvPr/>
        </p:nvSpPr>
        <p:spPr>
          <a:xfrm>
            <a:off x="6452551" y="4447897"/>
            <a:ext cx="2510367" cy="954107"/>
          </a:xfrm>
          <a:prstGeom prst="rect">
            <a:avLst/>
          </a:prstGeom>
          <a:noFill/>
        </p:spPr>
        <p:txBody>
          <a:bodyPr wrap="none" rtlCol="0">
            <a:spAutoFit/>
          </a:bodyPr>
          <a:lstStyle/>
          <a:p>
            <a:pPr algn="ctr"/>
            <a:r>
              <a:rPr lang="en-US" sz="2800" dirty="0"/>
              <a:t>Signify</a:t>
            </a:r>
            <a:br>
              <a:rPr lang="en-US" sz="2800" dirty="0"/>
            </a:br>
            <a:r>
              <a:rPr lang="en-US" sz="2800" dirty="0"/>
              <a:t>(Philips lighting)</a:t>
            </a:r>
          </a:p>
        </p:txBody>
      </p:sp>
      <p:sp>
        <p:nvSpPr>
          <p:cNvPr id="37" name="TextBox 36">
            <a:extLst>
              <a:ext uri="{FF2B5EF4-FFF2-40B4-BE49-F238E27FC236}">
                <a16:creationId xmlns:a16="http://schemas.microsoft.com/office/drawing/2014/main" id="{F6A6D4CB-F861-E048-5F99-36FF8B45D237}"/>
              </a:ext>
            </a:extLst>
          </p:cNvPr>
          <p:cNvSpPr txBox="1"/>
          <p:nvPr/>
        </p:nvSpPr>
        <p:spPr>
          <a:xfrm>
            <a:off x="641277" y="5796171"/>
            <a:ext cx="11201464" cy="400110"/>
          </a:xfrm>
          <a:prstGeom prst="rect">
            <a:avLst/>
          </a:prstGeom>
          <a:noFill/>
        </p:spPr>
        <p:txBody>
          <a:bodyPr wrap="none" rtlCol="0">
            <a:spAutoFit/>
          </a:bodyPr>
          <a:lstStyle/>
          <a:p>
            <a:pPr algn="ctr"/>
            <a:r>
              <a:rPr lang="en-US" sz="2000" dirty="0"/>
              <a:t>with Ali </a:t>
            </a:r>
            <a:r>
              <a:rPr lang="en-US" sz="2000" dirty="0" err="1"/>
              <a:t>Jahanian</a:t>
            </a:r>
            <a:r>
              <a:rPr lang="en-US" sz="2000" dirty="0"/>
              <a:t>, Agata </a:t>
            </a:r>
            <a:r>
              <a:rPr lang="en-US" sz="2000" dirty="0" err="1"/>
              <a:t>Lapedriza</a:t>
            </a:r>
            <a:r>
              <a:rPr lang="en-US" sz="2000" dirty="0"/>
              <a:t>, Rohit Kumar, Shahin </a:t>
            </a:r>
            <a:r>
              <a:rPr lang="en-US" sz="2000" dirty="0" err="1"/>
              <a:t>Mahdizadehaghdam</a:t>
            </a:r>
            <a:r>
              <a:rPr lang="en-US" sz="2000" dirty="0"/>
              <a:t>, Antonio Torralba, David Bau </a:t>
            </a:r>
          </a:p>
        </p:txBody>
      </p:sp>
    </p:spTree>
    <p:extLst>
      <p:ext uri="{BB962C8B-B14F-4D97-AF65-F5344CB8AC3E}">
        <p14:creationId xmlns:p14="http://schemas.microsoft.com/office/powerpoint/2010/main" val="2525241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E3ABAC62-2E75-8BCF-9194-DC667C33E522}"/>
              </a:ext>
            </a:extLst>
          </p:cNvPr>
          <p:cNvSpPr txBox="1"/>
          <p:nvPr/>
        </p:nvSpPr>
        <p:spPr>
          <a:xfrm>
            <a:off x="9459457" y="6488668"/>
            <a:ext cx="2732543" cy="369332"/>
          </a:xfrm>
          <a:prstGeom prst="rect">
            <a:avLst/>
          </a:prstGeom>
          <a:noFill/>
        </p:spPr>
        <p:txBody>
          <a:bodyPr wrap="none" rtlCol="0">
            <a:spAutoFit/>
          </a:bodyPr>
          <a:lstStyle/>
          <a:p>
            <a:r>
              <a:rPr lang="en-US" dirty="0"/>
              <a:t>[Eric Todd, et al, ICLR 2024]</a:t>
            </a:r>
          </a:p>
        </p:txBody>
      </p:sp>
      <p:sp>
        <p:nvSpPr>
          <p:cNvPr id="23" name="Title 1">
            <a:extLst>
              <a:ext uri="{FF2B5EF4-FFF2-40B4-BE49-F238E27FC236}">
                <a16:creationId xmlns:a16="http://schemas.microsoft.com/office/drawing/2014/main" id="{42D98757-5CBD-AE53-A8D5-9361FB439B11}"/>
              </a:ext>
            </a:extLst>
          </p:cNvPr>
          <p:cNvSpPr>
            <a:spLocks noGrp="1"/>
          </p:cNvSpPr>
          <p:nvPr>
            <p:ph type="title"/>
          </p:nvPr>
        </p:nvSpPr>
        <p:spPr>
          <a:xfrm>
            <a:off x="0" y="207441"/>
            <a:ext cx="12192000" cy="1325563"/>
          </a:xfrm>
        </p:spPr>
        <p:txBody>
          <a:bodyPr>
            <a:normAutofit/>
          </a:bodyPr>
          <a:lstStyle/>
          <a:p>
            <a:pPr algn="ctr"/>
            <a:r>
              <a:rPr lang="en-US" sz="6000" dirty="0"/>
              <a:t>Function Vectors in LLMs</a:t>
            </a:r>
          </a:p>
        </p:txBody>
      </p:sp>
      <p:pic>
        <p:nvPicPr>
          <p:cNvPr id="1026" name="Picture 2">
            <a:extLst>
              <a:ext uri="{FF2B5EF4-FFF2-40B4-BE49-F238E27FC236}">
                <a16:creationId xmlns:a16="http://schemas.microsoft.com/office/drawing/2014/main" id="{83BE7478-07F0-90E4-0AEC-B92FDA6D1CB4}"/>
              </a:ext>
            </a:extLst>
          </p:cNvPr>
          <p:cNvPicPr>
            <a:picLocks noChangeAspect="1" noChangeArrowheads="1"/>
          </p:cNvPicPr>
          <p:nvPr/>
        </p:nvPicPr>
        <p:blipFill>
          <a:blip r:embed="rId3"/>
          <a:srcRect/>
          <a:stretch/>
        </p:blipFill>
        <p:spPr bwMode="auto">
          <a:xfrm>
            <a:off x="4853151" y="1981757"/>
            <a:ext cx="2485697" cy="248569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9C75179-B77B-EFD8-8935-EE034435803C}"/>
              </a:ext>
            </a:extLst>
          </p:cNvPr>
          <p:cNvSpPr txBox="1"/>
          <p:nvPr/>
        </p:nvSpPr>
        <p:spPr>
          <a:xfrm>
            <a:off x="5340761" y="4485643"/>
            <a:ext cx="1510478" cy="523220"/>
          </a:xfrm>
          <a:prstGeom prst="rect">
            <a:avLst/>
          </a:prstGeom>
          <a:noFill/>
        </p:spPr>
        <p:txBody>
          <a:bodyPr wrap="none" rtlCol="0">
            <a:spAutoFit/>
          </a:bodyPr>
          <a:lstStyle/>
          <a:p>
            <a:pPr algn="ctr"/>
            <a:r>
              <a:rPr lang="en-US" sz="2800" dirty="0"/>
              <a:t>Eric Todd</a:t>
            </a:r>
          </a:p>
        </p:txBody>
      </p:sp>
      <p:sp>
        <p:nvSpPr>
          <p:cNvPr id="37" name="TextBox 36">
            <a:extLst>
              <a:ext uri="{FF2B5EF4-FFF2-40B4-BE49-F238E27FC236}">
                <a16:creationId xmlns:a16="http://schemas.microsoft.com/office/drawing/2014/main" id="{F6A6D4CB-F861-E048-5F99-36FF8B45D237}"/>
              </a:ext>
            </a:extLst>
          </p:cNvPr>
          <p:cNvSpPr txBox="1"/>
          <p:nvPr/>
        </p:nvSpPr>
        <p:spPr>
          <a:xfrm>
            <a:off x="2012170" y="5796171"/>
            <a:ext cx="8459688" cy="400110"/>
          </a:xfrm>
          <a:prstGeom prst="rect">
            <a:avLst/>
          </a:prstGeom>
          <a:noFill/>
        </p:spPr>
        <p:txBody>
          <a:bodyPr wrap="none" rtlCol="0">
            <a:spAutoFit/>
          </a:bodyPr>
          <a:lstStyle/>
          <a:p>
            <a:pPr algn="ctr"/>
            <a:r>
              <a:rPr lang="en-US" sz="2000" dirty="0"/>
              <a:t>with Millicent Li, Arnab Sen Sharma, Aaron Mueller, Byron C Wallace, David Bau </a:t>
            </a:r>
          </a:p>
        </p:txBody>
      </p:sp>
      <p:sp>
        <p:nvSpPr>
          <p:cNvPr id="3" name="TextBox 2">
            <a:extLst>
              <a:ext uri="{FF2B5EF4-FFF2-40B4-BE49-F238E27FC236}">
                <a16:creationId xmlns:a16="http://schemas.microsoft.com/office/drawing/2014/main" id="{A0CC98A7-2939-D754-3C5F-35DB740B07F2}"/>
              </a:ext>
            </a:extLst>
          </p:cNvPr>
          <p:cNvSpPr txBox="1"/>
          <p:nvPr/>
        </p:nvSpPr>
        <p:spPr>
          <a:xfrm>
            <a:off x="3037490" y="1348338"/>
            <a:ext cx="6117020" cy="523220"/>
          </a:xfrm>
          <a:prstGeom prst="rect">
            <a:avLst/>
          </a:prstGeom>
          <a:noFill/>
        </p:spPr>
        <p:txBody>
          <a:bodyPr wrap="square">
            <a:spAutoFit/>
          </a:bodyPr>
          <a:lstStyle/>
          <a:p>
            <a:pPr algn="ctr"/>
            <a:r>
              <a:rPr lang="en-US" sz="2800" dirty="0">
                <a:hlinkClick r:id="rId4"/>
              </a:rPr>
              <a:t>https://functions.baulab.info/</a:t>
            </a:r>
          </a:p>
        </p:txBody>
      </p:sp>
    </p:spTree>
    <p:extLst>
      <p:ext uri="{BB962C8B-B14F-4D97-AF65-F5344CB8AC3E}">
        <p14:creationId xmlns:p14="http://schemas.microsoft.com/office/powerpoint/2010/main" val="4289981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9389-97E4-734F-8484-31A3A6BD544B}"/>
              </a:ext>
            </a:extLst>
          </p:cNvPr>
          <p:cNvSpPr>
            <a:spLocks noGrp="1"/>
          </p:cNvSpPr>
          <p:nvPr>
            <p:ph type="ctrTitle"/>
          </p:nvPr>
        </p:nvSpPr>
        <p:spPr>
          <a:xfrm>
            <a:off x="0" y="237790"/>
            <a:ext cx="12192000" cy="1971357"/>
          </a:xfrm>
        </p:spPr>
        <p:txBody>
          <a:bodyPr>
            <a:normAutofit/>
          </a:bodyPr>
          <a:lstStyle/>
          <a:p>
            <a:r>
              <a:rPr lang="en-US" dirty="0"/>
              <a:t>Locating Factual Knowledge</a:t>
            </a:r>
            <a:br>
              <a:rPr lang="en-US" dirty="0"/>
            </a:br>
            <a:r>
              <a:rPr lang="en-US" dirty="0"/>
              <a:t>And Mass-Editing Memories in GPT</a:t>
            </a:r>
          </a:p>
        </p:txBody>
      </p:sp>
      <p:sp>
        <p:nvSpPr>
          <p:cNvPr id="3" name="Subtitle 2">
            <a:extLst>
              <a:ext uri="{FF2B5EF4-FFF2-40B4-BE49-F238E27FC236}">
                <a16:creationId xmlns:a16="http://schemas.microsoft.com/office/drawing/2014/main" id="{C9F267EC-C428-B74B-A7A6-20E46F5FF786}"/>
              </a:ext>
            </a:extLst>
          </p:cNvPr>
          <p:cNvSpPr>
            <a:spLocks noGrp="1"/>
          </p:cNvSpPr>
          <p:nvPr>
            <p:ph type="subTitle" idx="1"/>
          </p:nvPr>
        </p:nvSpPr>
        <p:spPr>
          <a:xfrm>
            <a:off x="815340" y="2209146"/>
            <a:ext cx="10561320" cy="4648853"/>
          </a:xfrm>
        </p:spPr>
        <p:txBody>
          <a:bodyPr>
            <a:normAutofit/>
          </a:bodyPr>
          <a:lstStyle/>
          <a:p>
            <a:r>
              <a:rPr lang="en-US" dirty="0">
                <a:hlinkClick r:id="rId3"/>
              </a:rPr>
              <a:t>https://rome.baulab.info/</a:t>
            </a:r>
          </a:p>
          <a:p>
            <a:r>
              <a:rPr lang="en-US" dirty="0">
                <a:hlinkClick r:id="rId3"/>
              </a:rPr>
              <a:t>https://memit.baulab.info/</a:t>
            </a:r>
            <a:endParaRPr lang="en-US" dirty="0"/>
          </a:p>
          <a:p>
            <a:endParaRPr lang="en-US" dirty="0"/>
          </a:p>
          <a:p>
            <a:endParaRPr lang="en-US" dirty="0"/>
          </a:p>
          <a:p>
            <a:endParaRPr lang="en-US" dirty="0"/>
          </a:p>
          <a:p>
            <a:endParaRPr lang="en-US" dirty="0"/>
          </a:p>
          <a:p>
            <a:endParaRPr lang="en-US" dirty="0"/>
          </a:p>
          <a:p>
            <a:r>
              <a:rPr lang="en-US" sz="3200" dirty="0"/>
              <a:t>David Bau</a:t>
            </a:r>
            <a:br>
              <a:rPr lang="en-US" sz="3200" dirty="0"/>
            </a:br>
            <a:r>
              <a:rPr lang="en-US" sz="3200" dirty="0"/>
              <a:t>Northeastern University</a:t>
            </a:r>
            <a:br>
              <a:rPr lang="en-US" sz="3200" dirty="0"/>
            </a:br>
            <a:r>
              <a:rPr lang="en-US" sz="3200" dirty="0" err="1"/>
              <a:t>davidbau@northeastern.edu</a:t>
            </a:r>
            <a:endParaRPr lang="en-US" sz="3200" dirty="0"/>
          </a:p>
        </p:txBody>
      </p:sp>
      <p:pic>
        <p:nvPicPr>
          <p:cNvPr id="1026" name="Picture 2">
            <a:extLst>
              <a:ext uri="{FF2B5EF4-FFF2-40B4-BE49-F238E27FC236}">
                <a16:creationId xmlns:a16="http://schemas.microsoft.com/office/drawing/2014/main" id="{E7CAC234-85A5-E83C-5C19-442282657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2953" y="3172943"/>
            <a:ext cx="1360627" cy="13606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4B5557-DAE9-A07D-EC31-9F25CC125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678" y="3172945"/>
            <a:ext cx="1360628" cy="13606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F980ACA-B1EB-FED4-DED1-17B644F27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6195" y="3172943"/>
            <a:ext cx="1360628" cy="13606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EB6B9A7-95ED-FA15-11FB-B5086E36D10E}"/>
              </a:ext>
            </a:extLst>
          </p:cNvPr>
          <p:cNvPicPr>
            <a:picLocks noChangeAspect="1"/>
          </p:cNvPicPr>
          <p:nvPr/>
        </p:nvPicPr>
        <p:blipFill>
          <a:blip r:embed="rId7"/>
          <a:stretch>
            <a:fillRect/>
          </a:stretch>
        </p:blipFill>
        <p:spPr>
          <a:xfrm>
            <a:off x="9239710" y="3172942"/>
            <a:ext cx="1360628" cy="1360628"/>
          </a:xfrm>
          <a:prstGeom prst="rect">
            <a:avLst/>
          </a:prstGeom>
        </p:spPr>
      </p:pic>
      <p:pic>
        <p:nvPicPr>
          <p:cNvPr id="5" name="Picture 2">
            <a:extLst>
              <a:ext uri="{FF2B5EF4-FFF2-40B4-BE49-F238E27FC236}">
                <a16:creationId xmlns:a16="http://schemas.microsoft.com/office/drawing/2014/main" id="{29AC753F-8815-A4AE-9C3C-AD9D846289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9437" y="3172944"/>
            <a:ext cx="1360627" cy="13606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1E574D-DC60-1001-02BE-24DA1DAE7E72}"/>
              </a:ext>
            </a:extLst>
          </p:cNvPr>
          <p:cNvSpPr txBox="1"/>
          <p:nvPr/>
        </p:nvSpPr>
        <p:spPr>
          <a:xfrm>
            <a:off x="1567879" y="4579944"/>
            <a:ext cx="1290225" cy="369332"/>
          </a:xfrm>
          <a:prstGeom prst="rect">
            <a:avLst/>
          </a:prstGeom>
          <a:noFill/>
        </p:spPr>
        <p:txBody>
          <a:bodyPr wrap="none" rtlCol="0">
            <a:spAutoFit/>
          </a:bodyPr>
          <a:lstStyle/>
          <a:p>
            <a:pPr algn="ctr"/>
            <a:r>
              <a:rPr lang="en-US" dirty="0"/>
              <a:t>Kevin Meng</a:t>
            </a:r>
          </a:p>
        </p:txBody>
      </p:sp>
      <p:sp>
        <p:nvSpPr>
          <p:cNvPr id="8" name="TextBox 7">
            <a:extLst>
              <a:ext uri="{FF2B5EF4-FFF2-40B4-BE49-F238E27FC236}">
                <a16:creationId xmlns:a16="http://schemas.microsoft.com/office/drawing/2014/main" id="{406E6DF8-7AE1-833F-17CB-971B935A574B}"/>
              </a:ext>
            </a:extLst>
          </p:cNvPr>
          <p:cNvSpPr txBox="1"/>
          <p:nvPr/>
        </p:nvSpPr>
        <p:spPr>
          <a:xfrm>
            <a:off x="3182596" y="4579944"/>
            <a:ext cx="1914307" cy="369332"/>
          </a:xfrm>
          <a:prstGeom prst="rect">
            <a:avLst/>
          </a:prstGeom>
          <a:noFill/>
        </p:spPr>
        <p:txBody>
          <a:bodyPr wrap="none" rtlCol="0">
            <a:spAutoFit/>
          </a:bodyPr>
          <a:lstStyle/>
          <a:p>
            <a:pPr algn="ctr"/>
            <a:r>
              <a:rPr lang="en-US" dirty="0"/>
              <a:t>Arnab Sen Sharma</a:t>
            </a:r>
          </a:p>
        </p:txBody>
      </p:sp>
      <p:sp>
        <p:nvSpPr>
          <p:cNvPr id="9" name="TextBox 8">
            <a:extLst>
              <a:ext uri="{FF2B5EF4-FFF2-40B4-BE49-F238E27FC236}">
                <a16:creationId xmlns:a16="http://schemas.microsoft.com/office/drawing/2014/main" id="{0C276107-05FD-ED88-ECFD-60F1497FD810}"/>
              </a:ext>
            </a:extLst>
          </p:cNvPr>
          <p:cNvSpPr txBox="1"/>
          <p:nvPr/>
        </p:nvSpPr>
        <p:spPr>
          <a:xfrm>
            <a:off x="5325728" y="4579944"/>
            <a:ext cx="1540550" cy="369332"/>
          </a:xfrm>
          <a:prstGeom prst="rect">
            <a:avLst/>
          </a:prstGeom>
          <a:noFill/>
        </p:spPr>
        <p:txBody>
          <a:bodyPr wrap="none" rtlCol="0">
            <a:spAutoFit/>
          </a:bodyPr>
          <a:lstStyle/>
          <a:p>
            <a:pPr algn="ctr"/>
            <a:r>
              <a:rPr lang="en-US" dirty="0"/>
              <a:t>Alex </a:t>
            </a:r>
            <a:r>
              <a:rPr lang="en-US" dirty="0" err="1"/>
              <a:t>Andonian</a:t>
            </a:r>
            <a:endParaRPr lang="en-US" dirty="0"/>
          </a:p>
        </p:txBody>
      </p:sp>
      <p:sp>
        <p:nvSpPr>
          <p:cNvPr id="10" name="TextBox 9">
            <a:extLst>
              <a:ext uri="{FF2B5EF4-FFF2-40B4-BE49-F238E27FC236}">
                <a16:creationId xmlns:a16="http://schemas.microsoft.com/office/drawing/2014/main" id="{6D818C9F-DF02-18D4-952C-11CAF4BB8088}"/>
              </a:ext>
            </a:extLst>
          </p:cNvPr>
          <p:cNvSpPr txBox="1"/>
          <p:nvPr/>
        </p:nvSpPr>
        <p:spPr>
          <a:xfrm>
            <a:off x="7102896" y="4579944"/>
            <a:ext cx="1780745" cy="369332"/>
          </a:xfrm>
          <a:prstGeom prst="rect">
            <a:avLst/>
          </a:prstGeom>
          <a:noFill/>
        </p:spPr>
        <p:txBody>
          <a:bodyPr wrap="none" rtlCol="0">
            <a:spAutoFit/>
          </a:bodyPr>
          <a:lstStyle/>
          <a:p>
            <a:pPr algn="ctr"/>
            <a:r>
              <a:rPr lang="en-US" dirty="0"/>
              <a:t>Yonatan </a:t>
            </a:r>
            <a:r>
              <a:rPr lang="en-US" dirty="0" err="1"/>
              <a:t>Belinkov</a:t>
            </a:r>
            <a:endParaRPr lang="en-US" dirty="0"/>
          </a:p>
        </p:txBody>
      </p:sp>
      <p:sp>
        <p:nvSpPr>
          <p:cNvPr id="11" name="TextBox 10">
            <a:extLst>
              <a:ext uri="{FF2B5EF4-FFF2-40B4-BE49-F238E27FC236}">
                <a16:creationId xmlns:a16="http://schemas.microsoft.com/office/drawing/2014/main" id="{A253D209-EFBF-543B-0274-6163E5E5F72E}"/>
              </a:ext>
            </a:extLst>
          </p:cNvPr>
          <p:cNvSpPr txBox="1"/>
          <p:nvPr/>
        </p:nvSpPr>
        <p:spPr>
          <a:xfrm>
            <a:off x="9358333" y="4579944"/>
            <a:ext cx="1123384" cy="369332"/>
          </a:xfrm>
          <a:prstGeom prst="rect">
            <a:avLst/>
          </a:prstGeom>
          <a:noFill/>
        </p:spPr>
        <p:txBody>
          <a:bodyPr wrap="none" rtlCol="0">
            <a:spAutoFit/>
          </a:bodyPr>
          <a:lstStyle/>
          <a:p>
            <a:pPr algn="ctr"/>
            <a:r>
              <a:rPr lang="en-US" dirty="0"/>
              <a:t>David Bau</a:t>
            </a:r>
          </a:p>
        </p:txBody>
      </p:sp>
    </p:spTree>
    <p:extLst>
      <p:ext uri="{BB962C8B-B14F-4D97-AF65-F5344CB8AC3E}">
        <p14:creationId xmlns:p14="http://schemas.microsoft.com/office/powerpoint/2010/main" val="10709490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9389-97E4-734F-8484-31A3A6BD544B}"/>
              </a:ext>
            </a:extLst>
          </p:cNvPr>
          <p:cNvSpPr>
            <a:spLocks noGrp="1"/>
          </p:cNvSpPr>
          <p:nvPr>
            <p:ph type="ctrTitle"/>
          </p:nvPr>
        </p:nvSpPr>
        <p:spPr>
          <a:xfrm>
            <a:off x="1524000" y="1246909"/>
            <a:ext cx="9144000" cy="3606945"/>
          </a:xfrm>
        </p:spPr>
        <p:txBody>
          <a:bodyPr>
            <a:normAutofit/>
          </a:bodyPr>
          <a:lstStyle/>
          <a:p>
            <a:r>
              <a:rPr lang="en-US" dirty="0"/>
              <a:t>Thank you!</a:t>
            </a:r>
            <a:br>
              <a:rPr lang="en-US" dirty="0"/>
            </a:br>
            <a:br>
              <a:rPr lang="en-US" dirty="0"/>
            </a:br>
            <a:endParaRPr lang="en-US" dirty="0"/>
          </a:p>
        </p:txBody>
      </p:sp>
      <p:sp>
        <p:nvSpPr>
          <p:cNvPr id="3" name="Subtitle 2">
            <a:extLst>
              <a:ext uri="{FF2B5EF4-FFF2-40B4-BE49-F238E27FC236}">
                <a16:creationId xmlns:a16="http://schemas.microsoft.com/office/drawing/2014/main" id="{C9F267EC-C428-B74B-A7A6-20E46F5FF786}"/>
              </a:ext>
            </a:extLst>
          </p:cNvPr>
          <p:cNvSpPr>
            <a:spLocks noGrp="1"/>
          </p:cNvSpPr>
          <p:nvPr>
            <p:ph type="subTitle" idx="1"/>
          </p:nvPr>
        </p:nvSpPr>
        <p:spPr>
          <a:xfrm>
            <a:off x="1524000" y="4476466"/>
            <a:ext cx="9144000" cy="1633389"/>
          </a:xfrm>
        </p:spPr>
        <p:txBody>
          <a:bodyPr>
            <a:normAutofit/>
          </a:bodyPr>
          <a:lstStyle/>
          <a:p>
            <a:r>
              <a:rPr lang="en-US" dirty="0">
                <a:hlinkClick r:id="rId3"/>
              </a:rPr>
              <a:t>https://baulab.info/</a:t>
            </a:r>
          </a:p>
          <a:p>
            <a:r>
              <a:rPr lang="en-US" dirty="0">
                <a:hlinkClick r:id="rId3"/>
              </a:rPr>
              <a:t>https://rome.baulab.info/</a:t>
            </a:r>
            <a:endParaRPr lang="en-US" dirty="0"/>
          </a:p>
          <a:p>
            <a:r>
              <a:rPr lang="en-US" dirty="0">
                <a:hlinkClick r:id="rId3"/>
              </a:rPr>
              <a:t>https://memit.baulab.info/</a:t>
            </a:r>
            <a:endParaRPr lang="en-US" dirty="0"/>
          </a:p>
        </p:txBody>
      </p:sp>
    </p:spTree>
    <p:extLst>
      <p:ext uri="{BB962C8B-B14F-4D97-AF65-F5344CB8AC3E}">
        <p14:creationId xmlns:p14="http://schemas.microsoft.com/office/powerpoint/2010/main" val="18438830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4546768-6878-0D47-A16B-B88DD11CDD05}"/>
              </a:ext>
            </a:extLst>
          </p:cNvPr>
          <p:cNvSpPr txBox="1">
            <a:spLocks/>
          </p:cNvSpPr>
          <p:nvPr/>
        </p:nvSpPr>
        <p:spPr>
          <a:xfrm>
            <a:off x="1" y="2617035"/>
            <a:ext cx="12191999"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3. </a:t>
            </a:r>
            <a:r>
              <a:rPr lang="en-US" u="sng" dirty="0"/>
              <a:t>Measuring</a:t>
            </a:r>
            <a:r>
              <a:rPr lang="en-US" dirty="0"/>
              <a:t> Knowledge</a:t>
            </a:r>
          </a:p>
        </p:txBody>
      </p:sp>
    </p:spTree>
    <p:extLst>
      <p:ext uri="{BB962C8B-B14F-4D97-AF65-F5344CB8AC3E}">
        <p14:creationId xmlns:p14="http://schemas.microsoft.com/office/powerpoint/2010/main" val="76491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5D82F-CE4E-EB46-B7B3-D0F14994BA60}"/>
              </a:ext>
            </a:extLst>
          </p:cNvPr>
          <p:cNvSpPr>
            <a:spLocks noGrp="1"/>
          </p:cNvSpPr>
          <p:nvPr>
            <p:ph type="title"/>
          </p:nvPr>
        </p:nvSpPr>
        <p:spPr>
          <a:xfrm>
            <a:off x="0" y="18255"/>
            <a:ext cx="12192000" cy="1325563"/>
          </a:xfrm>
        </p:spPr>
        <p:txBody>
          <a:bodyPr>
            <a:noAutofit/>
          </a:bodyPr>
          <a:lstStyle/>
          <a:p>
            <a:pPr algn="ctr"/>
            <a:r>
              <a:rPr lang="en-US" sz="6000" dirty="0"/>
              <a:t>What are the units looking for?</a:t>
            </a:r>
          </a:p>
        </p:txBody>
      </p:sp>
      <p:grpSp>
        <p:nvGrpSpPr>
          <p:cNvPr id="6" name="Group 5">
            <a:extLst>
              <a:ext uri="{FF2B5EF4-FFF2-40B4-BE49-F238E27FC236}">
                <a16:creationId xmlns:a16="http://schemas.microsoft.com/office/drawing/2014/main" id="{D3D31D46-F30F-0D44-BAC3-611B88457B40}"/>
              </a:ext>
            </a:extLst>
          </p:cNvPr>
          <p:cNvGrpSpPr/>
          <p:nvPr/>
        </p:nvGrpSpPr>
        <p:grpSpPr>
          <a:xfrm>
            <a:off x="5676957" y="1879756"/>
            <a:ext cx="3184469" cy="3916607"/>
            <a:chOff x="3042671" y="1914262"/>
            <a:chExt cx="3184469" cy="3916607"/>
          </a:xfrm>
        </p:grpSpPr>
        <p:sp>
          <p:nvSpPr>
            <p:cNvPr id="7" name="Shape 3011" descr="Line">
              <a:extLst>
                <a:ext uri="{FF2B5EF4-FFF2-40B4-BE49-F238E27FC236}">
                  <a16:creationId xmlns:a16="http://schemas.microsoft.com/office/drawing/2014/main" id="{64CE25F6-9BEF-6C4C-AFB6-B14B4A942A10}"/>
                </a:ext>
              </a:extLst>
            </p:cNvPr>
            <p:cNvSpPr/>
            <p:nvPr/>
          </p:nvSpPr>
          <p:spPr>
            <a:xfrm flipH="1" flipV="1">
              <a:off x="4319917" y="2769078"/>
              <a:ext cx="634189" cy="63418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8" name="Shape 3012" descr="Line">
              <a:extLst>
                <a:ext uri="{FF2B5EF4-FFF2-40B4-BE49-F238E27FC236}">
                  <a16:creationId xmlns:a16="http://schemas.microsoft.com/office/drawing/2014/main" id="{7392C6BA-CB25-0E49-B227-D9132793B2CE}"/>
                </a:ext>
              </a:extLst>
            </p:cNvPr>
            <p:cNvSpPr/>
            <p:nvPr/>
          </p:nvSpPr>
          <p:spPr>
            <a:xfrm flipH="1" flipV="1">
              <a:off x="4318588" y="268616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9" name="Shape 3013" descr="Line">
              <a:extLst>
                <a:ext uri="{FF2B5EF4-FFF2-40B4-BE49-F238E27FC236}">
                  <a16:creationId xmlns:a16="http://schemas.microsoft.com/office/drawing/2014/main" id="{74AC0608-C779-ED4B-8A48-03E12331B018}"/>
                </a:ext>
              </a:extLst>
            </p:cNvPr>
            <p:cNvSpPr/>
            <p:nvPr/>
          </p:nvSpPr>
          <p:spPr>
            <a:xfrm flipH="1" flipV="1">
              <a:off x="4318350" y="3247819"/>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0" name="Shape 3014" descr="Line">
              <a:extLst>
                <a:ext uri="{FF2B5EF4-FFF2-40B4-BE49-F238E27FC236}">
                  <a16:creationId xmlns:a16="http://schemas.microsoft.com/office/drawing/2014/main" id="{6DE3623E-14A7-194A-9A5C-E952126EF122}"/>
                </a:ext>
              </a:extLst>
            </p:cNvPr>
            <p:cNvSpPr/>
            <p:nvPr/>
          </p:nvSpPr>
          <p:spPr>
            <a:xfrm flipH="1" flipV="1">
              <a:off x="4318350" y="3833130"/>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1" name="Shape 3015" descr="Line">
              <a:extLst>
                <a:ext uri="{FF2B5EF4-FFF2-40B4-BE49-F238E27FC236}">
                  <a16:creationId xmlns:a16="http://schemas.microsoft.com/office/drawing/2014/main" id="{9BD054E4-857D-E645-A9ED-00D226B15C97}"/>
                </a:ext>
              </a:extLst>
            </p:cNvPr>
            <p:cNvSpPr/>
            <p:nvPr/>
          </p:nvSpPr>
          <p:spPr>
            <a:xfrm flipH="1" flipV="1">
              <a:off x="4318350" y="4396365"/>
              <a:ext cx="638886" cy="26164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2" name="Shape 3016" descr="Line">
              <a:extLst>
                <a:ext uri="{FF2B5EF4-FFF2-40B4-BE49-F238E27FC236}">
                  <a16:creationId xmlns:a16="http://schemas.microsoft.com/office/drawing/2014/main" id="{1D97A530-60B7-5F4C-8DEB-044DA5B16117}"/>
                </a:ext>
              </a:extLst>
            </p:cNvPr>
            <p:cNvSpPr/>
            <p:nvPr/>
          </p:nvSpPr>
          <p:spPr>
            <a:xfrm flipH="1">
              <a:off x="4319958" y="3003940"/>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3" name="Shape 3017" descr="Line">
              <a:extLst>
                <a:ext uri="{FF2B5EF4-FFF2-40B4-BE49-F238E27FC236}">
                  <a16:creationId xmlns:a16="http://schemas.microsoft.com/office/drawing/2014/main" id="{4C7CBA79-167D-F242-B49D-F36AC6BB7979}"/>
                </a:ext>
              </a:extLst>
            </p:cNvPr>
            <p:cNvSpPr/>
            <p:nvPr/>
          </p:nvSpPr>
          <p:spPr>
            <a:xfrm flipH="1">
              <a:off x="4319958" y="3593392"/>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4" name="Shape 3018" descr="Line">
              <a:extLst>
                <a:ext uri="{FF2B5EF4-FFF2-40B4-BE49-F238E27FC236}">
                  <a16:creationId xmlns:a16="http://schemas.microsoft.com/office/drawing/2014/main" id="{3ECA46ED-FD49-D944-9F54-8EFA18C299A0}"/>
                </a:ext>
              </a:extLst>
            </p:cNvPr>
            <p:cNvSpPr/>
            <p:nvPr/>
          </p:nvSpPr>
          <p:spPr>
            <a:xfrm flipH="1">
              <a:off x="4319958" y="4150909"/>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5" name="Shape 3019" descr="Line">
              <a:extLst>
                <a:ext uri="{FF2B5EF4-FFF2-40B4-BE49-F238E27FC236}">
                  <a16:creationId xmlns:a16="http://schemas.microsoft.com/office/drawing/2014/main" id="{09AB8DE2-B52C-734B-AB6A-2B3519F3C6BA}"/>
                </a:ext>
              </a:extLst>
            </p:cNvPr>
            <p:cNvSpPr/>
            <p:nvPr/>
          </p:nvSpPr>
          <p:spPr>
            <a:xfrm flipH="1">
              <a:off x="4319958" y="4731057"/>
              <a:ext cx="636173" cy="180816"/>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6" name="Shape 3020" descr="Line">
              <a:extLst>
                <a:ext uri="{FF2B5EF4-FFF2-40B4-BE49-F238E27FC236}">
                  <a16:creationId xmlns:a16="http://schemas.microsoft.com/office/drawing/2014/main" id="{1596320F-EC82-8E4E-8F08-89D7D9253421}"/>
                </a:ext>
              </a:extLst>
            </p:cNvPr>
            <p:cNvSpPr/>
            <p:nvPr/>
          </p:nvSpPr>
          <p:spPr>
            <a:xfrm flipH="1">
              <a:off x="4285160" y="309115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7" name="Shape 3021" descr="Line">
              <a:extLst>
                <a:ext uri="{FF2B5EF4-FFF2-40B4-BE49-F238E27FC236}">
                  <a16:creationId xmlns:a16="http://schemas.microsoft.com/office/drawing/2014/main" id="{D85F064D-2E2B-8B48-8DBE-6DD12A2ED6B3}"/>
                </a:ext>
              </a:extLst>
            </p:cNvPr>
            <p:cNvSpPr/>
            <p:nvPr/>
          </p:nvSpPr>
          <p:spPr>
            <a:xfrm flipH="1">
              <a:off x="4285217" y="4224047"/>
              <a:ext cx="703932" cy="57913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8" name="Shape 3022" descr="Line">
              <a:extLst>
                <a:ext uri="{FF2B5EF4-FFF2-40B4-BE49-F238E27FC236}">
                  <a16:creationId xmlns:a16="http://schemas.microsoft.com/office/drawing/2014/main" id="{77F69E23-3B0B-9143-AD8F-A03718E43EA8}"/>
                </a:ext>
              </a:extLst>
            </p:cNvPr>
            <p:cNvSpPr/>
            <p:nvPr/>
          </p:nvSpPr>
          <p:spPr>
            <a:xfrm flipH="1">
              <a:off x="4285217" y="3680657"/>
              <a:ext cx="703932" cy="57913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19" name="Shape 3023" descr="Line">
              <a:extLst>
                <a:ext uri="{FF2B5EF4-FFF2-40B4-BE49-F238E27FC236}">
                  <a16:creationId xmlns:a16="http://schemas.microsoft.com/office/drawing/2014/main" id="{54B0B9F0-3FEB-3A47-B1C0-F31A9FA1C585}"/>
                </a:ext>
              </a:extLst>
            </p:cNvPr>
            <p:cNvSpPr/>
            <p:nvPr/>
          </p:nvSpPr>
          <p:spPr>
            <a:xfrm flipH="1">
              <a:off x="3431119" y="2663592"/>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0" name="Shape 3024" descr="Line">
              <a:extLst>
                <a:ext uri="{FF2B5EF4-FFF2-40B4-BE49-F238E27FC236}">
                  <a16:creationId xmlns:a16="http://schemas.microsoft.com/office/drawing/2014/main" id="{B642A720-7E81-A345-BAAB-7FAA33E9EFFB}"/>
                </a:ext>
              </a:extLst>
            </p:cNvPr>
            <p:cNvSpPr/>
            <p:nvPr/>
          </p:nvSpPr>
          <p:spPr>
            <a:xfrm flipH="1">
              <a:off x="3431119" y="3227851"/>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1" name="Shape 3025" descr="Line">
              <a:extLst>
                <a:ext uri="{FF2B5EF4-FFF2-40B4-BE49-F238E27FC236}">
                  <a16:creationId xmlns:a16="http://schemas.microsoft.com/office/drawing/2014/main" id="{81329B1C-417F-F84A-AC89-65B8C81CFB28}"/>
                </a:ext>
              </a:extLst>
            </p:cNvPr>
            <p:cNvSpPr/>
            <p:nvPr/>
          </p:nvSpPr>
          <p:spPr>
            <a:xfrm flipH="1">
              <a:off x="3431119" y="3792109"/>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2" name="Shape 3026" descr="Line">
              <a:extLst>
                <a:ext uri="{FF2B5EF4-FFF2-40B4-BE49-F238E27FC236}">
                  <a16:creationId xmlns:a16="http://schemas.microsoft.com/office/drawing/2014/main" id="{EC5502AE-DC2E-964B-B631-B612EED51AA3}"/>
                </a:ext>
              </a:extLst>
            </p:cNvPr>
            <p:cNvSpPr/>
            <p:nvPr/>
          </p:nvSpPr>
          <p:spPr>
            <a:xfrm flipH="1">
              <a:off x="3431119" y="4376397"/>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3" name="Shape 3027" descr="Line">
              <a:extLst>
                <a:ext uri="{FF2B5EF4-FFF2-40B4-BE49-F238E27FC236}">
                  <a16:creationId xmlns:a16="http://schemas.microsoft.com/office/drawing/2014/main" id="{424D30DB-AECF-6340-B667-27AA310CBA39}"/>
                </a:ext>
              </a:extLst>
            </p:cNvPr>
            <p:cNvSpPr/>
            <p:nvPr/>
          </p:nvSpPr>
          <p:spPr>
            <a:xfrm flipH="1">
              <a:off x="3431119" y="4943905"/>
              <a:ext cx="637557"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4" name="Shape 3028" descr="Line">
              <a:extLst>
                <a:ext uri="{FF2B5EF4-FFF2-40B4-BE49-F238E27FC236}">
                  <a16:creationId xmlns:a16="http://schemas.microsoft.com/office/drawing/2014/main" id="{DE35DE12-07DD-9444-AAE7-552F598E0913}"/>
                </a:ext>
              </a:extLst>
            </p:cNvPr>
            <p:cNvSpPr/>
            <p:nvPr/>
          </p:nvSpPr>
          <p:spPr>
            <a:xfrm flipH="1">
              <a:off x="3425545" y="273742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5" name="Shape 3029" descr="Line">
              <a:extLst>
                <a:ext uri="{FF2B5EF4-FFF2-40B4-BE49-F238E27FC236}">
                  <a16:creationId xmlns:a16="http://schemas.microsoft.com/office/drawing/2014/main" id="{AB51ACAF-CF79-6845-979C-B0B854F9601E}"/>
                </a:ext>
              </a:extLst>
            </p:cNvPr>
            <p:cNvSpPr/>
            <p:nvPr/>
          </p:nvSpPr>
          <p:spPr>
            <a:xfrm flipH="1">
              <a:off x="3395591" y="2800392"/>
              <a:ext cx="672149"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6" name="Shape 3030" descr="Line">
              <a:extLst>
                <a:ext uri="{FF2B5EF4-FFF2-40B4-BE49-F238E27FC236}">
                  <a16:creationId xmlns:a16="http://schemas.microsoft.com/office/drawing/2014/main" id="{A8EA5A1A-C901-CD47-B8BE-F1760F527721}"/>
                </a:ext>
              </a:extLst>
            </p:cNvPr>
            <p:cNvSpPr/>
            <p:nvPr/>
          </p:nvSpPr>
          <p:spPr>
            <a:xfrm flipH="1">
              <a:off x="3425545" y="3315320"/>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7" name="Shape 3031" descr="Line">
              <a:extLst>
                <a:ext uri="{FF2B5EF4-FFF2-40B4-BE49-F238E27FC236}">
                  <a16:creationId xmlns:a16="http://schemas.microsoft.com/office/drawing/2014/main" id="{0101D20C-8D1F-3745-A585-258F4B6AED77}"/>
                </a:ext>
              </a:extLst>
            </p:cNvPr>
            <p:cNvSpPr/>
            <p:nvPr/>
          </p:nvSpPr>
          <p:spPr>
            <a:xfrm flipH="1">
              <a:off x="3395591" y="3378287"/>
              <a:ext cx="672149" cy="892003"/>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8" name="Shape 3032" descr="Line">
              <a:extLst>
                <a:ext uri="{FF2B5EF4-FFF2-40B4-BE49-F238E27FC236}">
                  <a16:creationId xmlns:a16="http://schemas.microsoft.com/office/drawing/2014/main" id="{C7FCF82B-C1CC-594F-B7E4-F3576549E519}"/>
                </a:ext>
              </a:extLst>
            </p:cNvPr>
            <p:cNvSpPr/>
            <p:nvPr/>
          </p:nvSpPr>
          <p:spPr>
            <a:xfrm flipH="1">
              <a:off x="3427112" y="3900815"/>
              <a:ext cx="550861" cy="41518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29" name="Shape 3033" descr="Line">
              <a:extLst>
                <a:ext uri="{FF2B5EF4-FFF2-40B4-BE49-F238E27FC236}">
                  <a16:creationId xmlns:a16="http://schemas.microsoft.com/office/drawing/2014/main" id="{20A996AA-809D-6546-AE34-2E46D5544B56}"/>
                </a:ext>
              </a:extLst>
            </p:cNvPr>
            <p:cNvSpPr/>
            <p:nvPr/>
          </p:nvSpPr>
          <p:spPr>
            <a:xfrm flipH="1">
              <a:off x="3397158" y="3963783"/>
              <a:ext cx="672150" cy="8920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0" name="Shape 3034" descr="Circle">
              <a:extLst>
                <a:ext uri="{FF2B5EF4-FFF2-40B4-BE49-F238E27FC236}">
                  <a16:creationId xmlns:a16="http://schemas.microsoft.com/office/drawing/2014/main" id="{9446B57F-AA73-594B-8571-ECB04EF2D27A}"/>
                </a:ext>
              </a:extLst>
            </p:cNvPr>
            <p:cNvSpPr/>
            <p:nvPr/>
          </p:nvSpPr>
          <p:spPr>
            <a:xfrm flipH="1">
              <a:off x="3950270"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1" name="Shape 3035" descr="Circle">
              <a:extLst>
                <a:ext uri="{FF2B5EF4-FFF2-40B4-BE49-F238E27FC236}">
                  <a16:creationId xmlns:a16="http://schemas.microsoft.com/office/drawing/2014/main" id="{A5AC85CD-9BD0-444A-A00F-786BBD607C1B}"/>
                </a:ext>
              </a:extLst>
            </p:cNvPr>
            <p:cNvSpPr/>
            <p:nvPr/>
          </p:nvSpPr>
          <p:spPr>
            <a:xfrm flipH="1">
              <a:off x="3950270"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2" name="Shape 3036" descr="Circle">
              <a:extLst>
                <a:ext uri="{FF2B5EF4-FFF2-40B4-BE49-F238E27FC236}">
                  <a16:creationId xmlns:a16="http://schemas.microsoft.com/office/drawing/2014/main" id="{DF0CEE2A-E34F-254C-B17E-FB2DB3E3AC38}"/>
                </a:ext>
              </a:extLst>
            </p:cNvPr>
            <p:cNvSpPr/>
            <p:nvPr/>
          </p:nvSpPr>
          <p:spPr>
            <a:xfrm flipH="1">
              <a:off x="3950270"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3" name="Shape 3037" descr="Circle">
              <a:extLst>
                <a:ext uri="{FF2B5EF4-FFF2-40B4-BE49-F238E27FC236}">
                  <a16:creationId xmlns:a16="http://schemas.microsoft.com/office/drawing/2014/main" id="{6043C7F0-7DD0-244A-B5FE-D3310D83088C}"/>
                </a:ext>
              </a:extLst>
            </p:cNvPr>
            <p:cNvSpPr/>
            <p:nvPr/>
          </p:nvSpPr>
          <p:spPr>
            <a:xfrm flipH="1">
              <a:off x="3950270" y="417826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4" name="Shape 3038" descr="Circle">
              <a:extLst>
                <a:ext uri="{FF2B5EF4-FFF2-40B4-BE49-F238E27FC236}">
                  <a16:creationId xmlns:a16="http://schemas.microsoft.com/office/drawing/2014/main" id="{D2D49EE7-3008-8246-81CD-36C96EA6E103}"/>
                </a:ext>
              </a:extLst>
            </p:cNvPr>
            <p:cNvSpPr/>
            <p:nvPr/>
          </p:nvSpPr>
          <p:spPr>
            <a:xfrm flipH="1">
              <a:off x="3950270"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35" name="Shape 3039" descr="Line">
              <a:extLst>
                <a:ext uri="{FF2B5EF4-FFF2-40B4-BE49-F238E27FC236}">
                  <a16:creationId xmlns:a16="http://schemas.microsoft.com/office/drawing/2014/main" id="{5210C300-647D-DB4F-A67E-3C7886F945BA}"/>
                </a:ext>
              </a:extLst>
            </p:cNvPr>
            <p:cNvSpPr/>
            <p:nvPr/>
          </p:nvSpPr>
          <p:spPr>
            <a:xfrm flipH="1" flipV="1">
              <a:off x="3426546" y="2747564"/>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6" name="Shape 3040" descr="Line">
              <a:extLst>
                <a:ext uri="{FF2B5EF4-FFF2-40B4-BE49-F238E27FC236}">
                  <a16:creationId xmlns:a16="http://schemas.microsoft.com/office/drawing/2014/main" id="{474769C8-EB9A-804B-AAE8-7D6B76EB209C}"/>
                </a:ext>
              </a:extLst>
            </p:cNvPr>
            <p:cNvSpPr/>
            <p:nvPr/>
          </p:nvSpPr>
          <p:spPr>
            <a:xfrm flipH="1" flipV="1">
              <a:off x="3401244" y="330550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7" name="Shape 3041" descr="Line">
              <a:extLst>
                <a:ext uri="{FF2B5EF4-FFF2-40B4-BE49-F238E27FC236}">
                  <a16:creationId xmlns:a16="http://schemas.microsoft.com/office/drawing/2014/main" id="{F7F65089-073C-CB4D-B1D1-1F93C529BE64}"/>
                </a:ext>
              </a:extLst>
            </p:cNvPr>
            <p:cNvSpPr/>
            <p:nvPr/>
          </p:nvSpPr>
          <p:spPr>
            <a:xfrm flipH="1" flipV="1">
              <a:off x="3401244" y="390518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8" name="Shape 3042" descr="Line">
              <a:extLst>
                <a:ext uri="{FF2B5EF4-FFF2-40B4-BE49-F238E27FC236}">
                  <a16:creationId xmlns:a16="http://schemas.microsoft.com/office/drawing/2014/main" id="{4DAEEB79-DD63-F24B-B3AA-594C70825646}"/>
                </a:ext>
              </a:extLst>
            </p:cNvPr>
            <p:cNvSpPr/>
            <p:nvPr/>
          </p:nvSpPr>
          <p:spPr>
            <a:xfrm flipH="1" flipV="1">
              <a:off x="3401244" y="4467227"/>
              <a:ext cx="552121"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39" name="Shape 3043" descr="Circle">
              <a:extLst>
                <a:ext uri="{FF2B5EF4-FFF2-40B4-BE49-F238E27FC236}">
                  <a16:creationId xmlns:a16="http://schemas.microsoft.com/office/drawing/2014/main" id="{29C8990F-D675-2240-8BBB-37B9C9A0120B}"/>
                </a:ext>
              </a:extLst>
            </p:cNvPr>
            <p:cNvSpPr/>
            <p:nvPr/>
          </p:nvSpPr>
          <p:spPr>
            <a:xfrm flipH="1">
              <a:off x="3055371" y="2485490"/>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0" name="Shape 3044" descr="Circle">
              <a:extLst>
                <a:ext uri="{FF2B5EF4-FFF2-40B4-BE49-F238E27FC236}">
                  <a16:creationId xmlns:a16="http://schemas.microsoft.com/office/drawing/2014/main" id="{DAB56FBC-F645-3E44-A2A0-1531DE8F8C17}"/>
                </a:ext>
              </a:extLst>
            </p:cNvPr>
            <p:cNvSpPr/>
            <p:nvPr/>
          </p:nvSpPr>
          <p:spPr>
            <a:xfrm flipH="1">
              <a:off x="3055371" y="3049748"/>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1" name="Shape 3045" descr="Circle">
              <a:extLst>
                <a:ext uri="{FF2B5EF4-FFF2-40B4-BE49-F238E27FC236}">
                  <a16:creationId xmlns:a16="http://schemas.microsoft.com/office/drawing/2014/main" id="{30E376AE-49B6-CE42-85A5-63A427DB4BE0}"/>
                </a:ext>
              </a:extLst>
            </p:cNvPr>
            <p:cNvSpPr/>
            <p:nvPr/>
          </p:nvSpPr>
          <p:spPr>
            <a:xfrm flipH="1">
              <a:off x="3055371" y="361400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2" name="Shape 3046" descr="Circle">
              <a:extLst>
                <a:ext uri="{FF2B5EF4-FFF2-40B4-BE49-F238E27FC236}">
                  <a16:creationId xmlns:a16="http://schemas.microsoft.com/office/drawing/2014/main" id="{6198C7A2-3F8D-5F41-8251-76D2C00912BA}"/>
                </a:ext>
              </a:extLst>
            </p:cNvPr>
            <p:cNvSpPr/>
            <p:nvPr/>
          </p:nvSpPr>
          <p:spPr>
            <a:xfrm flipH="1">
              <a:off x="3055371" y="4178263"/>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3" name="Shape 3047" descr="Circle">
              <a:extLst>
                <a:ext uri="{FF2B5EF4-FFF2-40B4-BE49-F238E27FC236}">
                  <a16:creationId xmlns:a16="http://schemas.microsoft.com/office/drawing/2014/main" id="{DA5F913D-0282-CE4E-9603-FE5E0B8904ED}"/>
                </a:ext>
              </a:extLst>
            </p:cNvPr>
            <p:cNvSpPr/>
            <p:nvPr/>
          </p:nvSpPr>
          <p:spPr>
            <a:xfrm flipH="1">
              <a:off x="3055371" y="474252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4" name="Shape 3048" descr="Circle">
              <a:extLst>
                <a:ext uri="{FF2B5EF4-FFF2-40B4-BE49-F238E27FC236}">
                  <a16:creationId xmlns:a16="http://schemas.microsoft.com/office/drawing/2014/main" id="{576EE50A-E966-9543-B759-A4A533346572}"/>
                </a:ext>
              </a:extLst>
            </p:cNvPr>
            <p:cNvSpPr/>
            <p:nvPr/>
          </p:nvSpPr>
          <p:spPr>
            <a:xfrm flipH="1">
              <a:off x="3042671" y="191426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5" name="Shape 3049" descr="Circle">
              <a:extLst>
                <a:ext uri="{FF2B5EF4-FFF2-40B4-BE49-F238E27FC236}">
                  <a16:creationId xmlns:a16="http://schemas.microsoft.com/office/drawing/2014/main" id="{D59A7CC0-B10F-C74B-9FF8-C8CB32F9A41D}"/>
                </a:ext>
              </a:extLst>
            </p:cNvPr>
            <p:cNvSpPr/>
            <p:nvPr/>
          </p:nvSpPr>
          <p:spPr>
            <a:xfrm flipH="1">
              <a:off x="3042671" y="5454631"/>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46" name="Shape 3050" descr="Line">
              <a:extLst>
                <a:ext uri="{FF2B5EF4-FFF2-40B4-BE49-F238E27FC236}">
                  <a16:creationId xmlns:a16="http://schemas.microsoft.com/office/drawing/2014/main" id="{D774613D-5940-6E4D-B096-16CB44F1303B}"/>
                </a:ext>
              </a:extLst>
            </p:cNvPr>
            <p:cNvSpPr/>
            <p:nvPr/>
          </p:nvSpPr>
          <p:spPr>
            <a:xfrm flipH="1">
              <a:off x="3356557" y="3970229"/>
              <a:ext cx="696758" cy="150682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7" name="Shape 3051" descr="Line">
              <a:extLst>
                <a:ext uri="{FF2B5EF4-FFF2-40B4-BE49-F238E27FC236}">
                  <a16:creationId xmlns:a16="http://schemas.microsoft.com/office/drawing/2014/main" id="{C7D59392-3060-B241-BC77-37930AD62263}"/>
                </a:ext>
              </a:extLst>
            </p:cNvPr>
            <p:cNvSpPr/>
            <p:nvPr/>
          </p:nvSpPr>
          <p:spPr>
            <a:xfrm flipH="1">
              <a:off x="3424923" y="5031454"/>
              <a:ext cx="528313" cy="551700"/>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8" name="Shape 3052" descr="Line">
              <a:extLst>
                <a:ext uri="{FF2B5EF4-FFF2-40B4-BE49-F238E27FC236}">
                  <a16:creationId xmlns:a16="http://schemas.microsoft.com/office/drawing/2014/main" id="{11B9010A-4CE2-5048-B567-E6ADD4876106}"/>
                </a:ext>
              </a:extLst>
            </p:cNvPr>
            <p:cNvSpPr/>
            <p:nvPr/>
          </p:nvSpPr>
          <p:spPr>
            <a:xfrm flipH="1" flipV="1">
              <a:off x="3424923" y="2176195"/>
              <a:ext cx="552120" cy="39877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49" name="Shape 3053" descr="Line">
              <a:extLst>
                <a:ext uri="{FF2B5EF4-FFF2-40B4-BE49-F238E27FC236}">
                  <a16:creationId xmlns:a16="http://schemas.microsoft.com/office/drawing/2014/main" id="{320F0845-D2BC-684A-8DC7-190401945B00}"/>
                </a:ext>
              </a:extLst>
            </p:cNvPr>
            <p:cNvSpPr/>
            <p:nvPr/>
          </p:nvSpPr>
          <p:spPr>
            <a:xfrm flipH="1" flipV="1">
              <a:off x="3376103" y="2301331"/>
              <a:ext cx="649623" cy="769529"/>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0" name="Shape 3054" descr="Line">
              <a:extLst>
                <a:ext uri="{FF2B5EF4-FFF2-40B4-BE49-F238E27FC236}">
                  <a16:creationId xmlns:a16="http://schemas.microsoft.com/office/drawing/2014/main" id="{C8DA1326-A671-8A44-A205-5FC9921BA83E}"/>
                </a:ext>
              </a:extLst>
            </p:cNvPr>
            <p:cNvSpPr/>
            <p:nvPr/>
          </p:nvSpPr>
          <p:spPr>
            <a:xfrm flipH="1" flipV="1">
              <a:off x="5242872" y="3057570"/>
              <a:ext cx="632382" cy="33992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1" name="Shape 3055" descr="Line">
              <a:extLst>
                <a:ext uri="{FF2B5EF4-FFF2-40B4-BE49-F238E27FC236}">
                  <a16:creationId xmlns:a16="http://schemas.microsoft.com/office/drawing/2014/main" id="{670717E1-18C3-4348-AF67-5CCF15DB9F3A}"/>
                </a:ext>
              </a:extLst>
            </p:cNvPr>
            <p:cNvSpPr/>
            <p:nvPr/>
          </p:nvSpPr>
          <p:spPr>
            <a:xfrm flipH="1">
              <a:off x="5240217" y="3503693"/>
              <a:ext cx="638166" cy="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2" name="Shape 3056" descr="Line">
              <a:extLst>
                <a:ext uri="{FF2B5EF4-FFF2-40B4-BE49-F238E27FC236}">
                  <a16:creationId xmlns:a16="http://schemas.microsoft.com/office/drawing/2014/main" id="{5C0ED89A-0963-2441-8C50-7C8EEC57695C}"/>
                </a:ext>
              </a:extLst>
            </p:cNvPr>
            <p:cNvSpPr/>
            <p:nvPr/>
          </p:nvSpPr>
          <p:spPr>
            <a:xfrm flipH="1" flipV="1">
              <a:off x="5240130" y="4082394"/>
              <a:ext cx="638253" cy="661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3" name="Shape 3057" descr="Line">
              <a:extLst>
                <a:ext uri="{FF2B5EF4-FFF2-40B4-BE49-F238E27FC236}">
                  <a16:creationId xmlns:a16="http://schemas.microsoft.com/office/drawing/2014/main" id="{690D2965-1B35-C745-BD29-2AB790E46E4A}"/>
                </a:ext>
              </a:extLst>
            </p:cNvPr>
            <p:cNvSpPr/>
            <p:nvPr/>
          </p:nvSpPr>
          <p:spPr>
            <a:xfrm flipH="1" flipV="1">
              <a:off x="5236720" y="3587922"/>
              <a:ext cx="720473" cy="40770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4" name="Shape 3058" descr="Line">
              <a:extLst>
                <a:ext uri="{FF2B5EF4-FFF2-40B4-BE49-F238E27FC236}">
                  <a16:creationId xmlns:a16="http://schemas.microsoft.com/office/drawing/2014/main" id="{D2F50F88-915C-8846-8034-18092EBC131F}"/>
                </a:ext>
              </a:extLst>
            </p:cNvPr>
            <p:cNvSpPr/>
            <p:nvPr/>
          </p:nvSpPr>
          <p:spPr>
            <a:xfrm flipH="1">
              <a:off x="5207773" y="4218276"/>
              <a:ext cx="702524" cy="383202"/>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5" name="Shape 3059" descr="Line">
              <a:extLst>
                <a:ext uri="{FF2B5EF4-FFF2-40B4-BE49-F238E27FC236}">
                  <a16:creationId xmlns:a16="http://schemas.microsoft.com/office/drawing/2014/main" id="{F0FBC3A9-5EB7-4344-83BF-A188ABDB7624}"/>
                </a:ext>
              </a:extLst>
            </p:cNvPr>
            <p:cNvSpPr/>
            <p:nvPr/>
          </p:nvSpPr>
          <p:spPr>
            <a:xfrm flipH="1">
              <a:off x="5220824" y="3562872"/>
              <a:ext cx="752202" cy="523005"/>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6" name="Shape 3060" descr="Line">
              <a:extLst>
                <a:ext uri="{FF2B5EF4-FFF2-40B4-BE49-F238E27FC236}">
                  <a16:creationId xmlns:a16="http://schemas.microsoft.com/office/drawing/2014/main" id="{815D98EB-5D67-C848-BA8A-AA24368FC1BD}"/>
                </a:ext>
              </a:extLst>
            </p:cNvPr>
            <p:cNvSpPr/>
            <p:nvPr/>
          </p:nvSpPr>
          <p:spPr>
            <a:xfrm flipH="1" flipV="1">
              <a:off x="5204928" y="3112876"/>
              <a:ext cx="708034" cy="833478"/>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7" name="Shape 3061" descr="Line">
              <a:extLst>
                <a:ext uri="{FF2B5EF4-FFF2-40B4-BE49-F238E27FC236}">
                  <a16:creationId xmlns:a16="http://schemas.microsoft.com/office/drawing/2014/main" id="{64F69C00-598D-3841-B5B5-4FE7E31F7A9B}"/>
                </a:ext>
              </a:extLst>
            </p:cNvPr>
            <p:cNvSpPr/>
            <p:nvPr/>
          </p:nvSpPr>
          <p:spPr>
            <a:xfrm flipH="1">
              <a:off x="5208351" y="3626372"/>
              <a:ext cx="701174" cy="963921"/>
            </a:xfrm>
            <a:prstGeom prst="line">
              <a:avLst/>
            </a:prstGeom>
            <a:ln w="25400">
              <a:solidFill>
                <a:schemeClr val="tx1"/>
              </a:solidFill>
              <a:miter lim="400000"/>
              <a:headEnd type="triangle"/>
              <a:tailEnd type="none"/>
            </a:ln>
          </p:spPr>
          <p:txBody>
            <a:bodyPr lIns="22859" tIns="22859" rIns="22859" bIns="22859"/>
            <a:lstStyle/>
            <a:p>
              <a:pPr>
                <a:defRPr sz="4800" b="0">
                  <a:latin typeface="Lucida Grande"/>
                  <a:ea typeface="Lucida Grande"/>
                  <a:cs typeface="Lucida Grande"/>
                  <a:sym typeface="Lucida Grande"/>
                </a:defRPr>
              </a:pPr>
              <a:endParaRPr sz="2400" dirty="0"/>
            </a:p>
          </p:txBody>
        </p:sp>
        <p:sp>
          <p:nvSpPr>
            <p:cNvPr id="58" name="Shape 3062" descr="Circle">
              <a:extLst>
                <a:ext uri="{FF2B5EF4-FFF2-40B4-BE49-F238E27FC236}">
                  <a16:creationId xmlns:a16="http://schemas.microsoft.com/office/drawing/2014/main" id="{397D216E-8497-5F4B-B18E-5CDCF44189A0}"/>
                </a:ext>
              </a:extLst>
            </p:cNvPr>
            <p:cNvSpPr/>
            <p:nvPr/>
          </p:nvSpPr>
          <p:spPr>
            <a:xfrm flipH="1">
              <a:off x="4920221" y="2767619"/>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59" name="Shape 3063" descr="Circle">
              <a:extLst>
                <a:ext uri="{FF2B5EF4-FFF2-40B4-BE49-F238E27FC236}">
                  <a16:creationId xmlns:a16="http://schemas.microsoft.com/office/drawing/2014/main" id="{6D6D7F41-A6D6-424E-9557-0219B9C1D304}"/>
                </a:ext>
              </a:extLst>
            </p:cNvPr>
            <p:cNvSpPr/>
            <p:nvPr/>
          </p:nvSpPr>
          <p:spPr>
            <a:xfrm flipH="1">
              <a:off x="4920221"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0" name="Shape 3064" descr="Circle">
              <a:extLst>
                <a:ext uri="{FF2B5EF4-FFF2-40B4-BE49-F238E27FC236}">
                  <a16:creationId xmlns:a16="http://schemas.microsoft.com/office/drawing/2014/main" id="{D8AA516D-E15E-1F48-BC9B-8CFB8E3DB69D}"/>
                </a:ext>
              </a:extLst>
            </p:cNvPr>
            <p:cNvSpPr/>
            <p:nvPr/>
          </p:nvSpPr>
          <p:spPr>
            <a:xfrm flipH="1">
              <a:off x="4920221" y="3896135"/>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1" name="Shape 3065" descr="Circle">
              <a:extLst>
                <a:ext uri="{FF2B5EF4-FFF2-40B4-BE49-F238E27FC236}">
                  <a16:creationId xmlns:a16="http://schemas.microsoft.com/office/drawing/2014/main" id="{4840B4CD-CB27-EE45-B82E-4FC8C5D95054}"/>
                </a:ext>
              </a:extLst>
            </p:cNvPr>
            <p:cNvSpPr/>
            <p:nvPr/>
          </p:nvSpPr>
          <p:spPr>
            <a:xfrm flipH="1">
              <a:off x="4920221" y="4460392"/>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2" name="Shape 3009" descr="Circle">
              <a:extLst>
                <a:ext uri="{FF2B5EF4-FFF2-40B4-BE49-F238E27FC236}">
                  <a16:creationId xmlns:a16="http://schemas.microsoft.com/office/drawing/2014/main" id="{63ABAAD1-E9AE-5E4F-B921-7CA8B787ECAE}"/>
                </a:ext>
              </a:extLst>
            </p:cNvPr>
            <p:cNvSpPr/>
            <p:nvPr/>
          </p:nvSpPr>
          <p:spPr>
            <a:xfrm flipH="1">
              <a:off x="5850902" y="3331876"/>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sp>
          <p:nvSpPr>
            <p:cNvPr id="63" name="Shape 3010" descr="Circle">
              <a:extLst>
                <a:ext uri="{FF2B5EF4-FFF2-40B4-BE49-F238E27FC236}">
                  <a16:creationId xmlns:a16="http://schemas.microsoft.com/office/drawing/2014/main" id="{9044C10F-8E81-3B41-B231-F69236B70C68}"/>
                </a:ext>
              </a:extLst>
            </p:cNvPr>
            <p:cNvSpPr/>
            <p:nvPr/>
          </p:nvSpPr>
          <p:spPr>
            <a:xfrm flipH="1">
              <a:off x="5850902" y="3896134"/>
              <a:ext cx="376238" cy="376238"/>
            </a:xfrm>
            <a:prstGeom prst="ellipse">
              <a:avLst/>
            </a:prstGeom>
            <a:solidFill>
              <a:schemeClr val="accent3"/>
            </a:solidFill>
            <a:ln w="25400">
              <a:solidFill>
                <a:schemeClr val="tx1"/>
              </a:solidFill>
              <a:miter lim="400000"/>
            </a:ln>
            <a:effectLst>
              <a:outerShdw dir="5400000" rotWithShape="0">
                <a:srgbClr val="000000">
                  <a:alpha val="50000"/>
                </a:srgbClr>
              </a:outerShdw>
            </a:effectLst>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p>
          </p:txBody>
        </p:sp>
      </p:grpSp>
      <p:pic>
        <p:nvPicPr>
          <p:cNvPr id="64" name="Picture 63">
            <a:extLst>
              <a:ext uri="{FF2B5EF4-FFF2-40B4-BE49-F238E27FC236}">
                <a16:creationId xmlns:a16="http://schemas.microsoft.com/office/drawing/2014/main" id="{00D4D151-791B-5149-8A96-D73CBD181AF9}"/>
              </a:ext>
            </a:extLst>
          </p:cNvPr>
          <p:cNvPicPr>
            <a:picLocks noChangeAspect="1"/>
          </p:cNvPicPr>
          <p:nvPr/>
        </p:nvPicPr>
        <p:blipFill>
          <a:blip r:embed="rId3"/>
          <a:stretch>
            <a:fillRect/>
          </a:stretch>
        </p:blipFill>
        <p:spPr>
          <a:xfrm>
            <a:off x="647483" y="1910902"/>
            <a:ext cx="3657600" cy="3657600"/>
          </a:xfrm>
          <a:prstGeom prst="rect">
            <a:avLst/>
          </a:prstGeom>
        </p:spPr>
      </p:pic>
      <p:sp>
        <p:nvSpPr>
          <p:cNvPr id="65" name="Shape 3066" descr="Random vector">
            <a:extLst>
              <a:ext uri="{FF2B5EF4-FFF2-40B4-BE49-F238E27FC236}">
                <a16:creationId xmlns:a16="http://schemas.microsoft.com/office/drawing/2014/main" id="{A019A556-1755-5641-AEC3-9EFFDB6F8CB8}"/>
              </a:ext>
            </a:extLst>
          </p:cNvPr>
          <p:cNvSpPr/>
          <p:nvPr/>
        </p:nvSpPr>
        <p:spPr>
          <a:xfrm>
            <a:off x="9291448" y="2434813"/>
            <a:ext cx="2364686"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a:defRPr sz="4800" b="0">
                <a:latin typeface="Helvetica"/>
                <a:ea typeface="Helvetica"/>
                <a:cs typeface="Helvetica"/>
                <a:sym typeface="Helvetica"/>
              </a:defRPr>
            </a:pPr>
            <a:r>
              <a:rPr lang="en-US" sz="2600" dirty="0">
                <a:latin typeface="Calibri" panose="020F0502020204030204" pitchFamily="34" charset="0"/>
                <a:cs typeface="Calibri" panose="020F0502020204030204" pitchFamily="34" charset="0"/>
              </a:rPr>
              <a:t>Prediction vector</a:t>
            </a:r>
            <a:endParaRPr sz="2600" dirty="0">
              <a:latin typeface="Calibri" panose="020F0502020204030204" pitchFamily="34" charset="0"/>
              <a:cs typeface="Calibri" panose="020F0502020204030204" pitchFamily="34" charset="0"/>
            </a:endParaRPr>
          </a:p>
        </p:txBody>
      </p:sp>
      <p:grpSp>
        <p:nvGrpSpPr>
          <p:cNvPr id="66" name="Group 65">
            <a:extLst>
              <a:ext uri="{FF2B5EF4-FFF2-40B4-BE49-F238E27FC236}">
                <a16:creationId xmlns:a16="http://schemas.microsoft.com/office/drawing/2014/main" id="{422CE01E-04B5-7B4C-A2CE-D88C6F4C3ECC}"/>
              </a:ext>
            </a:extLst>
          </p:cNvPr>
          <p:cNvGrpSpPr/>
          <p:nvPr/>
        </p:nvGrpSpPr>
        <p:grpSpPr>
          <a:xfrm>
            <a:off x="10396455" y="3064496"/>
            <a:ext cx="154666" cy="1350932"/>
            <a:chOff x="645387" y="4776829"/>
            <a:chExt cx="188843" cy="1350932"/>
          </a:xfrm>
        </p:grpSpPr>
        <p:sp>
          <p:nvSpPr>
            <p:cNvPr id="67" name="Rectangle 66">
              <a:extLst>
                <a:ext uri="{FF2B5EF4-FFF2-40B4-BE49-F238E27FC236}">
                  <a16:creationId xmlns:a16="http://schemas.microsoft.com/office/drawing/2014/main" id="{882EE623-1E64-AC4F-8C9A-E44F0A2E8FC5}"/>
                </a:ext>
              </a:extLst>
            </p:cNvPr>
            <p:cNvSpPr/>
            <p:nvPr/>
          </p:nvSpPr>
          <p:spPr>
            <a:xfrm>
              <a:off x="645387" y="4776829"/>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0B55CB40-9C00-CF42-BE1F-15DC5A2AD51B}"/>
                </a:ext>
              </a:extLst>
            </p:cNvPr>
            <p:cNvSpPr/>
            <p:nvPr/>
          </p:nvSpPr>
          <p:spPr>
            <a:xfrm>
              <a:off x="645387" y="4970240"/>
              <a:ext cx="188843" cy="19046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51CD5E9B-DF7E-C147-B6AB-0E1DADA1C754}"/>
                </a:ext>
              </a:extLst>
            </p:cNvPr>
            <p:cNvSpPr/>
            <p:nvPr/>
          </p:nvSpPr>
          <p:spPr>
            <a:xfrm>
              <a:off x="645387" y="5163651"/>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23535E77-21ED-1D42-AB6D-4F01A72B331C}"/>
                </a:ext>
              </a:extLst>
            </p:cNvPr>
            <p:cNvSpPr/>
            <p:nvPr/>
          </p:nvSpPr>
          <p:spPr>
            <a:xfrm>
              <a:off x="645387" y="5357062"/>
              <a:ext cx="188843" cy="190464"/>
            </a:xfrm>
            <a:prstGeom prst="rect">
              <a:avLst/>
            </a:prstGeom>
            <a:solidFill>
              <a:schemeClr val="tx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AFC8FF71-88CD-6240-B47D-E713A15644A1}"/>
                </a:ext>
              </a:extLst>
            </p:cNvPr>
            <p:cNvSpPr/>
            <p:nvPr/>
          </p:nvSpPr>
          <p:spPr>
            <a:xfrm>
              <a:off x="645387" y="5550473"/>
              <a:ext cx="188843" cy="190464"/>
            </a:xfrm>
            <a:prstGeom prst="rect">
              <a:avLst/>
            </a:prstGeom>
            <a:solidFill>
              <a:schemeClr val="bg1">
                <a:lumMod val="65000"/>
                <a:lumOff val="3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C8C9EF9-50A3-694F-B864-B21AC3BEBA5E}"/>
                </a:ext>
              </a:extLst>
            </p:cNvPr>
            <p:cNvSpPr/>
            <p:nvPr/>
          </p:nvSpPr>
          <p:spPr>
            <a:xfrm>
              <a:off x="645387" y="5743884"/>
              <a:ext cx="188843" cy="190464"/>
            </a:xfrm>
            <a:prstGeom prst="rect">
              <a:avLst/>
            </a:prstGeom>
            <a:solidFill>
              <a:schemeClr val="tx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BEC30234-E00A-C84B-B17C-75082B601971}"/>
                </a:ext>
              </a:extLst>
            </p:cNvPr>
            <p:cNvSpPr/>
            <p:nvPr/>
          </p:nvSpPr>
          <p:spPr>
            <a:xfrm>
              <a:off x="645387" y="5937297"/>
              <a:ext cx="188843" cy="190464"/>
            </a:xfrm>
            <a:prstGeom prst="rect">
              <a:avLst/>
            </a:prstGeom>
            <a:solidFill>
              <a:schemeClr val="bg1">
                <a:lumMod val="85000"/>
                <a:lumOff val="1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4" name="Right Arrow 73">
            <a:extLst>
              <a:ext uri="{FF2B5EF4-FFF2-40B4-BE49-F238E27FC236}">
                <a16:creationId xmlns:a16="http://schemas.microsoft.com/office/drawing/2014/main" id="{FD577E4C-CE44-C848-A026-CF91BA6803AE}"/>
              </a:ext>
            </a:extLst>
          </p:cNvPr>
          <p:cNvSpPr/>
          <p:nvPr/>
        </p:nvSpPr>
        <p:spPr>
          <a:xfrm>
            <a:off x="9530104" y="3537947"/>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FD1F1AC0-5F5F-7A42-8B3F-C74D2F272876}"/>
              </a:ext>
            </a:extLst>
          </p:cNvPr>
          <p:cNvSpPr txBox="1"/>
          <p:nvPr/>
        </p:nvSpPr>
        <p:spPr>
          <a:xfrm>
            <a:off x="9291448" y="4689134"/>
            <a:ext cx="2361544" cy="523220"/>
          </a:xfrm>
          <a:prstGeom prst="rect">
            <a:avLst/>
          </a:prstGeom>
          <a:noFill/>
        </p:spPr>
        <p:txBody>
          <a:bodyPr wrap="none" rtlCol="0">
            <a:spAutoFit/>
          </a:bodyPr>
          <a:lstStyle/>
          <a:p>
            <a:r>
              <a:rPr lang="en-US" sz="2800" dirty="0"/>
              <a:t>“SOCCER field”</a:t>
            </a:r>
          </a:p>
        </p:txBody>
      </p:sp>
      <p:sp>
        <p:nvSpPr>
          <p:cNvPr id="76" name="Right Arrow 75">
            <a:extLst>
              <a:ext uri="{FF2B5EF4-FFF2-40B4-BE49-F238E27FC236}">
                <a16:creationId xmlns:a16="http://schemas.microsoft.com/office/drawing/2014/main" id="{CE1DAC6D-3347-7946-BC83-4044AE285A10}"/>
              </a:ext>
            </a:extLst>
          </p:cNvPr>
          <p:cNvSpPr/>
          <p:nvPr/>
        </p:nvSpPr>
        <p:spPr>
          <a:xfrm>
            <a:off x="4662008" y="3536904"/>
            <a:ext cx="682941" cy="413485"/>
          </a:xfrm>
          <a:prstGeom prst="righ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09878381-37DD-7E4E-BF24-F2A9F682B87C}"/>
              </a:ext>
            </a:extLst>
          </p:cNvPr>
          <p:cNvSpPr txBox="1"/>
          <p:nvPr/>
        </p:nvSpPr>
        <p:spPr>
          <a:xfrm>
            <a:off x="7460452" y="3394211"/>
            <a:ext cx="583814" cy="1200329"/>
          </a:xfrm>
          <a:prstGeom prst="rect">
            <a:avLst/>
          </a:prstGeom>
          <a:noFill/>
        </p:spPr>
        <p:txBody>
          <a:bodyPr wrap="none" rtlCol="0">
            <a:spAutoFit/>
          </a:bodyPr>
          <a:lstStyle/>
          <a:p>
            <a:r>
              <a:rPr lang="en-US" sz="7200" dirty="0">
                <a:solidFill>
                  <a:srgbClr val="FF0000"/>
                </a:solidFill>
              </a:rPr>
              <a:t>x</a:t>
            </a:r>
          </a:p>
        </p:txBody>
      </p:sp>
      <p:sp>
        <p:nvSpPr>
          <p:cNvPr id="81" name="TextBox 80">
            <a:extLst>
              <a:ext uri="{FF2B5EF4-FFF2-40B4-BE49-F238E27FC236}">
                <a16:creationId xmlns:a16="http://schemas.microsoft.com/office/drawing/2014/main" id="{4ECEC33A-7E48-DE49-904B-3B1473E55FBF}"/>
              </a:ext>
            </a:extLst>
          </p:cNvPr>
          <p:cNvSpPr txBox="1"/>
          <p:nvPr/>
        </p:nvSpPr>
        <p:spPr>
          <a:xfrm>
            <a:off x="9778084" y="5192847"/>
            <a:ext cx="1391407" cy="523220"/>
          </a:xfrm>
          <a:prstGeom prst="rect">
            <a:avLst/>
          </a:prstGeom>
          <a:noFill/>
        </p:spPr>
        <p:txBody>
          <a:bodyPr wrap="none" rtlCol="0">
            <a:spAutoFit/>
          </a:bodyPr>
          <a:lstStyle/>
          <a:p>
            <a:r>
              <a:rPr lang="en-US" sz="2800" dirty="0">
                <a:solidFill>
                  <a:srgbClr val="FF0000"/>
                </a:solidFill>
              </a:rPr>
              <a:t>WRONG</a:t>
            </a:r>
          </a:p>
        </p:txBody>
      </p:sp>
      <p:sp>
        <p:nvSpPr>
          <p:cNvPr id="82" name="TextBox 81">
            <a:extLst>
              <a:ext uri="{FF2B5EF4-FFF2-40B4-BE49-F238E27FC236}">
                <a16:creationId xmlns:a16="http://schemas.microsoft.com/office/drawing/2014/main" id="{359F744E-61B3-874A-AD74-5B2DE4C22653}"/>
              </a:ext>
            </a:extLst>
          </p:cNvPr>
          <p:cNvSpPr txBox="1"/>
          <p:nvPr/>
        </p:nvSpPr>
        <p:spPr>
          <a:xfrm>
            <a:off x="714103" y="6110099"/>
            <a:ext cx="9695346" cy="523220"/>
          </a:xfrm>
          <a:prstGeom prst="rect">
            <a:avLst/>
          </a:prstGeom>
          <a:noFill/>
        </p:spPr>
        <p:txBody>
          <a:bodyPr wrap="none" rtlCol="0">
            <a:spAutoFit/>
          </a:bodyPr>
          <a:lstStyle/>
          <a:p>
            <a:pPr algn="r"/>
            <a:r>
              <a:rPr lang="en-US" sz="2800" dirty="0"/>
              <a:t>Units 208, 467, and 161 </a:t>
            </a:r>
            <a:r>
              <a:rPr lang="en-US" sz="2800" u="sng" dirty="0"/>
              <a:t>do</a:t>
            </a:r>
            <a:r>
              <a:rPr lang="en-US" sz="2800" dirty="0"/>
              <a:t> change this prediction when removed</a:t>
            </a:r>
          </a:p>
        </p:txBody>
      </p:sp>
    </p:spTree>
    <p:extLst>
      <p:ext uri="{BB962C8B-B14F-4D97-AF65-F5344CB8AC3E}">
        <p14:creationId xmlns:p14="http://schemas.microsoft.com/office/powerpoint/2010/main" val="7346820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19FF1E-E5DC-474C-BDB9-47926A7C45C7}"/>
              </a:ext>
            </a:extLst>
          </p:cNvPr>
          <p:cNvGrpSpPr/>
          <p:nvPr/>
        </p:nvGrpSpPr>
        <p:grpSpPr>
          <a:xfrm>
            <a:off x="122549" y="1325563"/>
            <a:ext cx="12052073" cy="5324230"/>
            <a:chOff x="122549" y="1325563"/>
            <a:chExt cx="12052073" cy="5324230"/>
          </a:xfrm>
        </p:grpSpPr>
        <p:cxnSp>
          <p:nvCxnSpPr>
            <p:cNvPr id="393" name="Elbow Connector 392">
              <a:extLst>
                <a:ext uri="{FF2B5EF4-FFF2-40B4-BE49-F238E27FC236}">
                  <a16:creationId xmlns:a16="http://schemas.microsoft.com/office/drawing/2014/main" id="{7F8C177A-6789-BF4B-80BD-9A553C477E33}"/>
                </a:ext>
              </a:extLst>
            </p:cNvPr>
            <p:cNvCxnSpPr>
              <a:cxnSpLocks/>
              <a:stCxn id="411" idx="0"/>
              <a:endCxn id="394" idx="1"/>
            </p:cNvCxnSpPr>
            <p:nvPr/>
          </p:nvCxnSpPr>
          <p:spPr>
            <a:xfrm rot="16200000" flipH="1">
              <a:off x="3785177" y="1657682"/>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D10A02ED-2F48-8344-BEAB-425709ABF7AD}"/>
                </a:ext>
              </a:extLst>
            </p:cNvPr>
            <p:cNvSpPr/>
            <p:nvPr/>
          </p:nvSpPr>
          <p:spPr>
            <a:xfrm flipV="1">
              <a:off x="399309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5" name="Elbow Connector 394">
              <a:extLst>
                <a:ext uri="{FF2B5EF4-FFF2-40B4-BE49-F238E27FC236}">
                  <a16:creationId xmlns:a16="http://schemas.microsoft.com/office/drawing/2014/main" id="{DF409FC5-C333-534E-9CE5-1FA0AC04A96A}"/>
                </a:ext>
              </a:extLst>
            </p:cNvPr>
            <p:cNvCxnSpPr>
              <a:cxnSpLocks/>
              <a:stCxn id="394" idx="3"/>
            </p:cNvCxnSpPr>
            <p:nvPr/>
          </p:nvCxnSpPr>
          <p:spPr>
            <a:xfrm flipV="1">
              <a:off x="425628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7" name="Diamond 396">
              <a:extLst>
                <a:ext uri="{FF2B5EF4-FFF2-40B4-BE49-F238E27FC236}">
                  <a16:creationId xmlns:a16="http://schemas.microsoft.com/office/drawing/2014/main" id="{2225CEDD-2797-D549-B5EF-C405969CF276}"/>
                </a:ext>
              </a:extLst>
            </p:cNvPr>
            <p:cNvSpPr/>
            <p:nvPr/>
          </p:nvSpPr>
          <p:spPr>
            <a:xfrm flipV="1">
              <a:off x="4658399"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8" name="Elbow Connector 397">
              <a:extLst>
                <a:ext uri="{FF2B5EF4-FFF2-40B4-BE49-F238E27FC236}">
                  <a16:creationId xmlns:a16="http://schemas.microsoft.com/office/drawing/2014/main" id="{C5821BA8-0916-1C4F-8DEB-72B162EEA52B}"/>
                </a:ext>
              </a:extLst>
            </p:cNvPr>
            <p:cNvCxnSpPr>
              <a:cxnSpLocks/>
              <a:stCxn id="397" idx="3"/>
            </p:cNvCxnSpPr>
            <p:nvPr/>
          </p:nvCxnSpPr>
          <p:spPr>
            <a:xfrm flipV="1">
              <a:off x="502166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9" name="Elbow Connector 398">
              <a:extLst>
                <a:ext uri="{FF2B5EF4-FFF2-40B4-BE49-F238E27FC236}">
                  <a16:creationId xmlns:a16="http://schemas.microsoft.com/office/drawing/2014/main" id="{59A61C87-C833-4E40-9966-A9F77DED745C}"/>
                </a:ext>
              </a:extLst>
            </p:cNvPr>
            <p:cNvCxnSpPr>
              <a:cxnSpLocks/>
              <a:endCxn id="397" idx="1"/>
            </p:cNvCxnSpPr>
            <p:nvPr/>
          </p:nvCxnSpPr>
          <p:spPr>
            <a:xfrm rot="16200000" flipH="1">
              <a:off x="4430918"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571FB2E-B3B5-E144-8BD1-AC5DEE1C70FE}"/>
                </a:ext>
              </a:extLst>
            </p:cNvPr>
            <p:cNvCxnSpPr>
              <a:cxnSpLocks/>
              <a:endCxn id="401" idx="2"/>
            </p:cNvCxnSpPr>
            <p:nvPr/>
          </p:nvCxnSpPr>
          <p:spPr>
            <a:xfrm>
              <a:off x="386771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1E658D5F-F93A-FE47-B32B-C111E5F29778}"/>
                </a:ext>
              </a:extLst>
            </p:cNvPr>
            <p:cNvSpPr/>
            <p:nvPr/>
          </p:nvSpPr>
          <p:spPr>
            <a:xfrm flipV="1">
              <a:off x="5284105"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3" name="Elbow Connector 402">
              <a:extLst>
                <a:ext uri="{FF2B5EF4-FFF2-40B4-BE49-F238E27FC236}">
                  <a16:creationId xmlns:a16="http://schemas.microsoft.com/office/drawing/2014/main" id="{98BE3D0D-C1B8-7047-9652-F6FB692A9E9A}"/>
                </a:ext>
              </a:extLst>
            </p:cNvPr>
            <p:cNvCxnSpPr>
              <a:cxnSpLocks/>
              <a:stCxn id="445" idx="0"/>
              <a:endCxn id="404" idx="1"/>
            </p:cNvCxnSpPr>
            <p:nvPr/>
          </p:nvCxnSpPr>
          <p:spPr>
            <a:xfrm rot="16200000" flipH="1">
              <a:off x="2089820" y="1661096"/>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4" name="Rectangle 403">
              <a:extLst>
                <a:ext uri="{FF2B5EF4-FFF2-40B4-BE49-F238E27FC236}">
                  <a16:creationId xmlns:a16="http://schemas.microsoft.com/office/drawing/2014/main" id="{491B1B64-42FC-7C4D-9DE9-DF65E346E483}"/>
                </a:ext>
              </a:extLst>
            </p:cNvPr>
            <p:cNvSpPr/>
            <p:nvPr/>
          </p:nvSpPr>
          <p:spPr>
            <a:xfrm flipV="1">
              <a:off x="2294325" y="17340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5" name="Elbow Connector 404">
              <a:extLst>
                <a:ext uri="{FF2B5EF4-FFF2-40B4-BE49-F238E27FC236}">
                  <a16:creationId xmlns:a16="http://schemas.microsoft.com/office/drawing/2014/main" id="{E3518B90-4886-DB4A-819A-10ACE729A192}"/>
                </a:ext>
              </a:extLst>
            </p:cNvPr>
            <p:cNvCxnSpPr>
              <a:cxnSpLocks/>
              <a:stCxn id="404" idx="3"/>
            </p:cNvCxnSpPr>
            <p:nvPr/>
          </p:nvCxnSpPr>
          <p:spPr>
            <a:xfrm flipV="1">
              <a:off x="2557520" y="15819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7" name="Diamond 406">
              <a:extLst>
                <a:ext uri="{FF2B5EF4-FFF2-40B4-BE49-F238E27FC236}">
                  <a16:creationId xmlns:a16="http://schemas.microsoft.com/office/drawing/2014/main" id="{B51559DB-8487-DB4A-A25D-FED4C3CF223E}"/>
                </a:ext>
              </a:extLst>
            </p:cNvPr>
            <p:cNvSpPr/>
            <p:nvPr/>
          </p:nvSpPr>
          <p:spPr>
            <a:xfrm flipV="1">
              <a:off x="2959628" y="1683969"/>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8" name="Elbow Connector 407">
              <a:extLst>
                <a:ext uri="{FF2B5EF4-FFF2-40B4-BE49-F238E27FC236}">
                  <a16:creationId xmlns:a16="http://schemas.microsoft.com/office/drawing/2014/main" id="{E9AA2E44-39F0-6544-8382-3BD52F688F4E}"/>
                </a:ext>
              </a:extLst>
            </p:cNvPr>
            <p:cNvCxnSpPr>
              <a:cxnSpLocks/>
              <a:stCxn id="407" idx="3"/>
            </p:cNvCxnSpPr>
            <p:nvPr/>
          </p:nvCxnSpPr>
          <p:spPr>
            <a:xfrm flipV="1">
              <a:off x="3322894" y="15819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Elbow Connector 408">
              <a:extLst>
                <a:ext uri="{FF2B5EF4-FFF2-40B4-BE49-F238E27FC236}">
                  <a16:creationId xmlns:a16="http://schemas.microsoft.com/office/drawing/2014/main" id="{219BD851-1593-934C-82F8-6ACAE243147D}"/>
                </a:ext>
              </a:extLst>
            </p:cNvPr>
            <p:cNvCxnSpPr>
              <a:cxnSpLocks/>
              <a:endCxn id="407" idx="1"/>
            </p:cNvCxnSpPr>
            <p:nvPr/>
          </p:nvCxnSpPr>
          <p:spPr>
            <a:xfrm rot="16200000" flipH="1">
              <a:off x="2732147" y="16381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B9F12AC-2A46-A743-B06E-EBEB2F07A82F}"/>
                </a:ext>
              </a:extLst>
            </p:cNvPr>
            <p:cNvCxnSpPr>
              <a:cxnSpLocks/>
              <a:stCxn id="445" idx="6"/>
              <a:endCxn id="411" idx="2"/>
            </p:cNvCxnSpPr>
            <p:nvPr/>
          </p:nvCxnSpPr>
          <p:spPr>
            <a:xfrm>
              <a:off x="2168943" y="1581973"/>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1" name="Oval 410">
              <a:extLst>
                <a:ext uri="{FF2B5EF4-FFF2-40B4-BE49-F238E27FC236}">
                  <a16:creationId xmlns:a16="http://schemas.microsoft.com/office/drawing/2014/main" id="{224997BF-0566-5043-B45B-1AFF61FA7690}"/>
                </a:ext>
              </a:extLst>
            </p:cNvPr>
            <p:cNvSpPr/>
            <p:nvPr/>
          </p:nvSpPr>
          <p:spPr>
            <a:xfrm flipV="1">
              <a:off x="3585334" y="14441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1" name="Diamond 440">
              <a:extLst>
                <a:ext uri="{FF2B5EF4-FFF2-40B4-BE49-F238E27FC236}">
                  <a16:creationId xmlns:a16="http://schemas.microsoft.com/office/drawing/2014/main" id="{5ECF96EA-BB0D-CA4A-8DB7-956D4205D9D6}"/>
                </a:ext>
              </a:extLst>
            </p:cNvPr>
            <p:cNvSpPr/>
            <p:nvPr/>
          </p:nvSpPr>
          <p:spPr>
            <a:xfrm flipV="1">
              <a:off x="9757560"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2" name="Elbow Connector 441">
              <a:extLst>
                <a:ext uri="{FF2B5EF4-FFF2-40B4-BE49-F238E27FC236}">
                  <a16:creationId xmlns:a16="http://schemas.microsoft.com/office/drawing/2014/main" id="{E5D28257-4695-B249-B35E-659F305A3A18}"/>
                </a:ext>
              </a:extLst>
            </p:cNvPr>
            <p:cNvCxnSpPr>
              <a:cxnSpLocks/>
              <a:stCxn id="441" idx="3"/>
            </p:cNvCxnSpPr>
            <p:nvPr/>
          </p:nvCxnSpPr>
          <p:spPr>
            <a:xfrm flipV="1">
              <a:off x="10120826"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Elbow Connector 442">
              <a:extLst>
                <a:ext uri="{FF2B5EF4-FFF2-40B4-BE49-F238E27FC236}">
                  <a16:creationId xmlns:a16="http://schemas.microsoft.com/office/drawing/2014/main" id="{FD72471E-64B4-3448-A072-48612DACA9F4}"/>
                </a:ext>
              </a:extLst>
            </p:cNvPr>
            <p:cNvCxnSpPr>
              <a:cxnSpLocks/>
              <a:endCxn id="441" idx="1"/>
            </p:cNvCxnSpPr>
            <p:nvPr/>
          </p:nvCxnSpPr>
          <p:spPr>
            <a:xfrm rot="16200000" flipH="1">
              <a:off x="9530079"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E2161C31-6959-0C48-B504-655216F9DD24}"/>
                </a:ext>
              </a:extLst>
            </p:cNvPr>
            <p:cNvCxnSpPr>
              <a:cxnSpLocks/>
              <a:endCxn id="415" idx="2"/>
            </p:cNvCxnSpPr>
            <p:nvPr/>
          </p:nvCxnSpPr>
          <p:spPr>
            <a:xfrm>
              <a:off x="8966877"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5" name="Oval 414">
              <a:extLst>
                <a:ext uri="{FF2B5EF4-FFF2-40B4-BE49-F238E27FC236}">
                  <a16:creationId xmlns:a16="http://schemas.microsoft.com/office/drawing/2014/main" id="{A6C2B56F-DDA3-5B4E-9E97-19D29EC16664}"/>
                </a:ext>
              </a:extLst>
            </p:cNvPr>
            <p:cNvSpPr/>
            <p:nvPr/>
          </p:nvSpPr>
          <p:spPr>
            <a:xfrm flipV="1">
              <a:off x="1038326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8" name="Elbow Connector 437">
              <a:extLst>
                <a:ext uri="{FF2B5EF4-FFF2-40B4-BE49-F238E27FC236}">
                  <a16:creationId xmlns:a16="http://schemas.microsoft.com/office/drawing/2014/main" id="{89940EFA-29CC-8F4F-A277-FC8AA7DFDE31}"/>
                </a:ext>
              </a:extLst>
            </p:cNvPr>
            <p:cNvCxnSpPr>
              <a:cxnSpLocks/>
              <a:stCxn id="401" idx="0"/>
              <a:endCxn id="439" idx="1"/>
            </p:cNvCxnSpPr>
            <p:nvPr/>
          </p:nvCxnSpPr>
          <p:spPr>
            <a:xfrm rot="16200000" flipH="1">
              <a:off x="5485372" y="1656258"/>
              <a:ext cx="145852" cy="27283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9" name="Rectangle 438">
              <a:extLst>
                <a:ext uri="{FF2B5EF4-FFF2-40B4-BE49-F238E27FC236}">
                  <a16:creationId xmlns:a16="http://schemas.microsoft.com/office/drawing/2014/main" id="{D92089E9-9E8B-F546-BCEF-F56A173EABAC}"/>
                </a:ext>
              </a:extLst>
            </p:cNvPr>
            <p:cNvSpPr/>
            <p:nvPr/>
          </p:nvSpPr>
          <p:spPr>
            <a:xfrm flipV="1">
              <a:off x="569471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0" name="Elbow Connector 439">
              <a:extLst>
                <a:ext uri="{FF2B5EF4-FFF2-40B4-BE49-F238E27FC236}">
                  <a16:creationId xmlns:a16="http://schemas.microsoft.com/office/drawing/2014/main" id="{2C30624F-D02E-774D-8C12-060E5F53485C}"/>
                </a:ext>
              </a:extLst>
            </p:cNvPr>
            <p:cNvCxnSpPr>
              <a:cxnSpLocks/>
              <a:stCxn id="439" idx="3"/>
            </p:cNvCxnSpPr>
            <p:nvPr/>
          </p:nvCxnSpPr>
          <p:spPr>
            <a:xfrm flipV="1">
              <a:off x="595790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Elbow Connector 435">
              <a:extLst>
                <a:ext uri="{FF2B5EF4-FFF2-40B4-BE49-F238E27FC236}">
                  <a16:creationId xmlns:a16="http://schemas.microsoft.com/office/drawing/2014/main" id="{9C564B50-1FAA-FA47-BEB2-E02311712BB8}"/>
                </a:ext>
              </a:extLst>
            </p:cNvPr>
            <p:cNvCxnSpPr>
              <a:cxnSpLocks/>
              <a:stCxn id="435" idx="3"/>
            </p:cNvCxnSpPr>
            <p:nvPr/>
          </p:nvCxnSpPr>
          <p:spPr>
            <a:xfrm flipV="1">
              <a:off x="672328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Elbow Connector 436">
              <a:extLst>
                <a:ext uri="{FF2B5EF4-FFF2-40B4-BE49-F238E27FC236}">
                  <a16:creationId xmlns:a16="http://schemas.microsoft.com/office/drawing/2014/main" id="{ED302EE7-9E39-E748-9B39-92902A4765EB}"/>
                </a:ext>
              </a:extLst>
            </p:cNvPr>
            <p:cNvCxnSpPr>
              <a:cxnSpLocks/>
              <a:endCxn id="435" idx="1"/>
            </p:cNvCxnSpPr>
            <p:nvPr/>
          </p:nvCxnSpPr>
          <p:spPr>
            <a:xfrm rot="16200000" flipH="1">
              <a:off x="6132537"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9AFAED5-B480-AB4A-BE15-B2EAE4A54FB1}"/>
                </a:ext>
              </a:extLst>
            </p:cNvPr>
            <p:cNvCxnSpPr>
              <a:cxnSpLocks/>
              <a:endCxn id="419" idx="2"/>
            </p:cNvCxnSpPr>
            <p:nvPr/>
          </p:nvCxnSpPr>
          <p:spPr>
            <a:xfrm>
              <a:off x="556933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9" name="Oval 418">
              <a:extLst>
                <a:ext uri="{FF2B5EF4-FFF2-40B4-BE49-F238E27FC236}">
                  <a16:creationId xmlns:a16="http://schemas.microsoft.com/office/drawing/2014/main" id="{824FEC62-0650-DD44-82CC-091DDACEB26A}"/>
                </a:ext>
              </a:extLst>
            </p:cNvPr>
            <p:cNvSpPr/>
            <p:nvPr/>
          </p:nvSpPr>
          <p:spPr>
            <a:xfrm flipV="1">
              <a:off x="6985726"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2" name="Elbow Connector 431">
              <a:extLst>
                <a:ext uri="{FF2B5EF4-FFF2-40B4-BE49-F238E27FC236}">
                  <a16:creationId xmlns:a16="http://schemas.microsoft.com/office/drawing/2014/main" id="{A6B21595-E6BF-AC45-8215-7F8155A178E3}"/>
                </a:ext>
              </a:extLst>
            </p:cNvPr>
            <p:cNvCxnSpPr>
              <a:cxnSpLocks/>
              <a:stCxn id="419" idx="0"/>
              <a:endCxn id="433" idx="1"/>
            </p:cNvCxnSpPr>
            <p:nvPr/>
          </p:nvCxnSpPr>
          <p:spPr>
            <a:xfrm rot="16200000" flipH="1">
              <a:off x="7185568" y="1657682"/>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Rectangle 432">
              <a:extLst>
                <a:ext uri="{FF2B5EF4-FFF2-40B4-BE49-F238E27FC236}">
                  <a16:creationId xmlns:a16="http://schemas.microsoft.com/office/drawing/2014/main" id="{03C6BA7B-58F3-3645-AF05-1C032E978472}"/>
                </a:ext>
              </a:extLst>
            </p:cNvPr>
            <p:cNvSpPr/>
            <p:nvPr/>
          </p:nvSpPr>
          <p:spPr>
            <a:xfrm flipV="1">
              <a:off x="739348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4" name="Elbow Connector 433">
              <a:extLst>
                <a:ext uri="{FF2B5EF4-FFF2-40B4-BE49-F238E27FC236}">
                  <a16:creationId xmlns:a16="http://schemas.microsoft.com/office/drawing/2014/main" id="{53DEA955-4F48-524D-8667-B8576CA779F9}"/>
                </a:ext>
              </a:extLst>
            </p:cNvPr>
            <p:cNvCxnSpPr>
              <a:cxnSpLocks/>
              <a:stCxn id="433" idx="3"/>
            </p:cNvCxnSpPr>
            <p:nvPr/>
          </p:nvCxnSpPr>
          <p:spPr>
            <a:xfrm flipV="1">
              <a:off x="765668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127DA5E5-D66A-D648-964A-2FE6B081E2F9}"/>
                </a:ext>
              </a:extLst>
            </p:cNvPr>
            <p:cNvCxnSpPr>
              <a:cxnSpLocks/>
            </p:cNvCxnSpPr>
            <p:nvPr/>
          </p:nvCxnSpPr>
          <p:spPr>
            <a:xfrm>
              <a:off x="7268107" y="15819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Elbow Connector 428">
              <a:extLst>
                <a:ext uri="{FF2B5EF4-FFF2-40B4-BE49-F238E27FC236}">
                  <a16:creationId xmlns:a16="http://schemas.microsoft.com/office/drawing/2014/main" id="{D60288A2-38E3-3943-B847-71D068CB776E}"/>
                </a:ext>
              </a:extLst>
            </p:cNvPr>
            <p:cNvCxnSpPr>
              <a:cxnSpLocks/>
              <a:stCxn id="423" idx="0"/>
              <a:endCxn id="430" idx="1"/>
            </p:cNvCxnSpPr>
            <p:nvPr/>
          </p:nvCxnSpPr>
          <p:spPr>
            <a:xfrm rot="16200000" flipH="1">
              <a:off x="8884339" y="1657683"/>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0" name="Rectangle 429">
              <a:extLst>
                <a:ext uri="{FF2B5EF4-FFF2-40B4-BE49-F238E27FC236}">
                  <a16:creationId xmlns:a16="http://schemas.microsoft.com/office/drawing/2014/main" id="{F8FAD658-4505-5D44-AB36-71DEBE6F3858}"/>
                </a:ext>
              </a:extLst>
            </p:cNvPr>
            <p:cNvSpPr/>
            <p:nvPr/>
          </p:nvSpPr>
          <p:spPr>
            <a:xfrm flipV="1">
              <a:off x="909225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1" name="Elbow Connector 430">
              <a:extLst>
                <a:ext uri="{FF2B5EF4-FFF2-40B4-BE49-F238E27FC236}">
                  <a16:creationId xmlns:a16="http://schemas.microsoft.com/office/drawing/2014/main" id="{19802C58-ABDB-8348-9E3F-0074FDC7C728}"/>
                </a:ext>
              </a:extLst>
            </p:cNvPr>
            <p:cNvCxnSpPr>
              <a:cxnSpLocks/>
              <a:stCxn id="430" idx="3"/>
            </p:cNvCxnSpPr>
            <p:nvPr/>
          </p:nvCxnSpPr>
          <p:spPr>
            <a:xfrm flipV="1">
              <a:off x="935545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Oval 422">
              <a:extLst>
                <a:ext uri="{FF2B5EF4-FFF2-40B4-BE49-F238E27FC236}">
                  <a16:creationId xmlns:a16="http://schemas.microsoft.com/office/drawing/2014/main" id="{C6929F0A-D2E2-CD49-B484-24656AB6A55B}"/>
                </a:ext>
              </a:extLst>
            </p:cNvPr>
            <p:cNvSpPr/>
            <p:nvPr/>
          </p:nvSpPr>
          <p:spPr>
            <a:xfrm flipV="1">
              <a:off x="868449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25" name="Straight Connector 424">
              <a:extLst>
                <a:ext uri="{FF2B5EF4-FFF2-40B4-BE49-F238E27FC236}">
                  <a16:creationId xmlns:a16="http://schemas.microsoft.com/office/drawing/2014/main" id="{943AD127-B43D-8447-99B6-973EA8069D10}"/>
                </a:ext>
              </a:extLst>
            </p:cNvPr>
            <p:cNvCxnSpPr>
              <a:cxnSpLocks/>
            </p:cNvCxnSpPr>
            <p:nvPr/>
          </p:nvCxnSpPr>
          <p:spPr>
            <a:xfrm>
              <a:off x="8526772" y="15819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FAA325A-8F8C-644E-B8DC-886076140CAA}"/>
                </a:ext>
              </a:extLst>
            </p:cNvPr>
            <p:cNvSpPr/>
            <p:nvPr/>
          </p:nvSpPr>
          <p:spPr>
            <a:xfrm>
              <a:off x="805625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7" name="Oval 426">
              <a:extLst>
                <a:ext uri="{FF2B5EF4-FFF2-40B4-BE49-F238E27FC236}">
                  <a16:creationId xmlns:a16="http://schemas.microsoft.com/office/drawing/2014/main" id="{2180CF6A-D01C-9143-A4BB-DFC530CED8BA}"/>
                </a:ext>
              </a:extLst>
            </p:cNvPr>
            <p:cNvSpPr/>
            <p:nvPr/>
          </p:nvSpPr>
          <p:spPr>
            <a:xfrm>
              <a:off x="821592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8" name="Oval 427">
              <a:extLst>
                <a:ext uri="{FF2B5EF4-FFF2-40B4-BE49-F238E27FC236}">
                  <a16:creationId xmlns:a16="http://schemas.microsoft.com/office/drawing/2014/main" id="{6B268A4F-B61C-C846-ABE5-9A12DC738DB2}"/>
                </a:ext>
              </a:extLst>
            </p:cNvPr>
            <p:cNvSpPr/>
            <p:nvPr/>
          </p:nvSpPr>
          <p:spPr>
            <a:xfrm>
              <a:off x="8373580"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5" name="Oval 444">
              <a:extLst>
                <a:ext uri="{FF2B5EF4-FFF2-40B4-BE49-F238E27FC236}">
                  <a16:creationId xmlns:a16="http://schemas.microsoft.com/office/drawing/2014/main" id="{951F79B1-FDC1-0B40-948D-560869A4995F}"/>
                </a:ext>
              </a:extLst>
            </p:cNvPr>
            <p:cNvSpPr/>
            <p:nvPr/>
          </p:nvSpPr>
          <p:spPr>
            <a:xfrm flipV="1">
              <a:off x="1893392"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6" name="Google Shape;399;p3">
              <a:extLst>
                <a:ext uri="{FF2B5EF4-FFF2-40B4-BE49-F238E27FC236}">
                  <a16:creationId xmlns:a16="http://schemas.microsoft.com/office/drawing/2014/main" id="{F2F6F566-4D20-0F40-B4F1-E3224D8FE34C}"/>
                </a:ext>
              </a:extLst>
            </p:cNvPr>
            <p:cNvSpPr/>
            <p:nvPr/>
          </p:nvSpPr>
          <p:spPr>
            <a:xfrm rot="16200000">
              <a:off x="1311652" y="142796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7" name="Straight Connector 446">
              <a:extLst>
                <a:ext uri="{FF2B5EF4-FFF2-40B4-BE49-F238E27FC236}">
                  <a16:creationId xmlns:a16="http://schemas.microsoft.com/office/drawing/2014/main" id="{039F4F62-E2A5-CC47-B7F8-281EE17C08E2}"/>
                </a:ext>
              </a:extLst>
            </p:cNvPr>
            <p:cNvCxnSpPr>
              <a:cxnSpLocks/>
              <a:stCxn id="446" idx="2"/>
              <a:endCxn id="445" idx="2"/>
            </p:cNvCxnSpPr>
            <p:nvPr/>
          </p:nvCxnSpPr>
          <p:spPr>
            <a:xfrm>
              <a:off x="1623148" y="158197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8" name="TextBox 447">
              <a:extLst>
                <a:ext uri="{FF2B5EF4-FFF2-40B4-BE49-F238E27FC236}">
                  <a16:creationId xmlns:a16="http://schemas.microsoft.com/office/drawing/2014/main" id="{DFD8F840-F6EF-A449-AABA-79745B5A44DA}"/>
                </a:ext>
              </a:extLst>
            </p:cNvPr>
            <p:cNvSpPr txBox="1"/>
            <p:nvPr/>
          </p:nvSpPr>
          <p:spPr>
            <a:xfrm>
              <a:off x="315677" y="1325563"/>
              <a:ext cx="87799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Eiffel</a:t>
              </a:r>
            </a:p>
          </p:txBody>
        </p:sp>
        <p:sp>
          <p:nvSpPr>
            <p:cNvPr id="513" name="Diamond 512">
              <a:extLst>
                <a:ext uri="{FF2B5EF4-FFF2-40B4-BE49-F238E27FC236}">
                  <a16:creationId xmlns:a16="http://schemas.microsoft.com/office/drawing/2014/main" id="{5D120DD2-411A-284F-BAEF-227D5741021D}"/>
                </a:ext>
              </a:extLst>
            </p:cNvPr>
            <p:cNvSpPr/>
            <p:nvPr/>
          </p:nvSpPr>
          <p:spPr>
            <a:xfrm flipV="1">
              <a:off x="9754710"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4" name="Elbow Connector 513">
              <a:extLst>
                <a:ext uri="{FF2B5EF4-FFF2-40B4-BE49-F238E27FC236}">
                  <a16:creationId xmlns:a16="http://schemas.microsoft.com/office/drawing/2014/main" id="{59233BF3-36D0-B146-9A41-21899D7C9D90}"/>
                </a:ext>
              </a:extLst>
            </p:cNvPr>
            <p:cNvCxnSpPr>
              <a:cxnSpLocks/>
              <a:stCxn id="513" idx="3"/>
            </p:cNvCxnSpPr>
            <p:nvPr/>
          </p:nvCxnSpPr>
          <p:spPr>
            <a:xfrm flipV="1">
              <a:off x="10117976"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Elbow Connector 514">
              <a:extLst>
                <a:ext uri="{FF2B5EF4-FFF2-40B4-BE49-F238E27FC236}">
                  <a16:creationId xmlns:a16="http://schemas.microsoft.com/office/drawing/2014/main" id="{B1EF5E5E-B7C8-C44A-ADFE-C139DCC4FA10}"/>
                </a:ext>
              </a:extLst>
            </p:cNvPr>
            <p:cNvCxnSpPr>
              <a:cxnSpLocks/>
              <a:endCxn id="513" idx="1"/>
            </p:cNvCxnSpPr>
            <p:nvPr/>
          </p:nvCxnSpPr>
          <p:spPr>
            <a:xfrm rot="16200000" flipH="1">
              <a:off x="9527229"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0F21352A-07C3-B241-A474-CAA505E88D8C}"/>
                </a:ext>
              </a:extLst>
            </p:cNvPr>
            <p:cNvCxnSpPr>
              <a:cxnSpLocks/>
              <a:endCxn id="452" idx="2"/>
            </p:cNvCxnSpPr>
            <p:nvPr/>
          </p:nvCxnSpPr>
          <p:spPr>
            <a:xfrm>
              <a:off x="8964027"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A04ADAE0-6AE3-B14B-B40C-ECD493687F1D}"/>
                </a:ext>
              </a:extLst>
            </p:cNvPr>
            <p:cNvSpPr/>
            <p:nvPr/>
          </p:nvSpPr>
          <p:spPr>
            <a:xfrm flipV="1">
              <a:off x="1038041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0" name="Diamond 509">
              <a:extLst>
                <a:ext uri="{FF2B5EF4-FFF2-40B4-BE49-F238E27FC236}">
                  <a16:creationId xmlns:a16="http://schemas.microsoft.com/office/drawing/2014/main" id="{5F97D667-16B0-0C4F-89DB-8CD34A65C282}"/>
                </a:ext>
              </a:extLst>
            </p:cNvPr>
            <p:cNvSpPr/>
            <p:nvPr/>
          </p:nvSpPr>
          <p:spPr>
            <a:xfrm flipV="1">
              <a:off x="6357168"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1" name="Elbow Connector 510">
              <a:extLst>
                <a:ext uri="{FF2B5EF4-FFF2-40B4-BE49-F238E27FC236}">
                  <a16:creationId xmlns:a16="http://schemas.microsoft.com/office/drawing/2014/main" id="{F8EEB260-3F88-6043-BFFB-53E122AD9734}"/>
                </a:ext>
              </a:extLst>
            </p:cNvPr>
            <p:cNvCxnSpPr>
              <a:cxnSpLocks/>
              <a:stCxn id="510" idx="3"/>
            </p:cNvCxnSpPr>
            <p:nvPr/>
          </p:nvCxnSpPr>
          <p:spPr>
            <a:xfrm flipV="1">
              <a:off x="6720435"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Elbow Connector 511">
              <a:extLst>
                <a:ext uri="{FF2B5EF4-FFF2-40B4-BE49-F238E27FC236}">
                  <a16:creationId xmlns:a16="http://schemas.microsoft.com/office/drawing/2014/main" id="{8C183785-B9B9-1E4F-AC12-730A9B24AA4E}"/>
                </a:ext>
              </a:extLst>
            </p:cNvPr>
            <p:cNvCxnSpPr>
              <a:cxnSpLocks/>
              <a:endCxn id="510" idx="1"/>
            </p:cNvCxnSpPr>
            <p:nvPr/>
          </p:nvCxnSpPr>
          <p:spPr>
            <a:xfrm rot="16200000" flipH="1">
              <a:off x="612968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6F0E26E-C3A0-7245-8E01-F3C0366C3C66}"/>
                </a:ext>
              </a:extLst>
            </p:cNvPr>
            <p:cNvCxnSpPr>
              <a:cxnSpLocks/>
              <a:endCxn id="455" idx="2"/>
            </p:cNvCxnSpPr>
            <p:nvPr/>
          </p:nvCxnSpPr>
          <p:spPr>
            <a:xfrm>
              <a:off x="556648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5" name="Oval 454">
              <a:extLst>
                <a:ext uri="{FF2B5EF4-FFF2-40B4-BE49-F238E27FC236}">
                  <a16:creationId xmlns:a16="http://schemas.microsoft.com/office/drawing/2014/main" id="{687418F1-1246-FF49-B329-782956DA5911}"/>
                </a:ext>
              </a:extLst>
            </p:cNvPr>
            <p:cNvSpPr/>
            <p:nvPr/>
          </p:nvSpPr>
          <p:spPr>
            <a:xfrm flipV="1">
              <a:off x="6982876"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8" name="Elbow Connector 507">
              <a:extLst>
                <a:ext uri="{FF2B5EF4-FFF2-40B4-BE49-F238E27FC236}">
                  <a16:creationId xmlns:a16="http://schemas.microsoft.com/office/drawing/2014/main" id="{188AC87E-775C-EE4F-82CA-AD6793E65512}"/>
                </a:ext>
              </a:extLst>
            </p:cNvPr>
            <p:cNvCxnSpPr>
              <a:cxnSpLocks/>
              <a:stCxn id="507" idx="3"/>
            </p:cNvCxnSpPr>
            <p:nvPr/>
          </p:nvCxnSpPr>
          <p:spPr>
            <a:xfrm flipV="1">
              <a:off x="5021664"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Elbow Connector 508">
              <a:extLst>
                <a:ext uri="{FF2B5EF4-FFF2-40B4-BE49-F238E27FC236}">
                  <a16:creationId xmlns:a16="http://schemas.microsoft.com/office/drawing/2014/main" id="{D6BDACB4-84A4-4549-8EAB-99F1954CB939}"/>
                </a:ext>
              </a:extLst>
            </p:cNvPr>
            <p:cNvCxnSpPr>
              <a:cxnSpLocks/>
              <a:endCxn id="507" idx="1"/>
            </p:cNvCxnSpPr>
            <p:nvPr/>
          </p:nvCxnSpPr>
          <p:spPr>
            <a:xfrm rot="16200000" flipH="1">
              <a:off x="443091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6EB277B-4730-3E4E-8344-B3C1FD77398A}"/>
                </a:ext>
              </a:extLst>
            </p:cNvPr>
            <p:cNvCxnSpPr>
              <a:cxnSpLocks/>
              <a:endCxn id="458" idx="2"/>
            </p:cNvCxnSpPr>
            <p:nvPr/>
          </p:nvCxnSpPr>
          <p:spPr>
            <a:xfrm>
              <a:off x="386771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2F9A4F80-D885-AE45-A7B8-B4A1A0D0B593}"/>
                </a:ext>
              </a:extLst>
            </p:cNvPr>
            <p:cNvSpPr/>
            <p:nvPr/>
          </p:nvSpPr>
          <p:spPr>
            <a:xfrm flipV="1">
              <a:off x="5284105"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4" name="Diamond 503">
              <a:extLst>
                <a:ext uri="{FF2B5EF4-FFF2-40B4-BE49-F238E27FC236}">
                  <a16:creationId xmlns:a16="http://schemas.microsoft.com/office/drawing/2014/main" id="{C63CBCE3-A5EE-014E-B5D2-33BD60DC7E4D}"/>
                </a:ext>
              </a:extLst>
            </p:cNvPr>
            <p:cNvSpPr/>
            <p:nvPr/>
          </p:nvSpPr>
          <p:spPr>
            <a:xfrm flipV="1">
              <a:off x="2959627" y="2341396"/>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5" name="Elbow Connector 504">
              <a:extLst>
                <a:ext uri="{FF2B5EF4-FFF2-40B4-BE49-F238E27FC236}">
                  <a16:creationId xmlns:a16="http://schemas.microsoft.com/office/drawing/2014/main" id="{77090B38-A435-BF4A-9331-27FCD5EDB070}"/>
                </a:ext>
              </a:extLst>
            </p:cNvPr>
            <p:cNvCxnSpPr>
              <a:cxnSpLocks/>
              <a:stCxn id="504" idx="3"/>
            </p:cNvCxnSpPr>
            <p:nvPr/>
          </p:nvCxnSpPr>
          <p:spPr>
            <a:xfrm flipV="1">
              <a:off x="3322893" y="223940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a:extLst>
                <a:ext uri="{FF2B5EF4-FFF2-40B4-BE49-F238E27FC236}">
                  <a16:creationId xmlns:a16="http://schemas.microsoft.com/office/drawing/2014/main" id="{78F584C6-F587-E145-B5F8-C4FBAF7ECD86}"/>
                </a:ext>
              </a:extLst>
            </p:cNvPr>
            <p:cNvCxnSpPr>
              <a:cxnSpLocks/>
              <a:endCxn id="504" idx="1"/>
            </p:cNvCxnSpPr>
            <p:nvPr/>
          </p:nvCxnSpPr>
          <p:spPr>
            <a:xfrm rot="16200000" flipH="1">
              <a:off x="2732146" y="229554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88D41582-C4EB-9648-B6C1-DB267F876258}"/>
                </a:ext>
              </a:extLst>
            </p:cNvPr>
            <p:cNvCxnSpPr>
              <a:cxnSpLocks/>
              <a:stCxn id="496" idx="6"/>
              <a:endCxn id="461" idx="2"/>
            </p:cNvCxnSpPr>
            <p:nvPr/>
          </p:nvCxnSpPr>
          <p:spPr>
            <a:xfrm>
              <a:off x="2168943" y="223939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4D944ADF-83EB-3745-9437-94AEDEC94AF0}"/>
                </a:ext>
              </a:extLst>
            </p:cNvPr>
            <p:cNvSpPr/>
            <p:nvPr/>
          </p:nvSpPr>
          <p:spPr>
            <a:xfrm flipV="1">
              <a:off x="3585334" y="21016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62" name="Straight Connector 461">
              <a:extLst>
                <a:ext uri="{FF2B5EF4-FFF2-40B4-BE49-F238E27FC236}">
                  <a16:creationId xmlns:a16="http://schemas.microsoft.com/office/drawing/2014/main" id="{51566DB7-AB33-D34B-B923-08397B9C1690}"/>
                </a:ext>
              </a:extLst>
            </p:cNvPr>
            <p:cNvCxnSpPr>
              <a:cxnSpLocks/>
            </p:cNvCxnSpPr>
            <p:nvPr/>
          </p:nvCxnSpPr>
          <p:spPr>
            <a:xfrm>
              <a:off x="7265257" y="223939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3" name="Oval 462">
              <a:extLst>
                <a:ext uri="{FF2B5EF4-FFF2-40B4-BE49-F238E27FC236}">
                  <a16:creationId xmlns:a16="http://schemas.microsoft.com/office/drawing/2014/main" id="{C23FCE6E-3D9D-0340-9FAB-307DC18846CF}"/>
                </a:ext>
              </a:extLst>
            </p:cNvPr>
            <p:cNvSpPr/>
            <p:nvPr/>
          </p:nvSpPr>
          <p:spPr>
            <a:xfrm flipV="1">
              <a:off x="868164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0" name="Straight Connector 499">
              <a:extLst>
                <a:ext uri="{FF2B5EF4-FFF2-40B4-BE49-F238E27FC236}">
                  <a16:creationId xmlns:a16="http://schemas.microsoft.com/office/drawing/2014/main" id="{408CD1A8-4811-9643-B490-EB8556B94096}"/>
                </a:ext>
              </a:extLst>
            </p:cNvPr>
            <p:cNvCxnSpPr>
              <a:cxnSpLocks/>
            </p:cNvCxnSpPr>
            <p:nvPr/>
          </p:nvCxnSpPr>
          <p:spPr>
            <a:xfrm>
              <a:off x="8523922" y="223939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530F9609-7587-9E48-B902-577C93C1BEFE}"/>
                </a:ext>
              </a:extLst>
            </p:cNvPr>
            <p:cNvSpPr/>
            <p:nvPr/>
          </p:nvSpPr>
          <p:spPr>
            <a:xfrm>
              <a:off x="805340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02" name="Oval 501">
              <a:extLst>
                <a:ext uri="{FF2B5EF4-FFF2-40B4-BE49-F238E27FC236}">
                  <a16:creationId xmlns:a16="http://schemas.microsoft.com/office/drawing/2014/main" id="{D7C2DFE8-935A-024B-9F29-C51221733284}"/>
                </a:ext>
              </a:extLst>
            </p:cNvPr>
            <p:cNvSpPr/>
            <p:nvPr/>
          </p:nvSpPr>
          <p:spPr>
            <a:xfrm>
              <a:off x="821307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3" name="Oval 502">
              <a:extLst>
                <a:ext uri="{FF2B5EF4-FFF2-40B4-BE49-F238E27FC236}">
                  <a16:creationId xmlns:a16="http://schemas.microsoft.com/office/drawing/2014/main" id="{5BE53A89-7ACD-1F48-AB9D-14C74E857E88}"/>
                </a:ext>
              </a:extLst>
            </p:cNvPr>
            <p:cNvSpPr/>
            <p:nvPr/>
          </p:nvSpPr>
          <p:spPr>
            <a:xfrm>
              <a:off x="8370730"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6" name="Oval 495">
              <a:extLst>
                <a:ext uri="{FF2B5EF4-FFF2-40B4-BE49-F238E27FC236}">
                  <a16:creationId xmlns:a16="http://schemas.microsoft.com/office/drawing/2014/main" id="{F149BBB9-0222-C94B-A1D0-EBEC43F75F56}"/>
                </a:ext>
              </a:extLst>
            </p:cNvPr>
            <p:cNvSpPr/>
            <p:nvPr/>
          </p:nvSpPr>
          <p:spPr>
            <a:xfrm flipV="1">
              <a:off x="1893391"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7" name="Google Shape;399;p3">
              <a:extLst>
                <a:ext uri="{FF2B5EF4-FFF2-40B4-BE49-F238E27FC236}">
                  <a16:creationId xmlns:a16="http://schemas.microsoft.com/office/drawing/2014/main" id="{74DC8F6A-E941-374E-B9A3-295E3A4D281D}"/>
                </a:ext>
              </a:extLst>
            </p:cNvPr>
            <p:cNvSpPr/>
            <p:nvPr/>
          </p:nvSpPr>
          <p:spPr>
            <a:xfrm rot="16200000">
              <a:off x="1311651" y="2085390"/>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98" name="Straight Connector 497">
              <a:extLst>
                <a:ext uri="{FF2B5EF4-FFF2-40B4-BE49-F238E27FC236}">
                  <a16:creationId xmlns:a16="http://schemas.microsoft.com/office/drawing/2014/main" id="{104B7708-AFE5-9440-9FE5-E6A71DB3895D}"/>
                </a:ext>
              </a:extLst>
            </p:cNvPr>
            <p:cNvCxnSpPr>
              <a:cxnSpLocks/>
              <a:stCxn id="497" idx="2"/>
            </p:cNvCxnSpPr>
            <p:nvPr/>
          </p:nvCxnSpPr>
          <p:spPr>
            <a:xfrm>
              <a:off x="1623147" y="2239399"/>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9" name="TextBox 498">
              <a:extLst>
                <a:ext uri="{FF2B5EF4-FFF2-40B4-BE49-F238E27FC236}">
                  <a16:creationId xmlns:a16="http://schemas.microsoft.com/office/drawing/2014/main" id="{C8AFC8C2-CD51-074B-B042-207EE761D335}"/>
                </a:ext>
              </a:extLst>
            </p:cNvPr>
            <p:cNvSpPr txBox="1"/>
            <p:nvPr/>
          </p:nvSpPr>
          <p:spPr>
            <a:xfrm>
              <a:off x="227385" y="2019429"/>
              <a:ext cx="96629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Tower</a:t>
              </a:r>
            </a:p>
          </p:txBody>
        </p:sp>
        <p:cxnSp>
          <p:nvCxnSpPr>
            <p:cNvPr id="491" name="Elbow Connector 490">
              <a:extLst>
                <a:ext uri="{FF2B5EF4-FFF2-40B4-BE49-F238E27FC236}">
                  <a16:creationId xmlns:a16="http://schemas.microsoft.com/office/drawing/2014/main" id="{279CCB39-E9D0-7F49-8E78-A5335C0E8A48}"/>
                </a:ext>
              </a:extLst>
            </p:cNvPr>
            <p:cNvCxnSpPr>
              <a:cxnSpLocks/>
              <a:stCxn id="463" idx="0"/>
              <a:endCxn id="493" idx="1"/>
            </p:cNvCxnSpPr>
            <p:nvPr/>
          </p:nvCxnSpPr>
          <p:spPr>
            <a:xfrm rot="16200000" flipH="1">
              <a:off x="8881489"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1D9B8164-E7C7-5E49-A3FB-A93D25459929}"/>
                </a:ext>
              </a:extLst>
            </p:cNvPr>
            <p:cNvCxnSpPr>
              <a:cxnSpLocks/>
              <a:stCxn id="423" idx="0"/>
              <a:endCxn id="495" idx="2"/>
            </p:cNvCxnSpPr>
            <p:nvPr/>
          </p:nvCxnSpPr>
          <p:spPr>
            <a:xfrm flipH="1">
              <a:off x="8819953" y="1719749"/>
              <a:ext cx="2320"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3" name="Rectangle 492">
              <a:extLst>
                <a:ext uri="{FF2B5EF4-FFF2-40B4-BE49-F238E27FC236}">
                  <a16:creationId xmlns:a16="http://schemas.microsoft.com/office/drawing/2014/main" id="{F6F846C1-FC9A-BE4E-BE9D-96FF7FEEB133}"/>
                </a:ext>
              </a:extLst>
            </p:cNvPr>
            <p:cNvSpPr/>
            <p:nvPr/>
          </p:nvSpPr>
          <p:spPr>
            <a:xfrm flipV="1">
              <a:off x="908940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94" name="Elbow Connector 493">
              <a:extLst>
                <a:ext uri="{FF2B5EF4-FFF2-40B4-BE49-F238E27FC236}">
                  <a16:creationId xmlns:a16="http://schemas.microsoft.com/office/drawing/2014/main" id="{D659A5BA-6763-2949-B5CE-CDAF737F36C1}"/>
                </a:ext>
              </a:extLst>
            </p:cNvPr>
            <p:cNvCxnSpPr>
              <a:cxnSpLocks/>
              <a:stCxn id="493" idx="3"/>
            </p:cNvCxnSpPr>
            <p:nvPr/>
          </p:nvCxnSpPr>
          <p:spPr>
            <a:xfrm flipV="1">
              <a:off x="935260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5" name="Arc 494">
              <a:extLst>
                <a:ext uri="{FF2B5EF4-FFF2-40B4-BE49-F238E27FC236}">
                  <a16:creationId xmlns:a16="http://schemas.microsoft.com/office/drawing/2014/main" id="{2B839C24-D364-4B45-8E45-86CD3C9A1C25}"/>
                </a:ext>
              </a:extLst>
            </p:cNvPr>
            <p:cNvSpPr/>
            <p:nvPr/>
          </p:nvSpPr>
          <p:spPr>
            <a:xfrm flipV="1">
              <a:off x="861984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6" name="Elbow Connector 485">
              <a:extLst>
                <a:ext uri="{FF2B5EF4-FFF2-40B4-BE49-F238E27FC236}">
                  <a16:creationId xmlns:a16="http://schemas.microsoft.com/office/drawing/2014/main" id="{82238F40-3B36-FA4D-AEAA-B4C669A0D8A6}"/>
                </a:ext>
              </a:extLst>
            </p:cNvPr>
            <p:cNvCxnSpPr>
              <a:cxnSpLocks/>
              <a:stCxn id="458" idx="0"/>
              <a:endCxn id="488" idx="1"/>
            </p:cNvCxnSpPr>
            <p:nvPr/>
          </p:nvCxnSpPr>
          <p:spPr>
            <a:xfrm rot="16200000" flipH="1">
              <a:off x="5483947"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35994CD8-D76C-2746-91DD-D0B21D923EBB}"/>
                </a:ext>
              </a:extLst>
            </p:cNvPr>
            <p:cNvCxnSpPr>
              <a:cxnSpLocks/>
            </p:cNvCxnSpPr>
            <p:nvPr/>
          </p:nvCxnSpPr>
          <p:spPr>
            <a:xfrm>
              <a:off x="541991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8" name="Rectangle 487">
              <a:extLst>
                <a:ext uri="{FF2B5EF4-FFF2-40B4-BE49-F238E27FC236}">
                  <a16:creationId xmlns:a16="http://schemas.microsoft.com/office/drawing/2014/main" id="{062BD3DB-3E8F-8F4C-8AB7-B5012B355833}"/>
                </a:ext>
              </a:extLst>
            </p:cNvPr>
            <p:cNvSpPr/>
            <p:nvPr/>
          </p:nvSpPr>
          <p:spPr>
            <a:xfrm flipV="1">
              <a:off x="569186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9" name="Elbow Connector 488">
              <a:extLst>
                <a:ext uri="{FF2B5EF4-FFF2-40B4-BE49-F238E27FC236}">
                  <a16:creationId xmlns:a16="http://schemas.microsoft.com/office/drawing/2014/main" id="{64D44D61-A6D9-3349-AD16-EAFABD9B463D}"/>
                </a:ext>
              </a:extLst>
            </p:cNvPr>
            <p:cNvCxnSpPr>
              <a:cxnSpLocks/>
              <a:stCxn id="488" idx="3"/>
            </p:cNvCxnSpPr>
            <p:nvPr/>
          </p:nvCxnSpPr>
          <p:spPr>
            <a:xfrm flipV="1">
              <a:off x="595505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0" name="Arc 489">
              <a:extLst>
                <a:ext uri="{FF2B5EF4-FFF2-40B4-BE49-F238E27FC236}">
                  <a16:creationId xmlns:a16="http://schemas.microsoft.com/office/drawing/2014/main" id="{3312909E-3F0B-F24A-94C3-1EB555FD1B79}"/>
                </a:ext>
              </a:extLst>
            </p:cNvPr>
            <p:cNvSpPr/>
            <p:nvPr/>
          </p:nvSpPr>
          <p:spPr>
            <a:xfrm flipV="1">
              <a:off x="522230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1" name="Elbow Connector 480">
              <a:extLst>
                <a:ext uri="{FF2B5EF4-FFF2-40B4-BE49-F238E27FC236}">
                  <a16:creationId xmlns:a16="http://schemas.microsoft.com/office/drawing/2014/main" id="{4E0A5C59-8430-E341-AA5D-5D6D2A88DD50}"/>
                </a:ext>
              </a:extLst>
            </p:cNvPr>
            <p:cNvCxnSpPr>
              <a:cxnSpLocks/>
              <a:stCxn id="455" idx="0"/>
              <a:endCxn id="483" idx="1"/>
            </p:cNvCxnSpPr>
            <p:nvPr/>
          </p:nvCxnSpPr>
          <p:spPr>
            <a:xfrm rot="16200000" flipH="1">
              <a:off x="7182718" y="2315108"/>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898D6E6A-F416-5046-8AC3-07FBEEE09A39}"/>
                </a:ext>
              </a:extLst>
            </p:cNvPr>
            <p:cNvCxnSpPr>
              <a:cxnSpLocks/>
              <a:stCxn id="419" idx="0"/>
              <a:endCxn id="485" idx="2"/>
            </p:cNvCxnSpPr>
            <p:nvPr/>
          </p:nvCxnSpPr>
          <p:spPr>
            <a:xfrm flipH="1">
              <a:off x="7121183" y="1719749"/>
              <a:ext cx="2319"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632759A-30A0-CD43-9EFE-DCE29B8492EA}"/>
                </a:ext>
              </a:extLst>
            </p:cNvPr>
            <p:cNvSpPr/>
            <p:nvPr/>
          </p:nvSpPr>
          <p:spPr>
            <a:xfrm flipV="1">
              <a:off x="739063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4" name="Elbow Connector 483">
              <a:extLst>
                <a:ext uri="{FF2B5EF4-FFF2-40B4-BE49-F238E27FC236}">
                  <a16:creationId xmlns:a16="http://schemas.microsoft.com/office/drawing/2014/main" id="{413991AD-E992-8F4A-A364-442ADF5F5A4B}"/>
                </a:ext>
              </a:extLst>
            </p:cNvPr>
            <p:cNvCxnSpPr>
              <a:cxnSpLocks/>
              <a:stCxn id="483" idx="3"/>
            </p:cNvCxnSpPr>
            <p:nvPr/>
          </p:nvCxnSpPr>
          <p:spPr>
            <a:xfrm flipV="1">
              <a:off x="765383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5" name="Arc 484">
              <a:extLst>
                <a:ext uri="{FF2B5EF4-FFF2-40B4-BE49-F238E27FC236}">
                  <a16:creationId xmlns:a16="http://schemas.microsoft.com/office/drawing/2014/main" id="{89AF8949-2193-094D-8AB0-ECE754A4FE0E}"/>
                </a:ext>
              </a:extLst>
            </p:cNvPr>
            <p:cNvSpPr/>
            <p:nvPr/>
          </p:nvSpPr>
          <p:spPr>
            <a:xfrm flipV="1">
              <a:off x="692107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6" name="Elbow Connector 475">
              <a:extLst>
                <a:ext uri="{FF2B5EF4-FFF2-40B4-BE49-F238E27FC236}">
                  <a16:creationId xmlns:a16="http://schemas.microsoft.com/office/drawing/2014/main" id="{DD061C28-809E-B744-B50A-AD0BDD5A34A3}"/>
                </a:ext>
              </a:extLst>
            </p:cNvPr>
            <p:cNvCxnSpPr>
              <a:cxnSpLocks/>
              <a:stCxn id="496" idx="0"/>
              <a:endCxn id="478" idx="1"/>
            </p:cNvCxnSpPr>
            <p:nvPr/>
          </p:nvCxnSpPr>
          <p:spPr>
            <a:xfrm rot="16200000" flipH="1">
              <a:off x="2089819" y="2318522"/>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F486746-DECB-0C4B-AE5F-52DBBA18EEF0}"/>
                </a:ext>
              </a:extLst>
            </p:cNvPr>
            <p:cNvCxnSpPr>
              <a:cxnSpLocks/>
            </p:cNvCxnSpPr>
            <p:nvPr/>
          </p:nvCxnSpPr>
          <p:spPr>
            <a:xfrm>
              <a:off x="2031167" y="17197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8" name="Rectangle 477">
              <a:extLst>
                <a:ext uri="{FF2B5EF4-FFF2-40B4-BE49-F238E27FC236}">
                  <a16:creationId xmlns:a16="http://schemas.microsoft.com/office/drawing/2014/main" id="{914651F8-CE9B-5040-AC94-18C881679845}"/>
                </a:ext>
              </a:extLst>
            </p:cNvPr>
            <p:cNvSpPr/>
            <p:nvPr/>
          </p:nvSpPr>
          <p:spPr>
            <a:xfrm flipV="1">
              <a:off x="2294324" y="239143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9" name="Elbow Connector 478">
              <a:extLst>
                <a:ext uri="{FF2B5EF4-FFF2-40B4-BE49-F238E27FC236}">
                  <a16:creationId xmlns:a16="http://schemas.microsoft.com/office/drawing/2014/main" id="{78F892D2-CED6-664F-8777-CC76D4CA991B}"/>
                </a:ext>
              </a:extLst>
            </p:cNvPr>
            <p:cNvCxnSpPr>
              <a:cxnSpLocks/>
              <a:stCxn id="478" idx="3"/>
            </p:cNvCxnSpPr>
            <p:nvPr/>
          </p:nvCxnSpPr>
          <p:spPr>
            <a:xfrm flipV="1">
              <a:off x="2557518" y="223939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Arc 479">
              <a:extLst>
                <a:ext uri="{FF2B5EF4-FFF2-40B4-BE49-F238E27FC236}">
                  <a16:creationId xmlns:a16="http://schemas.microsoft.com/office/drawing/2014/main" id="{69AF0AD3-847C-B74E-92AD-405361CA9DC5}"/>
                </a:ext>
              </a:extLst>
            </p:cNvPr>
            <p:cNvSpPr/>
            <p:nvPr/>
          </p:nvSpPr>
          <p:spPr>
            <a:xfrm flipV="1">
              <a:off x="1824759" y="20314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1" name="Elbow Connector 470">
              <a:extLst>
                <a:ext uri="{FF2B5EF4-FFF2-40B4-BE49-F238E27FC236}">
                  <a16:creationId xmlns:a16="http://schemas.microsoft.com/office/drawing/2014/main" id="{231F4D1A-1F02-CB48-83E3-6E93E78F5523}"/>
                </a:ext>
              </a:extLst>
            </p:cNvPr>
            <p:cNvCxnSpPr>
              <a:cxnSpLocks/>
              <a:stCxn id="461" idx="0"/>
              <a:endCxn id="473" idx="1"/>
            </p:cNvCxnSpPr>
            <p:nvPr/>
          </p:nvCxnSpPr>
          <p:spPr>
            <a:xfrm rot="16200000" flipH="1">
              <a:off x="3785177" y="2315108"/>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A52400E9-8557-3E48-8A52-87833B2EC0A6}"/>
                </a:ext>
              </a:extLst>
            </p:cNvPr>
            <p:cNvCxnSpPr>
              <a:cxnSpLocks/>
            </p:cNvCxnSpPr>
            <p:nvPr/>
          </p:nvCxnSpPr>
          <p:spPr>
            <a:xfrm>
              <a:off x="372114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3" name="Rectangle 472">
              <a:extLst>
                <a:ext uri="{FF2B5EF4-FFF2-40B4-BE49-F238E27FC236}">
                  <a16:creationId xmlns:a16="http://schemas.microsoft.com/office/drawing/2014/main" id="{EF516D69-9FAB-0A4C-9705-4DFDAA6B8D84}"/>
                </a:ext>
              </a:extLst>
            </p:cNvPr>
            <p:cNvSpPr/>
            <p:nvPr/>
          </p:nvSpPr>
          <p:spPr>
            <a:xfrm flipV="1">
              <a:off x="399309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4" name="Elbow Connector 473">
              <a:extLst>
                <a:ext uri="{FF2B5EF4-FFF2-40B4-BE49-F238E27FC236}">
                  <a16:creationId xmlns:a16="http://schemas.microsoft.com/office/drawing/2014/main" id="{E5361130-A580-8846-A3B2-AF740FB6FDD5}"/>
                </a:ext>
              </a:extLst>
            </p:cNvPr>
            <p:cNvCxnSpPr>
              <a:cxnSpLocks/>
              <a:stCxn id="473" idx="3"/>
            </p:cNvCxnSpPr>
            <p:nvPr/>
          </p:nvCxnSpPr>
          <p:spPr>
            <a:xfrm flipV="1">
              <a:off x="425628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5" name="Arc 474">
              <a:extLst>
                <a:ext uri="{FF2B5EF4-FFF2-40B4-BE49-F238E27FC236}">
                  <a16:creationId xmlns:a16="http://schemas.microsoft.com/office/drawing/2014/main" id="{CB024890-2826-1E41-81FB-0F10D63ECB74}"/>
                </a:ext>
              </a:extLst>
            </p:cNvPr>
            <p:cNvSpPr/>
            <p:nvPr/>
          </p:nvSpPr>
          <p:spPr>
            <a:xfrm flipV="1">
              <a:off x="352353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17" name="Straight Connector 516">
              <a:extLst>
                <a:ext uri="{FF2B5EF4-FFF2-40B4-BE49-F238E27FC236}">
                  <a16:creationId xmlns:a16="http://schemas.microsoft.com/office/drawing/2014/main" id="{B86357C8-CBA0-7E46-B0C6-8EFDF61F6E99}"/>
                </a:ext>
              </a:extLst>
            </p:cNvPr>
            <p:cNvCxnSpPr>
              <a:cxnSpLocks/>
            </p:cNvCxnSpPr>
            <p:nvPr/>
          </p:nvCxnSpPr>
          <p:spPr>
            <a:xfrm>
              <a:off x="712748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2C2336D8-56C4-6648-86BF-84E587A2A23E}"/>
                </a:ext>
              </a:extLst>
            </p:cNvPr>
            <p:cNvCxnSpPr>
              <a:cxnSpLocks/>
            </p:cNvCxnSpPr>
            <p:nvPr/>
          </p:nvCxnSpPr>
          <p:spPr>
            <a:xfrm>
              <a:off x="712748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6C2F5687-E8ED-F94A-A7A1-7D50199AB4F3}"/>
                </a:ext>
              </a:extLst>
            </p:cNvPr>
            <p:cNvCxnSpPr>
              <a:cxnSpLocks/>
            </p:cNvCxnSpPr>
            <p:nvPr/>
          </p:nvCxnSpPr>
          <p:spPr>
            <a:xfrm>
              <a:off x="882625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6EF0E1BE-A404-6D46-9C18-7FB18A16ED48}"/>
                </a:ext>
              </a:extLst>
            </p:cNvPr>
            <p:cNvSpPr/>
            <p:nvPr/>
          </p:nvSpPr>
          <p:spPr>
            <a:xfrm flipV="1">
              <a:off x="908940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1" name="Diamond 520">
              <a:extLst>
                <a:ext uri="{FF2B5EF4-FFF2-40B4-BE49-F238E27FC236}">
                  <a16:creationId xmlns:a16="http://schemas.microsoft.com/office/drawing/2014/main" id="{7BF2EEC1-A957-7B41-AD29-697F1E798147}"/>
                </a:ext>
              </a:extLst>
            </p:cNvPr>
            <p:cNvSpPr/>
            <p:nvPr/>
          </p:nvSpPr>
          <p:spPr>
            <a:xfrm flipV="1">
              <a:off x="9754710"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2" name="Arc 521">
              <a:extLst>
                <a:ext uri="{FF2B5EF4-FFF2-40B4-BE49-F238E27FC236}">
                  <a16:creationId xmlns:a16="http://schemas.microsoft.com/office/drawing/2014/main" id="{7072EA50-F950-284B-9D01-F62D8A863ABA}"/>
                </a:ext>
              </a:extLst>
            </p:cNvPr>
            <p:cNvSpPr/>
            <p:nvPr/>
          </p:nvSpPr>
          <p:spPr>
            <a:xfrm flipV="1">
              <a:off x="861984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23" name="Straight Connector 522">
              <a:extLst>
                <a:ext uri="{FF2B5EF4-FFF2-40B4-BE49-F238E27FC236}">
                  <a16:creationId xmlns:a16="http://schemas.microsoft.com/office/drawing/2014/main" id="{001AA718-EE64-8547-B51E-E39A88F67E85}"/>
                </a:ext>
              </a:extLst>
            </p:cNvPr>
            <p:cNvCxnSpPr>
              <a:cxnSpLocks/>
            </p:cNvCxnSpPr>
            <p:nvPr/>
          </p:nvCxnSpPr>
          <p:spPr>
            <a:xfrm>
              <a:off x="882625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8A9F6FDE-570B-8241-BA39-90EACCE9D240}"/>
                </a:ext>
              </a:extLst>
            </p:cNvPr>
            <p:cNvCxnSpPr>
              <a:cxnSpLocks/>
              <a:endCxn id="520" idx="1"/>
            </p:cNvCxnSpPr>
            <p:nvPr/>
          </p:nvCxnSpPr>
          <p:spPr>
            <a:xfrm flipV="1">
              <a:off x="883077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Elbow Connector 524">
              <a:extLst>
                <a:ext uri="{FF2B5EF4-FFF2-40B4-BE49-F238E27FC236}">
                  <a16:creationId xmlns:a16="http://schemas.microsoft.com/office/drawing/2014/main" id="{4A2C53CC-9AC5-3D4B-AAF5-F08F86601998}"/>
                </a:ext>
              </a:extLst>
            </p:cNvPr>
            <p:cNvCxnSpPr>
              <a:cxnSpLocks/>
              <a:stCxn id="520" idx="3"/>
            </p:cNvCxnSpPr>
            <p:nvPr/>
          </p:nvCxnSpPr>
          <p:spPr>
            <a:xfrm flipV="1">
              <a:off x="935260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Elbow Connector 525">
              <a:extLst>
                <a:ext uri="{FF2B5EF4-FFF2-40B4-BE49-F238E27FC236}">
                  <a16:creationId xmlns:a16="http://schemas.microsoft.com/office/drawing/2014/main" id="{BB45BF72-B01A-3C49-A5BC-1B36FDCCA417}"/>
                </a:ext>
              </a:extLst>
            </p:cNvPr>
            <p:cNvCxnSpPr>
              <a:cxnSpLocks/>
              <a:stCxn id="521" idx="3"/>
            </p:cNvCxnSpPr>
            <p:nvPr/>
          </p:nvCxnSpPr>
          <p:spPr>
            <a:xfrm flipV="1">
              <a:off x="10117976"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Elbow Connector 526">
              <a:extLst>
                <a:ext uri="{FF2B5EF4-FFF2-40B4-BE49-F238E27FC236}">
                  <a16:creationId xmlns:a16="http://schemas.microsoft.com/office/drawing/2014/main" id="{A676FA75-DC9C-8647-B65B-6FE622478BA1}"/>
                </a:ext>
              </a:extLst>
            </p:cNvPr>
            <p:cNvCxnSpPr>
              <a:cxnSpLocks/>
              <a:endCxn id="521" idx="1"/>
            </p:cNvCxnSpPr>
            <p:nvPr/>
          </p:nvCxnSpPr>
          <p:spPr>
            <a:xfrm rot="16200000" flipH="1">
              <a:off x="9527229"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B988E774-4A79-0848-862B-E2C0263BA3D2}"/>
                </a:ext>
              </a:extLst>
            </p:cNvPr>
            <p:cNvCxnSpPr>
              <a:cxnSpLocks/>
              <a:endCxn id="529" idx="2"/>
            </p:cNvCxnSpPr>
            <p:nvPr/>
          </p:nvCxnSpPr>
          <p:spPr>
            <a:xfrm>
              <a:off x="8964027"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9" name="Oval 528">
              <a:extLst>
                <a:ext uri="{FF2B5EF4-FFF2-40B4-BE49-F238E27FC236}">
                  <a16:creationId xmlns:a16="http://schemas.microsoft.com/office/drawing/2014/main" id="{E119276B-9052-2440-AD07-89C1C60DCB61}"/>
                </a:ext>
              </a:extLst>
            </p:cNvPr>
            <p:cNvSpPr/>
            <p:nvPr/>
          </p:nvSpPr>
          <p:spPr>
            <a:xfrm flipV="1">
              <a:off x="1038041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30" name="Straight Connector 529">
              <a:extLst>
                <a:ext uri="{FF2B5EF4-FFF2-40B4-BE49-F238E27FC236}">
                  <a16:creationId xmlns:a16="http://schemas.microsoft.com/office/drawing/2014/main" id="{5249E579-C0C4-5C4D-94C0-614C17CA5D0F}"/>
                </a:ext>
              </a:extLst>
            </p:cNvPr>
            <p:cNvCxnSpPr>
              <a:cxnSpLocks/>
            </p:cNvCxnSpPr>
            <p:nvPr/>
          </p:nvCxnSpPr>
          <p:spPr>
            <a:xfrm>
              <a:off x="542870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31" name="Rectangle 530">
              <a:extLst>
                <a:ext uri="{FF2B5EF4-FFF2-40B4-BE49-F238E27FC236}">
                  <a16:creationId xmlns:a16="http://schemas.microsoft.com/office/drawing/2014/main" id="{4FF84C13-FE64-854D-A541-6A4B13BBE73F}"/>
                </a:ext>
              </a:extLst>
            </p:cNvPr>
            <p:cNvSpPr/>
            <p:nvPr/>
          </p:nvSpPr>
          <p:spPr>
            <a:xfrm flipV="1">
              <a:off x="569186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2" name="Diamond 531">
              <a:extLst>
                <a:ext uri="{FF2B5EF4-FFF2-40B4-BE49-F238E27FC236}">
                  <a16:creationId xmlns:a16="http://schemas.microsoft.com/office/drawing/2014/main" id="{2FE67654-BC3A-B249-A18E-07D7C8FC4487}"/>
                </a:ext>
              </a:extLst>
            </p:cNvPr>
            <p:cNvSpPr/>
            <p:nvPr/>
          </p:nvSpPr>
          <p:spPr>
            <a:xfrm flipV="1">
              <a:off x="635716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3" name="Arc 532">
              <a:extLst>
                <a:ext uri="{FF2B5EF4-FFF2-40B4-BE49-F238E27FC236}">
                  <a16:creationId xmlns:a16="http://schemas.microsoft.com/office/drawing/2014/main" id="{7DBA0715-D627-8B4D-8B99-D044FFFC4D98}"/>
                </a:ext>
              </a:extLst>
            </p:cNvPr>
            <p:cNvSpPr/>
            <p:nvPr/>
          </p:nvSpPr>
          <p:spPr>
            <a:xfrm flipV="1">
              <a:off x="522230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34" name="Straight Connector 533">
              <a:extLst>
                <a:ext uri="{FF2B5EF4-FFF2-40B4-BE49-F238E27FC236}">
                  <a16:creationId xmlns:a16="http://schemas.microsoft.com/office/drawing/2014/main" id="{000B6A81-E14C-274A-ACB6-4DDBD3345BE9}"/>
                </a:ext>
              </a:extLst>
            </p:cNvPr>
            <p:cNvCxnSpPr>
              <a:cxnSpLocks/>
            </p:cNvCxnSpPr>
            <p:nvPr/>
          </p:nvCxnSpPr>
          <p:spPr>
            <a:xfrm>
              <a:off x="542870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AB9267EE-04FB-CF4E-B922-0336536EB4AF}"/>
                </a:ext>
              </a:extLst>
            </p:cNvPr>
            <p:cNvCxnSpPr>
              <a:cxnSpLocks/>
              <a:endCxn id="531" idx="1"/>
            </p:cNvCxnSpPr>
            <p:nvPr/>
          </p:nvCxnSpPr>
          <p:spPr>
            <a:xfrm flipV="1">
              <a:off x="543323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Elbow Connector 535">
              <a:extLst>
                <a:ext uri="{FF2B5EF4-FFF2-40B4-BE49-F238E27FC236}">
                  <a16:creationId xmlns:a16="http://schemas.microsoft.com/office/drawing/2014/main" id="{468411FA-2393-FE4E-9152-9C61789A71A7}"/>
                </a:ext>
              </a:extLst>
            </p:cNvPr>
            <p:cNvCxnSpPr>
              <a:cxnSpLocks/>
              <a:stCxn id="531" idx="3"/>
            </p:cNvCxnSpPr>
            <p:nvPr/>
          </p:nvCxnSpPr>
          <p:spPr>
            <a:xfrm flipV="1">
              <a:off x="595505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7" name="Elbow Connector 536">
              <a:extLst>
                <a:ext uri="{FF2B5EF4-FFF2-40B4-BE49-F238E27FC236}">
                  <a16:creationId xmlns:a16="http://schemas.microsoft.com/office/drawing/2014/main" id="{BE35E2D4-00D6-F74C-A0A6-8CA169664477}"/>
                </a:ext>
              </a:extLst>
            </p:cNvPr>
            <p:cNvCxnSpPr>
              <a:cxnSpLocks/>
              <a:stCxn id="532" idx="3"/>
            </p:cNvCxnSpPr>
            <p:nvPr/>
          </p:nvCxnSpPr>
          <p:spPr>
            <a:xfrm flipV="1">
              <a:off x="6720435"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Elbow Connector 537">
              <a:extLst>
                <a:ext uri="{FF2B5EF4-FFF2-40B4-BE49-F238E27FC236}">
                  <a16:creationId xmlns:a16="http://schemas.microsoft.com/office/drawing/2014/main" id="{52631B0D-4F54-784C-B9D6-5A985A5B5E87}"/>
                </a:ext>
              </a:extLst>
            </p:cNvPr>
            <p:cNvCxnSpPr>
              <a:cxnSpLocks/>
              <a:endCxn id="532" idx="1"/>
            </p:cNvCxnSpPr>
            <p:nvPr/>
          </p:nvCxnSpPr>
          <p:spPr>
            <a:xfrm rot="16200000" flipH="1">
              <a:off x="612968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DEE01D3-F9CE-AF4B-BE2F-99C7A54B9331}"/>
                </a:ext>
              </a:extLst>
            </p:cNvPr>
            <p:cNvCxnSpPr>
              <a:cxnSpLocks/>
              <a:endCxn id="540" idx="2"/>
            </p:cNvCxnSpPr>
            <p:nvPr/>
          </p:nvCxnSpPr>
          <p:spPr>
            <a:xfrm>
              <a:off x="556648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40" name="Oval 539">
              <a:extLst>
                <a:ext uri="{FF2B5EF4-FFF2-40B4-BE49-F238E27FC236}">
                  <a16:creationId xmlns:a16="http://schemas.microsoft.com/office/drawing/2014/main" id="{932451D2-68D4-A14F-A66E-8C34514B9427}"/>
                </a:ext>
              </a:extLst>
            </p:cNvPr>
            <p:cNvSpPr/>
            <p:nvPr/>
          </p:nvSpPr>
          <p:spPr>
            <a:xfrm flipV="1">
              <a:off x="6982876"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41" name="Straight Connector 540">
              <a:extLst>
                <a:ext uri="{FF2B5EF4-FFF2-40B4-BE49-F238E27FC236}">
                  <a16:creationId xmlns:a16="http://schemas.microsoft.com/office/drawing/2014/main" id="{4C908DC5-3B5D-2A41-A631-B7E1727BE27F}"/>
                </a:ext>
              </a:extLst>
            </p:cNvPr>
            <p:cNvCxnSpPr>
              <a:cxnSpLocks/>
            </p:cNvCxnSpPr>
            <p:nvPr/>
          </p:nvCxnSpPr>
          <p:spPr>
            <a:xfrm>
              <a:off x="372993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CB0E609A-690D-B34C-BE26-BC03C0D15677}"/>
                </a:ext>
              </a:extLst>
            </p:cNvPr>
            <p:cNvSpPr/>
            <p:nvPr/>
          </p:nvSpPr>
          <p:spPr>
            <a:xfrm flipV="1">
              <a:off x="399309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3" name="Diamond 542">
              <a:extLst>
                <a:ext uri="{FF2B5EF4-FFF2-40B4-BE49-F238E27FC236}">
                  <a16:creationId xmlns:a16="http://schemas.microsoft.com/office/drawing/2014/main" id="{3D0E6650-AC4C-CA4C-82EC-E0C060A04853}"/>
                </a:ext>
              </a:extLst>
            </p:cNvPr>
            <p:cNvSpPr/>
            <p:nvPr/>
          </p:nvSpPr>
          <p:spPr>
            <a:xfrm flipV="1">
              <a:off x="465839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4" name="Arc 543">
              <a:extLst>
                <a:ext uri="{FF2B5EF4-FFF2-40B4-BE49-F238E27FC236}">
                  <a16:creationId xmlns:a16="http://schemas.microsoft.com/office/drawing/2014/main" id="{64738EF9-1BDB-504A-AFA7-6C8129A89476}"/>
                </a:ext>
              </a:extLst>
            </p:cNvPr>
            <p:cNvSpPr/>
            <p:nvPr/>
          </p:nvSpPr>
          <p:spPr>
            <a:xfrm flipV="1">
              <a:off x="352353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45" name="Straight Connector 544">
              <a:extLst>
                <a:ext uri="{FF2B5EF4-FFF2-40B4-BE49-F238E27FC236}">
                  <a16:creationId xmlns:a16="http://schemas.microsoft.com/office/drawing/2014/main" id="{D749BFEA-2606-2A44-8AAF-F4696D183555}"/>
                </a:ext>
              </a:extLst>
            </p:cNvPr>
            <p:cNvCxnSpPr>
              <a:cxnSpLocks/>
            </p:cNvCxnSpPr>
            <p:nvPr/>
          </p:nvCxnSpPr>
          <p:spPr>
            <a:xfrm>
              <a:off x="372993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BEB5415-6A80-0043-A95F-6459AC88D4AC}"/>
                </a:ext>
              </a:extLst>
            </p:cNvPr>
            <p:cNvCxnSpPr>
              <a:cxnSpLocks/>
              <a:endCxn id="542" idx="1"/>
            </p:cNvCxnSpPr>
            <p:nvPr/>
          </p:nvCxnSpPr>
          <p:spPr>
            <a:xfrm flipV="1">
              <a:off x="373446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Elbow Connector 546">
              <a:extLst>
                <a:ext uri="{FF2B5EF4-FFF2-40B4-BE49-F238E27FC236}">
                  <a16:creationId xmlns:a16="http://schemas.microsoft.com/office/drawing/2014/main" id="{02E79F1F-87F3-4845-BC69-32763BE0EB7A}"/>
                </a:ext>
              </a:extLst>
            </p:cNvPr>
            <p:cNvCxnSpPr>
              <a:cxnSpLocks/>
              <a:stCxn id="542" idx="3"/>
            </p:cNvCxnSpPr>
            <p:nvPr/>
          </p:nvCxnSpPr>
          <p:spPr>
            <a:xfrm flipV="1">
              <a:off x="425628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Elbow Connector 547">
              <a:extLst>
                <a:ext uri="{FF2B5EF4-FFF2-40B4-BE49-F238E27FC236}">
                  <a16:creationId xmlns:a16="http://schemas.microsoft.com/office/drawing/2014/main" id="{119AF6D4-D9ED-3243-9B11-90266EA69FA7}"/>
                </a:ext>
              </a:extLst>
            </p:cNvPr>
            <p:cNvCxnSpPr>
              <a:cxnSpLocks/>
              <a:stCxn id="543" idx="3"/>
            </p:cNvCxnSpPr>
            <p:nvPr/>
          </p:nvCxnSpPr>
          <p:spPr>
            <a:xfrm flipV="1">
              <a:off x="5021664"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06571396-19EF-9748-A509-D67688B494C6}"/>
                </a:ext>
              </a:extLst>
            </p:cNvPr>
            <p:cNvCxnSpPr>
              <a:cxnSpLocks/>
              <a:endCxn id="543" idx="1"/>
            </p:cNvCxnSpPr>
            <p:nvPr/>
          </p:nvCxnSpPr>
          <p:spPr>
            <a:xfrm rot="16200000" flipH="1">
              <a:off x="443091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D4F02D53-BD83-9B4E-87BF-E2609D2933E0}"/>
                </a:ext>
              </a:extLst>
            </p:cNvPr>
            <p:cNvCxnSpPr>
              <a:cxnSpLocks/>
              <a:endCxn id="551" idx="2"/>
            </p:cNvCxnSpPr>
            <p:nvPr/>
          </p:nvCxnSpPr>
          <p:spPr>
            <a:xfrm>
              <a:off x="386771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588C69C9-90AB-5B4B-9C09-71D3A9613737}"/>
                </a:ext>
              </a:extLst>
            </p:cNvPr>
            <p:cNvSpPr/>
            <p:nvPr/>
          </p:nvSpPr>
          <p:spPr>
            <a:xfrm flipV="1">
              <a:off x="5284105"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2" name="Straight Connector 551">
              <a:extLst>
                <a:ext uri="{FF2B5EF4-FFF2-40B4-BE49-F238E27FC236}">
                  <a16:creationId xmlns:a16="http://schemas.microsoft.com/office/drawing/2014/main" id="{BFBB4E3C-FBB4-F541-B6BC-9D740D210DDE}"/>
                </a:ext>
              </a:extLst>
            </p:cNvPr>
            <p:cNvCxnSpPr>
              <a:cxnSpLocks/>
            </p:cNvCxnSpPr>
            <p:nvPr/>
          </p:nvCxnSpPr>
          <p:spPr>
            <a:xfrm>
              <a:off x="2031167" y="237717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3" name="Rectangle 552">
              <a:extLst>
                <a:ext uri="{FF2B5EF4-FFF2-40B4-BE49-F238E27FC236}">
                  <a16:creationId xmlns:a16="http://schemas.microsoft.com/office/drawing/2014/main" id="{85B48033-352A-3F4B-B11D-E0DB1DD97E0B}"/>
                </a:ext>
              </a:extLst>
            </p:cNvPr>
            <p:cNvSpPr/>
            <p:nvPr/>
          </p:nvSpPr>
          <p:spPr>
            <a:xfrm flipV="1">
              <a:off x="2294324" y="30488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4" name="Diamond 553">
              <a:extLst>
                <a:ext uri="{FF2B5EF4-FFF2-40B4-BE49-F238E27FC236}">
                  <a16:creationId xmlns:a16="http://schemas.microsoft.com/office/drawing/2014/main" id="{8C550CAF-8F48-AB4A-839E-41ADC21171E5}"/>
                </a:ext>
              </a:extLst>
            </p:cNvPr>
            <p:cNvSpPr/>
            <p:nvPr/>
          </p:nvSpPr>
          <p:spPr>
            <a:xfrm flipV="1">
              <a:off x="2959627" y="2998822"/>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5" name="Arc 554">
              <a:extLst>
                <a:ext uri="{FF2B5EF4-FFF2-40B4-BE49-F238E27FC236}">
                  <a16:creationId xmlns:a16="http://schemas.microsoft.com/office/drawing/2014/main" id="{466C31A6-F646-2C48-BB74-BADBE20BACF8}"/>
                </a:ext>
              </a:extLst>
            </p:cNvPr>
            <p:cNvSpPr/>
            <p:nvPr/>
          </p:nvSpPr>
          <p:spPr>
            <a:xfrm flipV="1">
              <a:off x="1824759" y="26889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56" name="Straight Connector 555">
              <a:extLst>
                <a:ext uri="{FF2B5EF4-FFF2-40B4-BE49-F238E27FC236}">
                  <a16:creationId xmlns:a16="http://schemas.microsoft.com/office/drawing/2014/main" id="{488C9409-9D00-3D46-90F0-531F65DFF7FA}"/>
                </a:ext>
              </a:extLst>
            </p:cNvPr>
            <p:cNvCxnSpPr>
              <a:cxnSpLocks/>
              <a:stCxn id="558" idx="0"/>
            </p:cNvCxnSpPr>
            <p:nvPr/>
          </p:nvCxnSpPr>
          <p:spPr>
            <a:xfrm>
              <a:off x="2031167" y="30346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91E92B5B-1A98-9A4E-B43B-6BB178D77042}"/>
                </a:ext>
              </a:extLst>
            </p:cNvPr>
            <p:cNvCxnSpPr>
              <a:cxnSpLocks/>
              <a:endCxn id="553" idx="1"/>
            </p:cNvCxnSpPr>
            <p:nvPr/>
          </p:nvCxnSpPr>
          <p:spPr>
            <a:xfrm flipV="1">
              <a:off x="2035694" y="31804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8" name="Oval 557">
              <a:extLst>
                <a:ext uri="{FF2B5EF4-FFF2-40B4-BE49-F238E27FC236}">
                  <a16:creationId xmlns:a16="http://schemas.microsoft.com/office/drawing/2014/main" id="{D0792060-CEAE-A649-819E-FA8C7C79F85C}"/>
                </a:ext>
              </a:extLst>
            </p:cNvPr>
            <p:cNvSpPr/>
            <p:nvPr/>
          </p:nvSpPr>
          <p:spPr>
            <a:xfrm flipV="1">
              <a:off x="1893391"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9" name="Elbow Connector 558">
              <a:extLst>
                <a:ext uri="{FF2B5EF4-FFF2-40B4-BE49-F238E27FC236}">
                  <a16:creationId xmlns:a16="http://schemas.microsoft.com/office/drawing/2014/main" id="{010D75ED-3802-374C-AFD9-1D858862CF18}"/>
                </a:ext>
              </a:extLst>
            </p:cNvPr>
            <p:cNvCxnSpPr>
              <a:cxnSpLocks/>
              <a:stCxn id="553" idx="3"/>
            </p:cNvCxnSpPr>
            <p:nvPr/>
          </p:nvCxnSpPr>
          <p:spPr>
            <a:xfrm flipV="1">
              <a:off x="2557518" y="28968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Elbow Connector 559">
              <a:extLst>
                <a:ext uri="{FF2B5EF4-FFF2-40B4-BE49-F238E27FC236}">
                  <a16:creationId xmlns:a16="http://schemas.microsoft.com/office/drawing/2014/main" id="{771AA856-919B-2B4C-B477-9189BA565092}"/>
                </a:ext>
              </a:extLst>
            </p:cNvPr>
            <p:cNvCxnSpPr>
              <a:cxnSpLocks/>
              <a:stCxn id="554" idx="3"/>
            </p:cNvCxnSpPr>
            <p:nvPr/>
          </p:nvCxnSpPr>
          <p:spPr>
            <a:xfrm flipV="1">
              <a:off x="3322893" y="28968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Elbow Connector 560">
              <a:extLst>
                <a:ext uri="{FF2B5EF4-FFF2-40B4-BE49-F238E27FC236}">
                  <a16:creationId xmlns:a16="http://schemas.microsoft.com/office/drawing/2014/main" id="{B87DAF1A-C7CE-FA4A-AF76-5E25CB67B17D}"/>
                </a:ext>
              </a:extLst>
            </p:cNvPr>
            <p:cNvCxnSpPr>
              <a:cxnSpLocks/>
              <a:endCxn id="554" idx="1"/>
            </p:cNvCxnSpPr>
            <p:nvPr/>
          </p:nvCxnSpPr>
          <p:spPr>
            <a:xfrm rot="16200000" flipH="1">
              <a:off x="2732146" y="29529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FD841E9C-AEEC-7143-8B0A-AB6A2FA19B5A}"/>
                </a:ext>
              </a:extLst>
            </p:cNvPr>
            <p:cNvCxnSpPr>
              <a:cxnSpLocks/>
              <a:stCxn id="558" idx="6"/>
              <a:endCxn id="563" idx="2"/>
            </p:cNvCxnSpPr>
            <p:nvPr/>
          </p:nvCxnSpPr>
          <p:spPr>
            <a:xfrm>
              <a:off x="2168943" y="28968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3" name="Oval 562">
              <a:extLst>
                <a:ext uri="{FF2B5EF4-FFF2-40B4-BE49-F238E27FC236}">
                  <a16:creationId xmlns:a16="http://schemas.microsoft.com/office/drawing/2014/main" id="{76E17659-B033-624A-8B58-E562AAD3C499}"/>
                </a:ext>
              </a:extLst>
            </p:cNvPr>
            <p:cNvSpPr/>
            <p:nvPr/>
          </p:nvSpPr>
          <p:spPr>
            <a:xfrm flipV="1">
              <a:off x="3585334" y="27590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4" name="Rectangle 563">
              <a:extLst>
                <a:ext uri="{FF2B5EF4-FFF2-40B4-BE49-F238E27FC236}">
                  <a16:creationId xmlns:a16="http://schemas.microsoft.com/office/drawing/2014/main" id="{40CB5452-A0FE-A54C-BC1E-A71D85EEEDB2}"/>
                </a:ext>
              </a:extLst>
            </p:cNvPr>
            <p:cNvSpPr/>
            <p:nvPr/>
          </p:nvSpPr>
          <p:spPr>
            <a:xfrm flipV="1">
              <a:off x="739063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5" name="Arc 564">
              <a:extLst>
                <a:ext uri="{FF2B5EF4-FFF2-40B4-BE49-F238E27FC236}">
                  <a16:creationId xmlns:a16="http://schemas.microsoft.com/office/drawing/2014/main" id="{7C800DE8-F099-0449-894C-B7C6106001A3}"/>
                </a:ext>
              </a:extLst>
            </p:cNvPr>
            <p:cNvSpPr/>
            <p:nvPr/>
          </p:nvSpPr>
          <p:spPr>
            <a:xfrm flipV="1">
              <a:off x="692107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66" name="Straight Connector 565">
              <a:extLst>
                <a:ext uri="{FF2B5EF4-FFF2-40B4-BE49-F238E27FC236}">
                  <a16:creationId xmlns:a16="http://schemas.microsoft.com/office/drawing/2014/main" id="{4E0834ED-41F5-5E4F-BCEE-5704CF3A07C1}"/>
                </a:ext>
              </a:extLst>
            </p:cNvPr>
            <p:cNvCxnSpPr>
              <a:cxnSpLocks/>
              <a:endCxn id="564" idx="1"/>
            </p:cNvCxnSpPr>
            <p:nvPr/>
          </p:nvCxnSpPr>
          <p:spPr>
            <a:xfrm flipV="1">
              <a:off x="713200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Elbow Connector 566">
              <a:extLst>
                <a:ext uri="{FF2B5EF4-FFF2-40B4-BE49-F238E27FC236}">
                  <a16:creationId xmlns:a16="http://schemas.microsoft.com/office/drawing/2014/main" id="{E36BDA5E-CF3B-A94E-8B84-F4086DDA0ED0}"/>
                </a:ext>
              </a:extLst>
            </p:cNvPr>
            <p:cNvCxnSpPr>
              <a:cxnSpLocks/>
              <a:stCxn id="564" idx="3"/>
            </p:cNvCxnSpPr>
            <p:nvPr/>
          </p:nvCxnSpPr>
          <p:spPr>
            <a:xfrm flipV="1">
              <a:off x="765383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D22E0F7A-92D1-4D47-945F-C98CF3619983}"/>
                </a:ext>
              </a:extLst>
            </p:cNvPr>
            <p:cNvCxnSpPr>
              <a:cxnSpLocks/>
            </p:cNvCxnSpPr>
            <p:nvPr/>
          </p:nvCxnSpPr>
          <p:spPr>
            <a:xfrm>
              <a:off x="7265257" y="289682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9" name="Oval 568">
              <a:extLst>
                <a:ext uri="{FF2B5EF4-FFF2-40B4-BE49-F238E27FC236}">
                  <a16:creationId xmlns:a16="http://schemas.microsoft.com/office/drawing/2014/main" id="{CFC82A3D-D073-CB49-9EE2-56685F01324B}"/>
                </a:ext>
              </a:extLst>
            </p:cNvPr>
            <p:cNvSpPr/>
            <p:nvPr/>
          </p:nvSpPr>
          <p:spPr>
            <a:xfrm flipV="1">
              <a:off x="868164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70" name="Straight Connector 569">
              <a:extLst>
                <a:ext uri="{FF2B5EF4-FFF2-40B4-BE49-F238E27FC236}">
                  <a16:creationId xmlns:a16="http://schemas.microsoft.com/office/drawing/2014/main" id="{F9BCA5C9-7FC2-ED45-8110-D98C5671D78C}"/>
                </a:ext>
              </a:extLst>
            </p:cNvPr>
            <p:cNvCxnSpPr>
              <a:cxnSpLocks/>
            </p:cNvCxnSpPr>
            <p:nvPr/>
          </p:nvCxnSpPr>
          <p:spPr>
            <a:xfrm>
              <a:off x="8523922" y="289682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361F10A2-FCE9-8D47-BCC7-8BF583F15160}"/>
                </a:ext>
              </a:extLst>
            </p:cNvPr>
            <p:cNvSpPr/>
            <p:nvPr/>
          </p:nvSpPr>
          <p:spPr>
            <a:xfrm>
              <a:off x="805340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2" name="Oval 571">
              <a:extLst>
                <a:ext uri="{FF2B5EF4-FFF2-40B4-BE49-F238E27FC236}">
                  <a16:creationId xmlns:a16="http://schemas.microsoft.com/office/drawing/2014/main" id="{89C4D890-D1AD-B747-AEFC-7809A69EEC55}"/>
                </a:ext>
              </a:extLst>
            </p:cNvPr>
            <p:cNvSpPr/>
            <p:nvPr/>
          </p:nvSpPr>
          <p:spPr>
            <a:xfrm>
              <a:off x="821307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3" name="Oval 572">
              <a:extLst>
                <a:ext uri="{FF2B5EF4-FFF2-40B4-BE49-F238E27FC236}">
                  <a16:creationId xmlns:a16="http://schemas.microsoft.com/office/drawing/2014/main" id="{DAC67341-F6FA-8A4C-8ADA-DBF51B2D03AB}"/>
                </a:ext>
              </a:extLst>
            </p:cNvPr>
            <p:cNvSpPr/>
            <p:nvPr/>
          </p:nvSpPr>
          <p:spPr>
            <a:xfrm>
              <a:off x="8370730"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4" name="Google Shape;399;p3">
              <a:extLst>
                <a:ext uri="{FF2B5EF4-FFF2-40B4-BE49-F238E27FC236}">
                  <a16:creationId xmlns:a16="http://schemas.microsoft.com/office/drawing/2014/main" id="{961A4CD0-716E-1747-958D-F0C5459F5154}"/>
                </a:ext>
              </a:extLst>
            </p:cNvPr>
            <p:cNvSpPr/>
            <p:nvPr/>
          </p:nvSpPr>
          <p:spPr>
            <a:xfrm rot="16200000">
              <a:off x="1311651" y="27497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75" name="Straight Connector 574">
              <a:extLst>
                <a:ext uri="{FF2B5EF4-FFF2-40B4-BE49-F238E27FC236}">
                  <a16:creationId xmlns:a16="http://schemas.microsoft.com/office/drawing/2014/main" id="{E3003CB9-D3A9-3344-BBC7-1AA5D0F8688B}"/>
                </a:ext>
              </a:extLst>
            </p:cNvPr>
            <p:cNvCxnSpPr>
              <a:cxnSpLocks/>
              <a:stCxn id="574" idx="2"/>
            </p:cNvCxnSpPr>
            <p:nvPr/>
          </p:nvCxnSpPr>
          <p:spPr>
            <a:xfrm>
              <a:off x="1623147" y="29037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BEA88E63-C0DA-BE4C-A2BD-74CFB426C6B0}"/>
                </a:ext>
              </a:extLst>
            </p:cNvPr>
            <p:cNvSpPr txBox="1"/>
            <p:nvPr/>
          </p:nvSpPr>
          <p:spPr>
            <a:xfrm>
              <a:off x="803825" y="2678387"/>
              <a:ext cx="38985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is</a:t>
              </a:r>
            </a:p>
          </p:txBody>
        </p:sp>
        <p:cxnSp>
          <p:nvCxnSpPr>
            <p:cNvPr id="578" name="Straight Connector 577">
              <a:extLst>
                <a:ext uri="{FF2B5EF4-FFF2-40B4-BE49-F238E27FC236}">
                  <a16:creationId xmlns:a16="http://schemas.microsoft.com/office/drawing/2014/main" id="{AFC39B90-ED3B-904B-900F-B46BC5D8D3BA}"/>
                </a:ext>
              </a:extLst>
            </p:cNvPr>
            <p:cNvCxnSpPr>
              <a:cxnSpLocks/>
            </p:cNvCxnSpPr>
            <p:nvPr/>
          </p:nvCxnSpPr>
          <p:spPr>
            <a:xfrm>
              <a:off x="712748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79" name="Rectangle 578">
              <a:extLst>
                <a:ext uri="{FF2B5EF4-FFF2-40B4-BE49-F238E27FC236}">
                  <a16:creationId xmlns:a16="http://schemas.microsoft.com/office/drawing/2014/main" id="{6B500DBB-0C0E-F341-B780-C514A5B38F31}"/>
                </a:ext>
              </a:extLst>
            </p:cNvPr>
            <p:cNvSpPr/>
            <p:nvPr/>
          </p:nvSpPr>
          <p:spPr>
            <a:xfrm flipV="1">
              <a:off x="908940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0" name="Diamond 579">
              <a:extLst>
                <a:ext uri="{FF2B5EF4-FFF2-40B4-BE49-F238E27FC236}">
                  <a16:creationId xmlns:a16="http://schemas.microsoft.com/office/drawing/2014/main" id="{2DFF876D-6AC7-214E-AF14-0D952898A1F0}"/>
                </a:ext>
              </a:extLst>
            </p:cNvPr>
            <p:cNvSpPr/>
            <p:nvPr/>
          </p:nvSpPr>
          <p:spPr>
            <a:xfrm flipV="1">
              <a:off x="9754711"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1" name="Arc 580">
              <a:extLst>
                <a:ext uri="{FF2B5EF4-FFF2-40B4-BE49-F238E27FC236}">
                  <a16:creationId xmlns:a16="http://schemas.microsoft.com/office/drawing/2014/main" id="{5866420B-A693-D344-8958-1BE27645A0CE}"/>
                </a:ext>
              </a:extLst>
            </p:cNvPr>
            <p:cNvSpPr/>
            <p:nvPr/>
          </p:nvSpPr>
          <p:spPr>
            <a:xfrm flipV="1">
              <a:off x="861984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82" name="Straight Connector 581">
              <a:extLst>
                <a:ext uri="{FF2B5EF4-FFF2-40B4-BE49-F238E27FC236}">
                  <a16:creationId xmlns:a16="http://schemas.microsoft.com/office/drawing/2014/main" id="{BA8CBEB9-9DB5-8041-B258-5A19B12AC7B2}"/>
                </a:ext>
              </a:extLst>
            </p:cNvPr>
            <p:cNvCxnSpPr>
              <a:cxnSpLocks/>
            </p:cNvCxnSpPr>
            <p:nvPr/>
          </p:nvCxnSpPr>
          <p:spPr>
            <a:xfrm>
              <a:off x="882625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D9094F5C-200D-C44A-B1A8-275DBDE6DE49}"/>
                </a:ext>
              </a:extLst>
            </p:cNvPr>
            <p:cNvCxnSpPr>
              <a:cxnSpLocks/>
              <a:endCxn id="579" idx="1"/>
            </p:cNvCxnSpPr>
            <p:nvPr/>
          </p:nvCxnSpPr>
          <p:spPr>
            <a:xfrm flipV="1">
              <a:off x="883077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Elbow Connector 583">
              <a:extLst>
                <a:ext uri="{FF2B5EF4-FFF2-40B4-BE49-F238E27FC236}">
                  <a16:creationId xmlns:a16="http://schemas.microsoft.com/office/drawing/2014/main" id="{C7FF8CA9-2433-7440-A2DF-DE7C0E3DEF76}"/>
                </a:ext>
              </a:extLst>
            </p:cNvPr>
            <p:cNvCxnSpPr>
              <a:cxnSpLocks/>
              <a:stCxn id="579" idx="3"/>
            </p:cNvCxnSpPr>
            <p:nvPr/>
          </p:nvCxnSpPr>
          <p:spPr>
            <a:xfrm flipV="1">
              <a:off x="935260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4A530925-D376-8D48-BEA2-BCE50D5201D6}"/>
                </a:ext>
              </a:extLst>
            </p:cNvPr>
            <p:cNvCxnSpPr>
              <a:cxnSpLocks/>
              <a:stCxn id="580" idx="3"/>
            </p:cNvCxnSpPr>
            <p:nvPr/>
          </p:nvCxnSpPr>
          <p:spPr>
            <a:xfrm flipV="1">
              <a:off x="10117977"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E2E4A3D5-9CBA-B54F-9FCB-EF8747319049}"/>
                </a:ext>
              </a:extLst>
            </p:cNvPr>
            <p:cNvCxnSpPr>
              <a:cxnSpLocks/>
              <a:endCxn id="580" idx="1"/>
            </p:cNvCxnSpPr>
            <p:nvPr/>
          </p:nvCxnSpPr>
          <p:spPr>
            <a:xfrm rot="16200000" flipH="1">
              <a:off x="9527230"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81569BA5-D741-CA44-88C6-E668E15AB639}"/>
                </a:ext>
              </a:extLst>
            </p:cNvPr>
            <p:cNvCxnSpPr>
              <a:cxnSpLocks/>
              <a:endCxn id="588" idx="2"/>
            </p:cNvCxnSpPr>
            <p:nvPr/>
          </p:nvCxnSpPr>
          <p:spPr>
            <a:xfrm>
              <a:off x="8964028"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88" name="Oval 587">
              <a:extLst>
                <a:ext uri="{FF2B5EF4-FFF2-40B4-BE49-F238E27FC236}">
                  <a16:creationId xmlns:a16="http://schemas.microsoft.com/office/drawing/2014/main" id="{37D15D90-3EA1-F143-9D4A-5644E11F95FB}"/>
                </a:ext>
              </a:extLst>
            </p:cNvPr>
            <p:cNvSpPr/>
            <p:nvPr/>
          </p:nvSpPr>
          <p:spPr>
            <a:xfrm flipV="1">
              <a:off x="1038041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9" name="Rectangle 588">
              <a:extLst>
                <a:ext uri="{FF2B5EF4-FFF2-40B4-BE49-F238E27FC236}">
                  <a16:creationId xmlns:a16="http://schemas.microsoft.com/office/drawing/2014/main" id="{98F2822C-C6FB-2648-BA8C-4CF8AB50A863}"/>
                </a:ext>
              </a:extLst>
            </p:cNvPr>
            <p:cNvSpPr/>
            <p:nvPr/>
          </p:nvSpPr>
          <p:spPr>
            <a:xfrm flipV="1">
              <a:off x="569186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0" name="Diamond 589">
              <a:extLst>
                <a:ext uri="{FF2B5EF4-FFF2-40B4-BE49-F238E27FC236}">
                  <a16:creationId xmlns:a16="http://schemas.microsoft.com/office/drawing/2014/main" id="{15906367-A52D-9C47-8AE4-50CA4C0B854C}"/>
                </a:ext>
              </a:extLst>
            </p:cNvPr>
            <p:cNvSpPr/>
            <p:nvPr/>
          </p:nvSpPr>
          <p:spPr>
            <a:xfrm flipV="1">
              <a:off x="635716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1" name="Arc 590">
              <a:extLst>
                <a:ext uri="{FF2B5EF4-FFF2-40B4-BE49-F238E27FC236}">
                  <a16:creationId xmlns:a16="http://schemas.microsoft.com/office/drawing/2014/main" id="{70CBFA19-29A1-4A49-BD0D-A7914DA73E3A}"/>
                </a:ext>
              </a:extLst>
            </p:cNvPr>
            <p:cNvSpPr/>
            <p:nvPr/>
          </p:nvSpPr>
          <p:spPr>
            <a:xfrm flipV="1">
              <a:off x="522230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92" name="Straight Connector 591">
              <a:extLst>
                <a:ext uri="{FF2B5EF4-FFF2-40B4-BE49-F238E27FC236}">
                  <a16:creationId xmlns:a16="http://schemas.microsoft.com/office/drawing/2014/main" id="{234EF82A-D845-1747-8BEB-A53731B54EBA}"/>
                </a:ext>
              </a:extLst>
            </p:cNvPr>
            <p:cNvCxnSpPr>
              <a:cxnSpLocks/>
            </p:cNvCxnSpPr>
            <p:nvPr/>
          </p:nvCxnSpPr>
          <p:spPr>
            <a:xfrm>
              <a:off x="542871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E9EBABB-470F-CA47-93C3-3D1EA36A3E55}"/>
                </a:ext>
              </a:extLst>
            </p:cNvPr>
            <p:cNvCxnSpPr>
              <a:cxnSpLocks/>
              <a:endCxn id="589" idx="1"/>
            </p:cNvCxnSpPr>
            <p:nvPr/>
          </p:nvCxnSpPr>
          <p:spPr>
            <a:xfrm flipV="1">
              <a:off x="543323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Elbow Connector 593">
              <a:extLst>
                <a:ext uri="{FF2B5EF4-FFF2-40B4-BE49-F238E27FC236}">
                  <a16:creationId xmlns:a16="http://schemas.microsoft.com/office/drawing/2014/main" id="{32DDD95F-DE00-6940-ADD1-BD5763601379}"/>
                </a:ext>
              </a:extLst>
            </p:cNvPr>
            <p:cNvCxnSpPr>
              <a:cxnSpLocks/>
              <a:stCxn id="589" idx="3"/>
            </p:cNvCxnSpPr>
            <p:nvPr/>
          </p:nvCxnSpPr>
          <p:spPr>
            <a:xfrm flipV="1">
              <a:off x="595506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Elbow Connector 594">
              <a:extLst>
                <a:ext uri="{FF2B5EF4-FFF2-40B4-BE49-F238E27FC236}">
                  <a16:creationId xmlns:a16="http://schemas.microsoft.com/office/drawing/2014/main" id="{705483FC-EB94-7B49-AFFE-C3A10A35A3A7}"/>
                </a:ext>
              </a:extLst>
            </p:cNvPr>
            <p:cNvCxnSpPr>
              <a:cxnSpLocks/>
              <a:stCxn id="590" idx="3"/>
            </p:cNvCxnSpPr>
            <p:nvPr/>
          </p:nvCxnSpPr>
          <p:spPr>
            <a:xfrm flipV="1">
              <a:off x="6720436"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Elbow Connector 595">
              <a:extLst>
                <a:ext uri="{FF2B5EF4-FFF2-40B4-BE49-F238E27FC236}">
                  <a16:creationId xmlns:a16="http://schemas.microsoft.com/office/drawing/2014/main" id="{FB619D96-1C82-0B46-9D5A-D163B8EEA4D6}"/>
                </a:ext>
              </a:extLst>
            </p:cNvPr>
            <p:cNvCxnSpPr>
              <a:cxnSpLocks/>
              <a:endCxn id="590" idx="1"/>
            </p:cNvCxnSpPr>
            <p:nvPr/>
          </p:nvCxnSpPr>
          <p:spPr>
            <a:xfrm rot="16200000" flipH="1">
              <a:off x="612968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C273D34C-7F86-A646-A915-FB8BFBBD69DD}"/>
                </a:ext>
              </a:extLst>
            </p:cNvPr>
            <p:cNvCxnSpPr>
              <a:cxnSpLocks/>
              <a:endCxn id="598" idx="2"/>
            </p:cNvCxnSpPr>
            <p:nvPr/>
          </p:nvCxnSpPr>
          <p:spPr>
            <a:xfrm>
              <a:off x="556648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8" name="Oval 597">
              <a:extLst>
                <a:ext uri="{FF2B5EF4-FFF2-40B4-BE49-F238E27FC236}">
                  <a16:creationId xmlns:a16="http://schemas.microsoft.com/office/drawing/2014/main" id="{725EB35F-3104-8740-811F-40C312251D93}"/>
                </a:ext>
              </a:extLst>
            </p:cNvPr>
            <p:cNvSpPr/>
            <p:nvPr/>
          </p:nvSpPr>
          <p:spPr>
            <a:xfrm flipV="1">
              <a:off x="6982877"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9" name="Rectangle 598">
              <a:extLst>
                <a:ext uri="{FF2B5EF4-FFF2-40B4-BE49-F238E27FC236}">
                  <a16:creationId xmlns:a16="http://schemas.microsoft.com/office/drawing/2014/main" id="{59AF77F6-9D07-6542-8EC8-B3EF163A4B97}"/>
                </a:ext>
              </a:extLst>
            </p:cNvPr>
            <p:cNvSpPr/>
            <p:nvPr/>
          </p:nvSpPr>
          <p:spPr>
            <a:xfrm flipV="1">
              <a:off x="399309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0" name="Diamond 599">
              <a:extLst>
                <a:ext uri="{FF2B5EF4-FFF2-40B4-BE49-F238E27FC236}">
                  <a16:creationId xmlns:a16="http://schemas.microsoft.com/office/drawing/2014/main" id="{36935096-1167-6C4D-ABAB-B109822C17CD}"/>
                </a:ext>
              </a:extLst>
            </p:cNvPr>
            <p:cNvSpPr/>
            <p:nvPr/>
          </p:nvSpPr>
          <p:spPr>
            <a:xfrm flipV="1">
              <a:off x="465839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1" name="Arc 600">
              <a:extLst>
                <a:ext uri="{FF2B5EF4-FFF2-40B4-BE49-F238E27FC236}">
                  <a16:creationId xmlns:a16="http://schemas.microsoft.com/office/drawing/2014/main" id="{29A7E970-C19F-5C48-9E78-DA7D6A80C6E3}"/>
                </a:ext>
              </a:extLst>
            </p:cNvPr>
            <p:cNvSpPr/>
            <p:nvPr/>
          </p:nvSpPr>
          <p:spPr>
            <a:xfrm flipV="1">
              <a:off x="352353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02" name="Straight Connector 601">
              <a:extLst>
                <a:ext uri="{FF2B5EF4-FFF2-40B4-BE49-F238E27FC236}">
                  <a16:creationId xmlns:a16="http://schemas.microsoft.com/office/drawing/2014/main" id="{86A73810-1754-A342-B539-D4C7ECE2FFCF}"/>
                </a:ext>
              </a:extLst>
            </p:cNvPr>
            <p:cNvCxnSpPr>
              <a:cxnSpLocks/>
            </p:cNvCxnSpPr>
            <p:nvPr/>
          </p:nvCxnSpPr>
          <p:spPr>
            <a:xfrm>
              <a:off x="372994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60C18E8-1EE6-2B46-8121-B553209BAC74}"/>
                </a:ext>
              </a:extLst>
            </p:cNvPr>
            <p:cNvCxnSpPr>
              <a:cxnSpLocks/>
              <a:endCxn id="599" idx="1"/>
            </p:cNvCxnSpPr>
            <p:nvPr/>
          </p:nvCxnSpPr>
          <p:spPr>
            <a:xfrm flipV="1">
              <a:off x="373446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Elbow Connector 603">
              <a:extLst>
                <a:ext uri="{FF2B5EF4-FFF2-40B4-BE49-F238E27FC236}">
                  <a16:creationId xmlns:a16="http://schemas.microsoft.com/office/drawing/2014/main" id="{6A3A19E9-671A-3C41-BF84-036C968F8966}"/>
                </a:ext>
              </a:extLst>
            </p:cNvPr>
            <p:cNvCxnSpPr>
              <a:cxnSpLocks/>
              <a:stCxn id="599" idx="3"/>
            </p:cNvCxnSpPr>
            <p:nvPr/>
          </p:nvCxnSpPr>
          <p:spPr>
            <a:xfrm flipV="1">
              <a:off x="425629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Elbow Connector 604">
              <a:extLst>
                <a:ext uri="{FF2B5EF4-FFF2-40B4-BE49-F238E27FC236}">
                  <a16:creationId xmlns:a16="http://schemas.microsoft.com/office/drawing/2014/main" id="{F385C3DA-2661-5D4B-AAD0-252F48F3A704}"/>
                </a:ext>
              </a:extLst>
            </p:cNvPr>
            <p:cNvCxnSpPr>
              <a:cxnSpLocks/>
              <a:stCxn id="600" idx="3"/>
            </p:cNvCxnSpPr>
            <p:nvPr/>
          </p:nvCxnSpPr>
          <p:spPr>
            <a:xfrm flipV="1">
              <a:off x="5021665"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Elbow Connector 605">
              <a:extLst>
                <a:ext uri="{FF2B5EF4-FFF2-40B4-BE49-F238E27FC236}">
                  <a16:creationId xmlns:a16="http://schemas.microsoft.com/office/drawing/2014/main" id="{9DD73030-CC71-104A-98DF-ED3F09015F72}"/>
                </a:ext>
              </a:extLst>
            </p:cNvPr>
            <p:cNvCxnSpPr>
              <a:cxnSpLocks/>
              <a:endCxn id="600" idx="1"/>
            </p:cNvCxnSpPr>
            <p:nvPr/>
          </p:nvCxnSpPr>
          <p:spPr>
            <a:xfrm rot="16200000" flipH="1">
              <a:off x="443091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51A1394D-7910-6B42-A41A-E1728080AD8B}"/>
                </a:ext>
              </a:extLst>
            </p:cNvPr>
            <p:cNvCxnSpPr>
              <a:cxnSpLocks/>
              <a:endCxn id="608" idx="2"/>
            </p:cNvCxnSpPr>
            <p:nvPr/>
          </p:nvCxnSpPr>
          <p:spPr>
            <a:xfrm>
              <a:off x="386771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08" name="Oval 607">
              <a:extLst>
                <a:ext uri="{FF2B5EF4-FFF2-40B4-BE49-F238E27FC236}">
                  <a16:creationId xmlns:a16="http://schemas.microsoft.com/office/drawing/2014/main" id="{1AC0F2A1-3C78-494B-B68A-ED36A317DDBA}"/>
                </a:ext>
              </a:extLst>
            </p:cNvPr>
            <p:cNvSpPr/>
            <p:nvPr/>
          </p:nvSpPr>
          <p:spPr>
            <a:xfrm flipV="1">
              <a:off x="5284106"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9" name="Rectangle 608">
              <a:extLst>
                <a:ext uri="{FF2B5EF4-FFF2-40B4-BE49-F238E27FC236}">
                  <a16:creationId xmlns:a16="http://schemas.microsoft.com/office/drawing/2014/main" id="{519A36F9-AF43-7D4D-8FBC-94CE292913A4}"/>
                </a:ext>
              </a:extLst>
            </p:cNvPr>
            <p:cNvSpPr/>
            <p:nvPr/>
          </p:nvSpPr>
          <p:spPr>
            <a:xfrm flipV="1">
              <a:off x="2294325" y="37062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0" name="Diamond 609">
              <a:extLst>
                <a:ext uri="{FF2B5EF4-FFF2-40B4-BE49-F238E27FC236}">
                  <a16:creationId xmlns:a16="http://schemas.microsoft.com/office/drawing/2014/main" id="{5169BA31-91B5-9D47-B27D-0F3503697F13}"/>
                </a:ext>
              </a:extLst>
            </p:cNvPr>
            <p:cNvSpPr/>
            <p:nvPr/>
          </p:nvSpPr>
          <p:spPr>
            <a:xfrm flipV="1">
              <a:off x="2959628" y="365624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1" name="Arc 610">
              <a:extLst>
                <a:ext uri="{FF2B5EF4-FFF2-40B4-BE49-F238E27FC236}">
                  <a16:creationId xmlns:a16="http://schemas.microsoft.com/office/drawing/2014/main" id="{762A60E2-1F35-C64A-A16F-4D0D9C51D864}"/>
                </a:ext>
              </a:extLst>
            </p:cNvPr>
            <p:cNvSpPr/>
            <p:nvPr/>
          </p:nvSpPr>
          <p:spPr>
            <a:xfrm flipV="1">
              <a:off x="1824760" y="33463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12" name="Straight Connector 611">
              <a:extLst>
                <a:ext uri="{FF2B5EF4-FFF2-40B4-BE49-F238E27FC236}">
                  <a16:creationId xmlns:a16="http://schemas.microsoft.com/office/drawing/2014/main" id="{268F6359-1763-5449-8422-C1BCE6081DCD}"/>
                </a:ext>
              </a:extLst>
            </p:cNvPr>
            <p:cNvCxnSpPr>
              <a:cxnSpLocks/>
              <a:stCxn id="614" idx="0"/>
            </p:cNvCxnSpPr>
            <p:nvPr/>
          </p:nvCxnSpPr>
          <p:spPr>
            <a:xfrm>
              <a:off x="2031168" y="36920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0FC3AA3E-E280-A74D-9C03-994E234DEE3E}"/>
                </a:ext>
              </a:extLst>
            </p:cNvPr>
            <p:cNvCxnSpPr>
              <a:cxnSpLocks/>
              <a:endCxn id="609" idx="1"/>
            </p:cNvCxnSpPr>
            <p:nvPr/>
          </p:nvCxnSpPr>
          <p:spPr>
            <a:xfrm flipV="1">
              <a:off x="2035695" y="383788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14" name="Oval 613">
              <a:extLst>
                <a:ext uri="{FF2B5EF4-FFF2-40B4-BE49-F238E27FC236}">
                  <a16:creationId xmlns:a16="http://schemas.microsoft.com/office/drawing/2014/main" id="{44FE1198-5C06-2F40-B5DA-1777F5B92A12}"/>
                </a:ext>
              </a:extLst>
            </p:cNvPr>
            <p:cNvSpPr/>
            <p:nvPr/>
          </p:nvSpPr>
          <p:spPr>
            <a:xfrm flipV="1">
              <a:off x="1893392"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15" name="Elbow Connector 614">
              <a:extLst>
                <a:ext uri="{FF2B5EF4-FFF2-40B4-BE49-F238E27FC236}">
                  <a16:creationId xmlns:a16="http://schemas.microsoft.com/office/drawing/2014/main" id="{202F4161-C57A-2547-AD8A-3A0F7B8016AA}"/>
                </a:ext>
              </a:extLst>
            </p:cNvPr>
            <p:cNvCxnSpPr>
              <a:cxnSpLocks/>
              <a:stCxn id="609" idx="3"/>
            </p:cNvCxnSpPr>
            <p:nvPr/>
          </p:nvCxnSpPr>
          <p:spPr>
            <a:xfrm flipV="1">
              <a:off x="2557519" y="35542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6" name="Elbow Connector 615">
              <a:extLst>
                <a:ext uri="{FF2B5EF4-FFF2-40B4-BE49-F238E27FC236}">
                  <a16:creationId xmlns:a16="http://schemas.microsoft.com/office/drawing/2014/main" id="{42404AD2-9075-F441-BF05-5608AE27E67E}"/>
                </a:ext>
              </a:extLst>
            </p:cNvPr>
            <p:cNvCxnSpPr>
              <a:cxnSpLocks/>
              <a:stCxn id="610" idx="3"/>
            </p:cNvCxnSpPr>
            <p:nvPr/>
          </p:nvCxnSpPr>
          <p:spPr>
            <a:xfrm flipV="1">
              <a:off x="3322894" y="35542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7" name="Elbow Connector 616">
              <a:extLst>
                <a:ext uri="{FF2B5EF4-FFF2-40B4-BE49-F238E27FC236}">
                  <a16:creationId xmlns:a16="http://schemas.microsoft.com/office/drawing/2014/main" id="{48F937F8-5341-244D-8E33-A4D0F72195FB}"/>
                </a:ext>
              </a:extLst>
            </p:cNvPr>
            <p:cNvCxnSpPr>
              <a:cxnSpLocks/>
              <a:endCxn id="610" idx="1"/>
            </p:cNvCxnSpPr>
            <p:nvPr/>
          </p:nvCxnSpPr>
          <p:spPr>
            <a:xfrm rot="16200000" flipH="1">
              <a:off x="2732147" y="36104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AE45F4D8-421C-8F45-B718-8E8FFDBF2D9B}"/>
                </a:ext>
              </a:extLst>
            </p:cNvPr>
            <p:cNvCxnSpPr>
              <a:cxnSpLocks/>
              <a:stCxn id="614" idx="6"/>
              <a:endCxn id="619" idx="2"/>
            </p:cNvCxnSpPr>
            <p:nvPr/>
          </p:nvCxnSpPr>
          <p:spPr>
            <a:xfrm>
              <a:off x="2168944" y="35542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91A9A5A6-2954-6F46-A5E2-FBEC5F9F218E}"/>
                </a:ext>
              </a:extLst>
            </p:cNvPr>
            <p:cNvSpPr/>
            <p:nvPr/>
          </p:nvSpPr>
          <p:spPr>
            <a:xfrm flipV="1">
              <a:off x="3585335" y="34164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0" name="Rectangle 619">
              <a:extLst>
                <a:ext uri="{FF2B5EF4-FFF2-40B4-BE49-F238E27FC236}">
                  <a16:creationId xmlns:a16="http://schemas.microsoft.com/office/drawing/2014/main" id="{0A47A028-5E75-F342-9A0E-A4617C73D4C5}"/>
                </a:ext>
              </a:extLst>
            </p:cNvPr>
            <p:cNvSpPr/>
            <p:nvPr/>
          </p:nvSpPr>
          <p:spPr>
            <a:xfrm flipV="1">
              <a:off x="739063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1" name="Arc 620">
              <a:extLst>
                <a:ext uri="{FF2B5EF4-FFF2-40B4-BE49-F238E27FC236}">
                  <a16:creationId xmlns:a16="http://schemas.microsoft.com/office/drawing/2014/main" id="{C19CF378-5023-1F45-A0DE-66383E7ECB9A}"/>
                </a:ext>
              </a:extLst>
            </p:cNvPr>
            <p:cNvSpPr/>
            <p:nvPr/>
          </p:nvSpPr>
          <p:spPr>
            <a:xfrm flipV="1">
              <a:off x="692107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22" name="Straight Connector 621">
              <a:extLst>
                <a:ext uri="{FF2B5EF4-FFF2-40B4-BE49-F238E27FC236}">
                  <a16:creationId xmlns:a16="http://schemas.microsoft.com/office/drawing/2014/main" id="{FC946703-AE59-BA45-85D1-3BFF5977199E}"/>
                </a:ext>
              </a:extLst>
            </p:cNvPr>
            <p:cNvCxnSpPr>
              <a:cxnSpLocks/>
              <a:endCxn id="620" idx="1"/>
            </p:cNvCxnSpPr>
            <p:nvPr/>
          </p:nvCxnSpPr>
          <p:spPr>
            <a:xfrm flipV="1">
              <a:off x="713200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Elbow Connector 622">
              <a:extLst>
                <a:ext uri="{FF2B5EF4-FFF2-40B4-BE49-F238E27FC236}">
                  <a16:creationId xmlns:a16="http://schemas.microsoft.com/office/drawing/2014/main" id="{0B2B52D6-8DAC-3642-A0FC-88F70053F6C7}"/>
                </a:ext>
              </a:extLst>
            </p:cNvPr>
            <p:cNvCxnSpPr>
              <a:cxnSpLocks/>
              <a:stCxn id="620" idx="3"/>
            </p:cNvCxnSpPr>
            <p:nvPr/>
          </p:nvCxnSpPr>
          <p:spPr>
            <a:xfrm flipV="1">
              <a:off x="765383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F6965128-5DAB-EF44-8191-9F799AB3E4AF}"/>
                </a:ext>
              </a:extLst>
            </p:cNvPr>
            <p:cNvCxnSpPr>
              <a:cxnSpLocks/>
            </p:cNvCxnSpPr>
            <p:nvPr/>
          </p:nvCxnSpPr>
          <p:spPr>
            <a:xfrm>
              <a:off x="7265258" y="355425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5" name="Oval 624">
              <a:extLst>
                <a:ext uri="{FF2B5EF4-FFF2-40B4-BE49-F238E27FC236}">
                  <a16:creationId xmlns:a16="http://schemas.microsoft.com/office/drawing/2014/main" id="{05CF0D75-ECD1-4C48-AE4A-DCC513E79BBF}"/>
                </a:ext>
              </a:extLst>
            </p:cNvPr>
            <p:cNvSpPr/>
            <p:nvPr/>
          </p:nvSpPr>
          <p:spPr>
            <a:xfrm flipV="1">
              <a:off x="868164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26" name="Straight Connector 625">
              <a:extLst>
                <a:ext uri="{FF2B5EF4-FFF2-40B4-BE49-F238E27FC236}">
                  <a16:creationId xmlns:a16="http://schemas.microsoft.com/office/drawing/2014/main" id="{F1EDA486-1B3A-3143-BE77-F9A07176205B}"/>
                </a:ext>
              </a:extLst>
            </p:cNvPr>
            <p:cNvCxnSpPr>
              <a:cxnSpLocks/>
            </p:cNvCxnSpPr>
            <p:nvPr/>
          </p:nvCxnSpPr>
          <p:spPr>
            <a:xfrm>
              <a:off x="8523923" y="355425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7" name="Oval 626">
              <a:extLst>
                <a:ext uri="{FF2B5EF4-FFF2-40B4-BE49-F238E27FC236}">
                  <a16:creationId xmlns:a16="http://schemas.microsoft.com/office/drawing/2014/main" id="{70BCE28A-F0B4-B04F-A212-EE3C29532A1E}"/>
                </a:ext>
              </a:extLst>
            </p:cNvPr>
            <p:cNvSpPr/>
            <p:nvPr/>
          </p:nvSpPr>
          <p:spPr>
            <a:xfrm>
              <a:off x="805340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28" name="Oval 627">
              <a:extLst>
                <a:ext uri="{FF2B5EF4-FFF2-40B4-BE49-F238E27FC236}">
                  <a16:creationId xmlns:a16="http://schemas.microsoft.com/office/drawing/2014/main" id="{7C959401-F9B6-734D-8878-C70FAB329E41}"/>
                </a:ext>
              </a:extLst>
            </p:cNvPr>
            <p:cNvSpPr/>
            <p:nvPr/>
          </p:nvSpPr>
          <p:spPr>
            <a:xfrm>
              <a:off x="821307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9" name="Oval 628">
              <a:extLst>
                <a:ext uri="{FF2B5EF4-FFF2-40B4-BE49-F238E27FC236}">
                  <a16:creationId xmlns:a16="http://schemas.microsoft.com/office/drawing/2014/main" id="{3AC5CE19-6942-264A-9D05-3670A6A074A0}"/>
                </a:ext>
              </a:extLst>
            </p:cNvPr>
            <p:cNvSpPr/>
            <p:nvPr/>
          </p:nvSpPr>
          <p:spPr>
            <a:xfrm>
              <a:off x="8370731"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0" name="Google Shape;399;p3">
              <a:extLst>
                <a:ext uri="{FF2B5EF4-FFF2-40B4-BE49-F238E27FC236}">
                  <a16:creationId xmlns:a16="http://schemas.microsoft.com/office/drawing/2014/main" id="{8C00EABC-4524-5743-9641-88E45DAB019B}"/>
                </a:ext>
              </a:extLst>
            </p:cNvPr>
            <p:cNvSpPr/>
            <p:nvPr/>
          </p:nvSpPr>
          <p:spPr>
            <a:xfrm rot="16200000">
              <a:off x="1311652" y="3398765"/>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31" name="Straight Connector 630">
              <a:extLst>
                <a:ext uri="{FF2B5EF4-FFF2-40B4-BE49-F238E27FC236}">
                  <a16:creationId xmlns:a16="http://schemas.microsoft.com/office/drawing/2014/main" id="{5B5A0183-EF93-6246-99E3-1A24AB7AB1BC}"/>
                </a:ext>
              </a:extLst>
            </p:cNvPr>
            <p:cNvCxnSpPr>
              <a:cxnSpLocks/>
              <a:stCxn id="630" idx="2"/>
            </p:cNvCxnSpPr>
            <p:nvPr/>
          </p:nvCxnSpPr>
          <p:spPr>
            <a:xfrm>
              <a:off x="1623148" y="355277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2" name="TextBox 631">
              <a:extLst>
                <a:ext uri="{FF2B5EF4-FFF2-40B4-BE49-F238E27FC236}">
                  <a16:creationId xmlns:a16="http://schemas.microsoft.com/office/drawing/2014/main" id="{58B1C90E-8A1F-AF49-BA44-F173C4F3BA6D}"/>
                </a:ext>
              </a:extLst>
            </p:cNvPr>
            <p:cNvSpPr txBox="1"/>
            <p:nvPr/>
          </p:nvSpPr>
          <p:spPr>
            <a:xfrm>
              <a:off x="122549" y="3337345"/>
              <a:ext cx="107112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located</a:t>
              </a:r>
            </a:p>
          </p:txBody>
        </p:sp>
        <p:cxnSp>
          <p:nvCxnSpPr>
            <p:cNvPr id="634" name="Straight Connector 633">
              <a:extLst>
                <a:ext uri="{FF2B5EF4-FFF2-40B4-BE49-F238E27FC236}">
                  <a16:creationId xmlns:a16="http://schemas.microsoft.com/office/drawing/2014/main" id="{4996B5DF-6970-8B40-99CF-40CFB44DDA87}"/>
                </a:ext>
              </a:extLst>
            </p:cNvPr>
            <p:cNvCxnSpPr>
              <a:cxnSpLocks/>
            </p:cNvCxnSpPr>
            <p:nvPr/>
          </p:nvCxnSpPr>
          <p:spPr>
            <a:xfrm>
              <a:off x="712748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35" name="Rectangle 634">
              <a:extLst>
                <a:ext uri="{FF2B5EF4-FFF2-40B4-BE49-F238E27FC236}">
                  <a16:creationId xmlns:a16="http://schemas.microsoft.com/office/drawing/2014/main" id="{7C27FF3A-9926-1F49-84B2-FC55EF6B60B0}"/>
                </a:ext>
              </a:extLst>
            </p:cNvPr>
            <p:cNvSpPr/>
            <p:nvPr/>
          </p:nvSpPr>
          <p:spPr>
            <a:xfrm flipV="1">
              <a:off x="908940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6" name="Diamond 635">
              <a:extLst>
                <a:ext uri="{FF2B5EF4-FFF2-40B4-BE49-F238E27FC236}">
                  <a16:creationId xmlns:a16="http://schemas.microsoft.com/office/drawing/2014/main" id="{A94F4FF6-F79D-924E-AB25-3698A136E14C}"/>
                </a:ext>
              </a:extLst>
            </p:cNvPr>
            <p:cNvSpPr/>
            <p:nvPr/>
          </p:nvSpPr>
          <p:spPr>
            <a:xfrm flipV="1">
              <a:off x="9754710"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7" name="Arc 636">
              <a:extLst>
                <a:ext uri="{FF2B5EF4-FFF2-40B4-BE49-F238E27FC236}">
                  <a16:creationId xmlns:a16="http://schemas.microsoft.com/office/drawing/2014/main" id="{C6D45C10-B581-DD45-8C59-40EDDAD0CB0E}"/>
                </a:ext>
              </a:extLst>
            </p:cNvPr>
            <p:cNvSpPr/>
            <p:nvPr/>
          </p:nvSpPr>
          <p:spPr>
            <a:xfrm flipV="1">
              <a:off x="861984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38" name="Straight Connector 637">
              <a:extLst>
                <a:ext uri="{FF2B5EF4-FFF2-40B4-BE49-F238E27FC236}">
                  <a16:creationId xmlns:a16="http://schemas.microsoft.com/office/drawing/2014/main" id="{97BD1483-15AD-3746-A9C7-B71DA676B736}"/>
                </a:ext>
              </a:extLst>
            </p:cNvPr>
            <p:cNvCxnSpPr>
              <a:cxnSpLocks/>
            </p:cNvCxnSpPr>
            <p:nvPr/>
          </p:nvCxnSpPr>
          <p:spPr>
            <a:xfrm>
              <a:off x="882625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2533E41C-92E4-0E49-8BE6-32CE6920E2BE}"/>
                </a:ext>
              </a:extLst>
            </p:cNvPr>
            <p:cNvCxnSpPr>
              <a:cxnSpLocks/>
              <a:endCxn id="635" idx="1"/>
            </p:cNvCxnSpPr>
            <p:nvPr/>
          </p:nvCxnSpPr>
          <p:spPr>
            <a:xfrm flipV="1">
              <a:off x="883077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Elbow Connector 639">
              <a:extLst>
                <a:ext uri="{FF2B5EF4-FFF2-40B4-BE49-F238E27FC236}">
                  <a16:creationId xmlns:a16="http://schemas.microsoft.com/office/drawing/2014/main" id="{3D06FB9C-44E6-0C48-8D3F-77F774AFBC09}"/>
                </a:ext>
              </a:extLst>
            </p:cNvPr>
            <p:cNvCxnSpPr>
              <a:cxnSpLocks/>
              <a:stCxn id="635" idx="3"/>
            </p:cNvCxnSpPr>
            <p:nvPr/>
          </p:nvCxnSpPr>
          <p:spPr>
            <a:xfrm flipV="1">
              <a:off x="935260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Elbow Connector 640">
              <a:extLst>
                <a:ext uri="{FF2B5EF4-FFF2-40B4-BE49-F238E27FC236}">
                  <a16:creationId xmlns:a16="http://schemas.microsoft.com/office/drawing/2014/main" id="{65DEF23D-3954-AC4E-979C-1373423DEF9D}"/>
                </a:ext>
              </a:extLst>
            </p:cNvPr>
            <p:cNvCxnSpPr>
              <a:cxnSpLocks/>
              <a:stCxn id="636" idx="3"/>
            </p:cNvCxnSpPr>
            <p:nvPr/>
          </p:nvCxnSpPr>
          <p:spPr>
            <a:xfrm flipV="1">
              <a:off x="10117976"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Elbow Connector 641">
              <a:extLst>
                <a:ext uri="{FF2B5EF4-FFF2-40B4-BE49-F238E27FC236}">
                  <a16:creationId xmlns:a16="http://schemas.microsoft.com/office/drawing/2014/main" id="{F192A8CC-99A3-2840-B4E5-30C4F3592826}"/>
                </a:ext>
              </a:extLst>
            </p:cNvPr>
            <p:cNvCxnSpPr>
              <a:cxnSpLocks/>
              <a:endCxn id="636" idx="1"/>
            </p:cNvCxnSpPr>
            <p:nvPr/>
          </p:nvCxnSpPr>
          <p:spPr>
            <a:xfrm rot="16200000" flipH="1">
              <a:off x="9527229"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77E675B4-D8CF-E342-AEAD-A2630356E993}"/>
                </a:ext>
              </a:extLst>
            </p:cNvPr>
            <p:cNvCxnSpPr>
              <a:cxnSpLocks/>
              <a:endCxn id="644" idx="2"/>
            </p:cNvCxnSpPr>
            <p:nvPr/>
          </p:nvCxnSpPr>
          <p:spPr>
            <a:xfrm>
              <a:off x="8964027"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44" name="Oval 643">
              <a:extLst>
                <a:ext uri="{FF2B5EF4-FFF2-40B4-BE49-F238E27FC236}">
                  <a16:creationId xmlns:a16="http://schemas.microsoft.com/office/drawing/2014/main" id="{AF6C1B94-ED79-024B-AB22-8E94D874B314}"/>
                </a:ext>
              </a:extLst>
            </p:cNvPr>
            <p:cNvSpPr/>
            <p:nvPr/>
          </p:nvSpPr>
          <p:spPr>
            <a:xfrm flipV="1">
              <a:off x="1038041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5" name="Rectangle 644">
              <a:extLst>
                <a:ext uri="{FF2B5EF4-FFF2-40B4-BE49-F238E27FC236}">
                  <a16:creationId xmlns:a16="http://schemas.microsoft.com/office/drawing/2014/main" id="{85B10569-C08E-AB4D-BEC5-1CF552AEE160}"/>
                </a:ext>
              </a:extLst>
            </p:cNvPr>
            <p:cNvSpPr/>
            <p:nvPr/>
          </p:nvSpPr>
          <p:spPr>
            <a:xfrm flipV="1">
              <a:off x="569186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6" name="Diamond 645">
              <a:extLst>
                <a:ext uri="{FF2B5EF4-FFF2-40B4-BE49-F238E27FC236}">
                  <a16:creationId xmlns:a16="http://schemas.microsoft.com/office/drawing/2014/main" id="{1E883A92-A84A-4A4B-AAC0-04CC308FFC85}"/>
                </a:ext>
              </a:extLst>
            </p:cNvPr>
            <p:cNvSpPr/>
            <p:nvPr/>
          </p:nvSpPr>
          <p:spPr>
            <a:xfrm flipV="1">
              <a:off x="635716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7" name="Arc 646">
              <a:extLst>
                <a:ext uri="{FF2B5EF4-FFF2-40B4-BE49-F238E27FC236}">
                  <a16:creationId xmlns:a16="http://schemas.microsoft.com/office/drawing/2014/main" id="{FEB58E0D-F125-4B45-AF57-A8CE94693EB8}"/>
                </a:ext>
              </a:extLst>
            </p:cNvPr>
            <p:cNvSpPr/>
            <p:nvPr/>
          </p:nvSpPr>
          <p:spPr>
            <a:xfrm flipV="1">
              <a:off x="522230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48" name="Straight Connector 647">
              <a:extLst>
                <a:ext uri="{FF2B5EF4-FFF2-40B4-BE49-F238E27FC236}">
                  <a16:creationId xmlns:a16="http://schemas.microsoft.com/office/drawing/2014/main" id="{44F44932-5721-F442-A937-C8E012C7649E}"/>
                </a:ext>
              </a:extLst>
            </p:cNvPr>
            <p:cNvCxnSpPr>
              <a:cxnSpLocks/>
            </p:cNvCxnSpPr>
            <p:nvPr/>
          </p:nvCxnSpPr>
          <p:spPr>
            <a:xfrm>
              <a:off x="542870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9066B1A0-A6D8-7B49-A385-AAE05E918621}"/>
                </a:ext>
              </a:extLst>
            </p:cNvPr>
            <p:cNvCxnSpPr>
              <a:cxnSpLocks/>
              <a:endCxn id="645" idx="1"/>
            </p:cNvCxnSpPr>
            <p:nvPr/>
          </p:nvCxnSpPr>
          <p:spPr>
            <a:xfrm flipV="1">
              <a:off x="543323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Elbow Connector 649">
              <a:extLst>
                <a:ext uri="{FF2B5EF4-FFF2-40B4-BE49-F238E27FC236}">
                  <a16:creationId xmlns:a16="http://schemas.microsoft.com/office/drawing/2014/main" id="{28BCC855-CBB6-6140-B21B-7579EBF57E4C}"/>
                </a:ext>
              </a:extLst>
            </p:cNvPr>
            <p:cNvCxnSpPr>
              <a:cxnSpLocks/>
              <a:stCxn id="645" idx="3"/>
            </p:cNvCxnSpPr>
            <p:nvPr/>
          </p:nvCxnSpPr>
          <p:spPr>
            <a:xfrm flipV="1">
              <a:off x="595505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Elbow Connector 650">
              <a:extLst>
                <a:ext uri="{FF2B5EF4-FFF2-40B4-BE49-F238E27FC236}">
                  <a16:creationId xmlns:a16="http://schemas.microsoft.com/office/drawing/2014/main" id="{41517D41-80EF-5440-8E62-0AD4C5305781}"/>
                </a:ext>
              </a:extLst>
            </p:cNvPr>
            <p:cNvCxnSpPr>
              <a:cxnSpLocks/>
              <a:stCxn id="646" idx="3"/>
            </p:cNvCxnSpPr>
            <p:nvPr/>
          </p:nvCxnSpPr>
          <p:spPr>
            <a:xfrm flipV="1">
              <a:off x="6720435"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Elbow Connector 651">
              <a:extLst>
                <a:ext uri="{FF2B5EF4-FFF2-40B4-BE49-F238E27FC236}">
                  <a16:creationId xmlns:a16="http://schemas.microsoft.com/office/drawing/2014/main" id="{AF342CF9-BB1F-A643-B6AC-C1FD247C5C11}"/>
                </a:ext>
              </a:extLst>
            </p:cNvPr>
            <p:cNvCxnSpPr>
              <a:cxnSpLocks/>
              <a:endCxn id="646" idx="1"/>
            </p:cNvCxnSpPr>
            <p:nvPr/>
          </p:nvCxnSpPr>
          <p:spPr>
            <a:xfrm rot="16200000" flipH="1">
              <a:off x="612968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66E02DBC-9224-C64F-B7B0-4EDE4C26A72C}"/>
                </a:ext>
              </a:extLst>
            </p:cNvPr>
            <p:cNvCxnSpPr>
              <a:cxnSpLocks/>
              <a:endCxn id="654" idx="2"/>
            </p:cNvCxnSpPr>
            <p:nvPr/>
          </p:nvCxnSpPr>
          <p:spPr>
            <a:xfrm>
              <a:off x="556648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4" name="Oval 653">
              <a:extLst>
                <a:ext uri="{FF2B5EF4-FFF2-40B4-BE49-F238E27FC236}">
                  <a16:creationId xmlns:a16="http://schemas.microsoft.com/office/drawing/2014/main" id="{56F800A8-1CCA-8F4D-B00E-D1A172101B6B}"/>
                </a:ext>
              </a:extLst>
            </p:cNvPr>
            <p:cNvSpPr/>
            <p:nvPr/>
          </p:nvSpPr>
          <p:spPr>
            <a:xfrm flipV="1">
              <a:off x="6982876"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5" name="Rectangle 654">
              <a:extLst>
                <a:ext uri="{FF2B5EF4-FFF2-40B4-BE49-F238E27FC236}">
                  <a16:creationId xmlns:a16="http://schemas.microsoft.com/office/drawing/2014/main" id="{C3E868BF-F779-D14D-8CB5-1513F78891A6}"/>
                </a:ext>
              </a:extLst>
            </p:cNvPr>
            <p:cNvSpPr/>
            <p:nvPr/>
          </p:nvSpPr>
          <p:spPr>
            <a:xfrm flipV="1">
              <a:off x="399309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6" name="Diamond 655">
              <a:extLst>
                <a:ext uri="{FF2B5EF4-FFF2-40B4-BE49-F238E27FC236}">
                  <a16:creationId xmlns:a16="http://schemas.microsoft.com/office/drawing/2014/main" id="{BD2585FF-8C5F-EA4D-ACD2-43044BF7058C}"/>
                </a:ext>
              </a:extLst>
            </p:cNvPr>
            <p:cNvSpPr/>
            <p:nvPr/>
          </p:nvSpPr>
          <p:spPr>
            <a:xfrm flipV="1">
              <a:off x="465839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7" name="Arc 656">
              <a:extLst>
                <a:ext uri="{FF2B5EF4-FFF2-40B4-BE49-F238E27FC236}">
                  <a16:creationId xmlns:a16="http://schemas.microsoft.com/office/drawing/2014/main" id="{BA3CDAE6-FD96-E14A-92A6-036E17593225}"/>
                </a:ext>
              </a:extLst>
            </p:cNvPr>
            <p:cNvSpPr/>
            <p:nvPr/>
          </p:nvSpPr>
          <p:spPr>
            <a:xfrm flipV="1">
              <a:off x="352353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58" name="Straight Connector 657">
              <a:extLst>
                <a:ext uri="{FF2B5EF4-FFF2-40B4-BE49-F238E27FC236}">
                  <a16:creationId xmlns:a16="http://schemas.microsoft.com/office/drawing/2014/main" id="{01CD1AAE-D2A7-2F43-857A-CF16AAE80E70}"/>
                </a:ext>
              </a:extLst>
            </p:cNvPr>
            <p:cNvCxnSpPr>
              <a:cxnSpLocks/>
            </p:cNvCxnSpPr>
            <p:nvPr/>
          </p:nvCxnSpPr>
          <p:spPr>
            <a:xfrm>
              <a:off x="372993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5E7A5C2-6FE5-4440-B01F-ACD139399405}"/>
                </a:ext>
              </a:extLst>
            </p:cNvPr>
            <p:cNvCxnSpPr>
              <a:cxnSpLocks/>
              <a:endCxn id="655" idx="1"/>
            </p:cNvCxnSpPr>
            <p:nvPr/>
          </p:nvCxnSpPr>
          <p:spPr>
            <a:xfrm flipV="1">
              <a:off x="373446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Elbow Connector 659">
              <a:extLst>
                <a:ext uri="{FF2B5EF4-FFF2-40B4-BE49-F238E27FC236}">
                  <a16:creationId xmlns:a16="http://schemas.microsoft.com/office/drawing/2014/main" id="{6D404817-29FD-E046-8A59-8DAC047F3AEF}"/>
                </a:ext>
              </a:extLst>
            </p:cNvPr>
            <p:cNvCxnSpPr>
              <a:cxnSpLocks/>
              <a:stCxn id="655" idx="3"/>
            </p:cNvCxnSpPr>
            <p:nvPr/>
          </p:nvCxnSpPr>
          <p:spPr>
            <a:xfrm flipV="1">
              <a:off x="425628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Elbow Connector 660">
              <a:extLst>
                <a:ext uri="{FF2B5EF4-FFF2-40B4-BE49-F238E27FC236}">
                  <a16:creationId xmlns:a16="http://schemas.microsoft.com/office/drawing/2014/main" id="{25EDBCE1-93BB-794D-A33A-659404857083}"/>
                </a:ext>
              </a:extLst>
            </p:cNvPr>
            <p:cNvCxnSpPr>
              <a:cxnSpLocks/>
              <a:stCxn id="656" idx="3"/>
            </p:cNvCxnSpPr>
            <p:nvPr/>
          </p:nvCxnSpPr>
          <p:spPr>
            <a:xfrm flipV="1">
              <a:off x="5021664"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Elbow Connector 661">
              <a:extLst>
                <a:ext uri="{FF2B5EF4-FFF2-40B4-BE49-F238E27FC236}">
                  <a16:creationId xmlns:a16="http://schemas.microsoft.com/office/drawing/2014/main" id="{085CEC73-1AAD-024D-8A87-FA8FD0E7CD86}"/>
                </a:ext>
              </a:extLst>
            </p:cNvPr>
            <p:cNvCxnSpPr>
              <a:cxnSpLocks/>
              <a:endCxn id="656" idx="1"/>
            </p:cNvCxnSpPr>
            <p:nvPr/>
          </p:nvCxnSpPr>
          <p:spPr>
            <a:xfrm rot="16200000" flipH="1">
              <a:off x="443091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D8D3EFDE-A288-CF4C-AAB1-5302A0935CA4}"/>
                </a:ext>
              </a:extLst>
            </p:cNvPr>
            <p:cNvCxnSpPr>
              <a:cxnSpLocks/>
              <a:endCxn id="664" idx="2"/>
            </p:cNvCxnSpPr>
            <p:nvPr/>
          </p:nvCxnSpPr>
          <p:spPr>
            <a:xfrm>
              <a:off x="386771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4" name="Oval 663">
              <a:extLst>
                <a:ext uri="{FF2B5EF4-FFF2-40B4-BE49-F238E27FC236}">
                  <a16:creationId xmlns:a16="http://schemas.microsoft.com/office/drawing/2014/main" id="{4B1A00F7-C3EF-0B43-AFF8-1B5D8E8A2C8A}"/>
                </a:ext>
              </a:extLst>
            </p:cNvPr>
            <p:cNvSpPr/>
            <p:nvPr/>
          </p:nvSpPr>
          <p:spPr>
            <a:xfrm flipV="1">
              <a:off x="5284105"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5" name="Rectangle 664">
              <a:extLst>
                <a:ext uri="{FF2B5EF4-FFF2-40B4-BE49-F238E27FC236}">
                  <a16:creationId xmlns:a16="http://schemas.microsoft.com/office/drawing/2014/main" id="{CFCF3DE7-7571-6849-B4E0-161087DF8ECC}"/>
                </a:ext>
              </a:extLst>
            </p:cNvPr>
            <p:cNvSpPr/>
            <p:nvPr/>
          </p:nvSpPr>
          <p:spPr>
            <a:xfrm flipV="1">
              <a:off x="2294324"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6" name="Diamond 665">
              <a:extLst>
                <a:ext uri="{FF2B5EF4-FFF2-40B4-BE49-F238E27FC236}">
                  <a16:creationId xmlns:a16="http://schemas.microsoft.com/office/drawing/2014/main" id="{25A288CB-D697-D64D-9B00-5C2DE5480121}"/>
                </a:ext>
              </a:extLst>
            </p:cNvPr>
            <p:cNvSpPr/>
            <p:nvPr/>
          </p:nvSpPr>
          <p:spPr>
            <a:xfrm flipV="1">
              <a:off x="2959627"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7" name="Arc 666">
              <a:extLst>
                <a:ext uri="{FF2B5EF4-FFF2-40B4-BE49-F238E27FC236}">
                  <a16:creationId xmlns:a16="http://schemas.microsoft.com/office/drawing/2014/main" id="{971B2ECF-AAB2-F741-AD98-064B4DAF4FE7}"/>
                </a:ext>
              </a:extLst>
            </p:cNvPr>
            <p:cNvSpPr/>
            <p:nvPr/>
          </p:nvSpPr>
          <p:spPr>
            <a:xfrm flipV="1">
              <a:off x="1824759"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68" name="Straight Connector 667">
              <a:extLst>
                <a:ext uri="{FF2B5EF4-FFF2-40B4-BE49-F238E27FC236}">
                  <a16:creationId xmlns:a16="http://schemas.microsoft.com/office/drawing/2014/main" id="{140D01CB-DFDD-8F45-9CDA-DC7647B6C49D}"/>
                </a:ext>
              </a:extLst>
            </p:cNvPr>
            <p:cNvCxnSpPr>
              <a:cxnSpLocks/>
              <a:stCxn id="670" idx="0"/>
            </p:cNvCxnSpPr>
            <p:nvPr/>
          </p:nvCxnSpPr>
          <p:spPr>
            <a:xfrm>
              <a:off x="2031167"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6212FF52-ED8A-D049-B9AD-45EED9FE648A}"/>
                </a:ext>
              </a:extLst>
            </p:cNvPr>
            <p:cNvCxnSpPr>
              <a:cxnSpLocks/>
              <a:endCxn id="665" idx="1"/>
            </p:cNvCxnSpPr>
            <p:nvPr/>
          </p:nvCxnSpPr>
          <p:spPr>
            <a:xfrm flipV="1">
              <a:off x="2035694"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70" name="Oval 669">
              <a:extLst>
                <a:ext uri="{FF2B5EF4-FFF2-40B4-BE49-F238E27FC236}">
                  <a16:creationId xmlns:a16="http://schemas.microsoft.com/office/drawing/2014/main" id="{346E1EC2-AA5F-9E44-B791-2D6FE396A796}"/>
                </a:ext>
              </a:extLst>
            </p:cNvPr>
            <p:cNvSpPr/>
            <p:nvPr/>
          </p:nvSpPr>
          <p:spPr>
            <a:xfrm flipV="1">
              <a:off x="1893391" y="407390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71" name="Elbow Connector 670">
              <a:extLst>
                <a:ext uri="{FF2B5EF4-FFF2-40B4-BE49-F238E27FC236}">
                  <a16:creationId xmlns:a16="http://schemas.microsoft.com/office/drawing/2014/main" id="{29767341-CE2A-5D4D-9044-92DB70A5E460}"/>
                </a:ext>
              </a:extLst>
            </p:cNvPr>
            <p:cNvCxnSpPr>
              <a:cxnSpLocks/>
              <a:stCxn id="665" idx="3"/>
            </p:cNvCxnSpPr>
            <p:nvPr/>
          </p:nvCxnSpPr>
          <p:spPr>
            <a:xfrm flipV="1">
              <a:off x="2557518"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2" name="Elbow Connector 671">
              <a:extLst>
                <a:ext uri="{FF2B5EF4-FFF2-40B4-BE49-F238E27FC236}">
                  <a16:creationId xmlns:a16="http://schemas.microsoft.com/office/drawing/2014/main" id="{7CFAEB9D-500C-5247-B773-AB9E6477505C}"/>
                </a:ext>
              </a:extLst>
            </p:cNvPr>
            <p:cNvCxnSpPr>
              <a:cxnSpLocks/>
              <a:stCxn id="666" idx="3"/>
            </p:cNvCxnSpPr>
            <p:nvPr/>
          </p:nvCxnSpPr>
          <p:spPr>
            <a:xfrm flipV="1">
              <a:off x="3322893"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Elbow Connector 672">
              <a:extLst>
                <a:ext uri="{FF2B5EF4-FFF2-40B4-BE49-F238E27FC236}">
                  <a16:creationId xmlns:a16="http://schemas.microsoft.com/office/drawing/2014/main" id="{809606AA-0E38-824D-AB0D-DA130561F515}"/>
                </a:ext>
              </a:extLst>
            </p:cNvPr>
            <p:cNvCxnSpPr>
              <a:cxnSpLocks/>
              <a:endCxn id="666" idx="1"/>
            </p:cNvCxnSpPr>
            <p:nvPr/>
          </p:nvCxnSpPr>
          <p:spPr>
            <a:xfrm rot="16200000" flipH="1">
              <a:off x="2732146"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E0CDE84-C389-6F4A-9513-4B58A920CA8D}"/>
                </a:ext>
              </a:extLst>
            </p:cNvPr>
            <p:cNvCxnSpPr>
              <a:cxnSpLocks/>
              <a:stCxn id="670" idx="6"/>
              <a:endCxn id="675" idx="2"/>
            </p:cNvCxnSpPr>
            <p:nvPr/>
          </p:nvCxnSpPr>
          <p:spPr>
            <a:xfrm>
              <a:off x="2168943"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5" name="Oval 674">
              <a:extLst>
                <a:ext uri="{FF2B5EF4-FFF2-40B4-BE49-F238E27FC236}">
                  <a16:creationId xmlns:a16="http://schemas.microsoft.com/office/drawing/2014/main" id="{2D168D23-47C5-8844-B191-58851F43220E}"/>
                </a:ext>
              </a:extLst>
            </p:cNvPr>
            <p:cNvSpPr/>
            <p:nvPr/>
          </p:nvSpPr>
          <p:spPr>
            <a:xfrm flipV="1">
              <a:off x="3585334"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6" name="Rectangle 675">
              <a:extLst>
                <a:ext uri="{FF2B5EF4-FFF2-40B4-BE49-F238E27FC236}">
                  <a16:creationId xmlns:a16="http://schemas.microsoft.com/office/drawing/2014/main" id="{B52C486D-EC71-8247-A103-F67B96F102E5}"/>
                </a:ext>
              </a:extLst>
            </p:cNvPr>
            <p:cNvSpPr/>
            <p:nvPr/>
          </p:nvSpPr>
          <p:spPr>
            <a:xfrm flipV="1">
              <a:off x="739063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7" name="Arc 676">
              <a:extLst>
                <a:ext uri="{FF2B5EF4-FFF2-40B4-BE49-F238E27FC236}">
                  <a16:creationId xmlns:a16="http://schemas.microsoft.com/office/drawing/2014/main" id="{1F9257CD-9660-BE40-BE24-4221A04A5934}"/>
                </a:ext>
              </a:extLst>
            </p:cNvPr>
            <p:cNvSpPr/>
            <p:nvPr/>
          </p:nvSpPr>
          <p:spPr>
            <a:xfrm flipV="1">
              <a:off x="692107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78" name="Straight Connector 677">
              <a:extLst>
                <a:ext uri="{FF2B5EF4-FFF2-40B4-BE49-F238E27FC236}">
                  <a16:creationId xmlns:a16="http://schemas.microsoft.com/office/drawing/2014/main" id="{742BEDA3-91B3-2D4C-A6B5-D8B8DCE3D55A}"/>
                </a:ext>
              </a:extLst>
            </p:cNvPr>
            <p:cNvCxnSpPr>
              <a:cxnSpLocks/>
              <a:endCxn id="676" idx="1"/>
            </p:cNvCxnSpPr>
            <p:nvPr/>
          </p:nvCxnSpPr>
          <p:spPr>
            <a:xfrm flipV="1">
              <a:off x="713200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Elbow Connector 678">
              <a:extLst>
                <a:ext uri="{FF2B5EF4-FFF2-40B4-BE49-F238E27FC236}">
                  <a16:creationId xmlns:a16="http://schemas.microsoft.com/office/drawing/2014/main" id="{9DB28D42-BCB1-F54E-AB9D-A9BC90DE45FA}"/>
                </a:ext>
              </a:extLst>
            </p:cNvPr>
            <p:cNvCxnSpPr>
              <a:cxnSpLocks/>
              <a:stCxn id="676" idx="3"/>
            </p:cNvCxnSpPr>
            <p:nvPr/>
          </p:nvCxnSpPr>
          <p:spPr>
            <a:xfrm flipV="1">
              <a:off x="765383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7D623BD6-0C7D-8F4C-B4D4-05422007B6FB}"/>
                </a:ext>
              </a:extLst>
            </p:cNvPr>
            <p:cNvCxnSpPr>
              <a:cxnSpLocks/>
            </p:cNvCxnSpPr>
            <p:nvPr/>
          </p:nvCxnSpPr>
          <p:spPr>
            <a:xfrm>
              <a:off x="7265257" y="4211677"/>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1" name="Oval 680">
              <a:extLst>
                <a:ext uri="{FF2B5EF4-FFF2-40B4-BE49-F238E27FC236}">
                  <a16:creationId xmlns:a16="http://schemas.microsoft.com/office/drawing/2014/main" id="{C9BD962D-ACB9-D14D-823B-DECB57144508}"/>
                </a:ext>
              </a:extLst>
            </p:cNvPr>
            <p:cNvSpPr/>
            <p:nvPr/>
          </p:nvSpPr>
          <p:spPr>
            <a:xfrm flipV="1">
              <a:off x="868164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82" name="Straight Connector 681">
              <a:extLst>
                <a:ext uri="{FF2B5EF4-FFF2-40B4-BE49-F238E27FC236}">
                  <a16:creationId xmlns:a16="http://schemas.microsoft.com/office/drawing/2014/main" id="{02A50266-06AC-2A45-901A-89A898F85BDD}"/>
                </a:ext>
              </a:extLst>
            </p:cNvPr>
            <p:cNvCxnSpPr>
              <a:cxnSpLocks/>
            </p:cNvCxnSpPr>
            <p:nvPr/>
          </p:nvCxnSpPr>
          <p:spPr>
            <a:xfrm>
              <a:off x="8523922" y="421167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3" name="Oval 682">
              <a:extLst>
                <a:ext uri="{FF2B5EF4-FFF2-40B4-BE49-F238E27FC236}">
                  <a16:creationId xmlns:a16="http://schemas.microsoft.com/office/drawing/2014/main" id="{27BC6E40-AED0-174E-8955-AA67581059BC}"/>
                </a:ext>
              </a:extLst>
            </p:cNvPr>
            <p:cNvSpPr/>
            <p:nvPr/>
          </p:nvSpPr>
          <p:spPr>
            <a:xfrm>
              <a:off x="805340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84" name="Oval 683">
              <a:extLst>
                <a:ext uri="{FF2B5EF4-FFF2-40B4-BE49-F238E27FC236}">
                  <a16:creationId xmlns:a16="http://schemas.microsoft.com/office/drawing/2014/main" id="{43A635FD-B667-3642-81EA-81436732DC6B}"/>
                </a:ext>
              </a:extLst>
            </p:cNvPr>
            <p:cNvSpPr/>
            <p:nvPr/>
          </p:nvSpPr>
          <p:spPr>
            <a:xfrm>
              <a:off x="821307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5" name="Oval 684">
              <a:extLst>
                <a:ext uri="{FF2B5EF4-FFF2-40B4-BE49-F238E27FC236}">
                  <a16:creationId xmlns:a16="http://schemas.microsoft.com/office/drawing/2014/main" id="{EE1CEA90-A423-264E-8F4C-7C9F65CD29B9}"/>
                </a:ext>
              </a:extLst>
            </p:cNvPr>
            <p:cNvSpPr/>
            <p:nvPr/>
          </p:nvSpPr>
          <p:spPr>
            <a:xfrm>
              <a:off x="8370730"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6" name="Google Shape;399;p3">
              <a:extLst>
                <a:ext uri="{FF2B5EF4-FFF2-40B4-BE49-F238E27FC236}">
                  <a16:creationId xmlns:a16="http://schemas.microsoft.com/office/drawing/2014/main" id="{7629918E-FEF3-D240-B1DC-0473DE3EC041}"/>
                </a:ext>
              </a:extLst>
            </p:cNvPr>
            <p:cNvSpPr/>
            <p:nvPr/>
          </p:nvSpPr>
          <p:spPr>
            <a:xfrm rot="16200000">
              <a:off x="1311651" y="405766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87" name="Straight Connector 686">
              <a:extLst>
                <a:ext uri="{FF2B5EF4-FFF2-40B4-BE49-F238E27FC236}">
                  <a16:creationId xmlns:a16="http://schemas.microsoft.com/office/drawing/2014/main" id="{870EAD68-2794-364C-B9C7-90CAA30D3BE1}"/>
                </a:ext>
              </a:extLst>
            </p:cNvPr>
            <p:cNvCxnSpPr>
              <a:cxnSpLocks/>
              <a:stCxn id="686" idx="2"/>
            </p:cNvCxnSpPr>
            <p:nvPr/>
          </p:nvCxnSpPr>
          <p:spPr>
            <a:xfrm>
              <a:off x="1623147" y="421167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33A459F4-9436-494F-AA73-EA1E5A7DB5EC}"/>
                </a:ext>
              </a:extLst>
            </p:cNvPr>
            <p:cNvSpPr txBox="1"/>
            <p:nvPr/>
          </p:nvSpPr>
          <p:spPr>
            <a:xfrm>
              <a:off x="770159" y="3996306"/>
              <a:ext cx="423514"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in</a:t>
              </a:r>
            </a:p>
          </p:txBody>
        </p:sp>
        <p:cxnSp>
          <p:nvCxnSpPr>
            <p:cNvPr id="690" name="Straight Connector 689">
              <a:extLst>
                <a:ext uri="{FF2B5EF4-FFF2-40B4-BE49-F238E27FC236}">
                  <a16:creationId xmlns:a16="http://schemas.microsoft.com/office/drawing/2014/main" id="{706E1F4F-2418-354D-8ABC-EBFE1E4BF403}"/>
                </a:ext>
              </a:extLst>
            </p:cNvPr>
            <p:cNvCxnSpPr>
              <a:cxnSpLocks/>
            </p:cNvCxnSpPr>
            <p:nvPr/>
          </p:nvCxnSpPr>
          <p:spPr>
            <a:xfrm>
              <a:off x="7127481" y="500687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91" name="Rectangle 690">
              <a:extLst>
                <a:ext uri="{FF2B5EF4-FFF2-40B4-BE49-F238E27FC236}">
                  <a16:creationId xmlns:a16="http://schemas.microsoft.com/office/drawing/2014/main" id="{57006D9B-7D1A-F947-A277-C0223D612BC4}"/>
                </a:ext>
              </a:extLst>
            </p:cNvPr>
            <p:cNvSpPr/>
            <p:nvPr/>
          </p:nvSpPr>
          <p:spPr>
            <a:xfrm flipV="1">
              <a:off x="9089407"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2" name="Diamond 691">
              <a:extLst>
                <a:ext uri="{FF2B5EF4-FFF2-40B4-BE49-F238E27FC236}">
                  <a16:creationId xmlns:a16="http://schemas.microsoft.com/office/drawing/2014/main" id="{09D9A23D-0E9F-364D-9654-CDDA9CF9653B}"/>
                </a:ext>
              </a:extLst>
            </p:cNvPr>
            <p:cNvSpPr/>
            <p:nvPr/>
          </p:nvSpPr>
          <p:spPr>
            <a:xfrm flipV="1">
              <a:off x="9754710"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3" name="Arc 692">
              <a:extLst>
                <a:ext uri="{FF2B5EF4-FFF2-40B4-BE49-F238E27FC236}">
                  <a16:creationId xmlns:a16="http://schemas.microsoft.com/office/drawing/2014/main" id="{F537A10F-B9F4-7B41-B78F-01C558FEB5C9}"/>
                </a:ext>
              </a:extLst>
            </p:cNvPr>
            <p:cNvSpPr/>
            <p:nvPr/>
          </p:nvSpPr>
          <p:spPr>
            <a:xfrm flipV="1">
              <a:off x="8619843"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94" name="Straight Connector 693">
              <a:extLst>
                <a:ext uri="{FF2B5EF4-FFF2-40B4-BE49-F238E27FC236}">
                  <a16:creationId xmlns:a16="http://schemas.microsoft.com/office/drawing/2014/main" id="{AEF498A3-9537-2046-9A1F-4BE63AEE3621}"/>
                </a:ext>
              </a:extLst>
            </p:cNvPr>
            <p:cNvCxnSpPr>
              <a:cxnSpLocks/>
            </p:cNvCxnSpPr>
            <p:nvPr/>
          </p:nvCxnSpPr>
          <p:spPr>
            <a:xfrm>
              <a:off x="8826251"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C921B4C1-64DB-A44D-BFC7-FDFF0FCE110A}"/>
                </a:ext>
              </a:extLst>
            </p:cNvPr>
            <p:cNvCxnSpPr>
              <a:cxnSpLocks/>
              <a:endCxn id="691" idx="1"/>
            </p:cNvCxnSpPr>
            <p:nvPr/>
          </p:nvCxnSpPr>
          <p:spPr>
            <a:xfrm flipV="1">
              <a:off x="8830778"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6" name="Elbow Connector 695">
              <a:extLst>
                <a:ext uri="{FF2B5EF4-FFF2-40B4-BE49-F238E27FC236}">
                  <a16:creationId xmlns:a16="http://schemas.microsoft.com/office/drawing/2014/main" id="{F64878E2-0EC9-0244-BEB6-CA9E20CBCCDD}"/>
                </a:ext>
              </a:extLst>
            </p:cNvPr>
            <p:cNvCxnSpPr>
              <a:cxnSpLocks/>
              <a:stCxn id="691" idx="3"/>
            </p:cNvCxnSpPr>
            <p:nvPr/>
          </p:nvCxnSpPr>
          <p:spPr>
            <a:xfrm flipV="1">
              <a:off x="9352601"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7" name="Elbow Connector 696">
              <a:extLst>
                <a:ext uri="{FF2B5EF4-FFF2-40B4-BE49-F238E27FC236}">
                  <a16:creationId xmlns:a16="http://schemas.microsoft.com/office/drawing/2014/main" id="{CD9FC811-FCC1-2B43-8BC8-989B9D57C034}"/>
                </a:ext>
              </a:extLst>
            </p:cNvPr>
            <p:cNvCxnSpPr>
              <a:cxnSpLocks/>
              <a:stCxn id="692" idx="3"/>
            </p:cNvCxnSpPr>
            <p:nvPr/>
          </p:nvCxnSpPr>
          <p:spPr>
            <a:xfrm flipV="1">
              <a:off x="10117976"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8" name="Elbow Connector 697">
              <a:extLst>
                <a:ext uri="{FF2B5EF4-FFF2-40B4-BE49-F238E27FC236}">
                  <a16:creationId xmlns:a16="http://schemas.microsoft.com/office/drawing/2014/main" id="{8B217BAE-3C4E-D94E-B7B6-FACF0EC20970}"/>
                </a:ext>
              </a:extLst>
            </p:cNvPr>
            <p:cNvCxnSpPr>
              <a:cxnSpLocks/>
              <a:endCxn id="692" idx="1"/>
            </p:cNvCxnSpPr>
            <p:nvPr/>
          </p:nvCxnSpPr>
          <p:spPr>
            <a:xfrm rot="16200000" flipH="1">
              <a:off x="9527229"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C540D37C-53C4-D849-B1BB-40433374D159}"/>
                </a:ext>
              </a:extLst>
            </p:cNvPr>
            <p:cNvCxnSpPr>
              <a:cxnSpLocks/>
              <a:endCxn id="700" idx="2"/>
            </p:cNvCxnSpPr>
            <p:nvPr/>
          </p:nvCxnSpPr>
          <p:spPr>
            <a:xfrm>
              <a:off x="8964027"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0" name="Oval 699">
              <a:extLst>
                <a:ext uri="{FF2B5EF4-FFF2-40B4-BE49-F238E27FC236}">
                  <a16:creationId xmlns:a16="http://schemas.microsoft.com/office/drawing/2014/main" id="{91525D4E-EA60-D84A-9447-ACC355A3EDEA}"/>
                </a:ext>
              </a:extLst>
            </p:cNvPr>
            <p:cNvSpPr/>
            <p:nvPr/>
          </p:nvSpPr>
          <p:spPr>
            <a:xfrm flipV="1">
              <a:off x="10380417"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1" name="Rectangle 700">
              <a:extLst>
                <a:ext uri="{FF2B5EF4-FFF2-40B4-BE49-F238E27FC236}">
                  <a16:creationId xmlns:a16="http://schemas.microsoft.com/office/drawing/2014/main" id="{DAC673F5-7E95-E64F-A0F0-358C6738AEDC}"/>
                </a:ext>
              </a:extLst>
            </p:cNvPr>
            <p:cNvSpPr/>
            <p:nvPr/>
          </p:nvSpPr>
          <p:spPr>
            <a:xfrm flipV="1">
              <a:off x="569186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2" name="Diamond 701">
              <a:extLst>
                <a:ext uri="{FF2B5EF4-FFF2-40B4-BE49-F238E27FC236}">
                  <a16:creationId xmlns:a16="http://schemas.microsoft.com/office/drawing/2014/main" id="{DB265523-1365-C046-9DF7-BC762CADAB3E}"/>
                </a:ext>
              </a:extLst>
            </p:cNvPr>
            <p:cNvSpPr/>
            <p:nvPr/>
          </p:nvSpPr>
          <p:spPr>
            <a:xfrm flipV="1">
              <a:off x="635716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3" name="Arc 702">
              <a:extLst>
                <a:ext uri="{FF2B5EF4-FFF2-40B4-BE49-F238E27FC236}">
                  <a16:creationId xmlns:a16="http://schemas.microsoft.com/office/drawing/2014/main" id="{B19A0101-5FEA-F343-90C7-F260CDE0F082}"/>
                </a:ext>
              </a:extLst>
            </p:cNvPr>
            <p:cNvSpPr/>
            <p:nvPr/>
          </p:nvSpPr>
          <p:spPr>
            <a:xfrm flipV="1">
              <a:off x="522230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04" name="Straight Connector 703">
              <a:extLst>
                <a:ext uri="{FF2B5EF4-FFF2-40B4-BE49-F238E27FC236}">
                  <a16:creationId xmlns:a16="http://schemas.microsoft.com/office/drawing/2014/main" id="{8C75C029-0018-1442-AFC8-2D3016464169}"/>
                </a:ext>
              </a:extLst>
            </p:cNvPr>
            <p:cNvCxnSpPr>
              <a:cxnSpLocks/>
            </p:cNvCxnSpPr>
            <p:nvPr/>
          </p:nvCxnSpPr>
          <p:spPr>
            <a:xfrm>
              <a:off x="542870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44403AC6-2115-294E-BEFA-4698ACA57F06}"/>
                </a:ext>
              </a:extLst>
            </p:cNvPr>
            <p:cNvCxnSpPr>
              <a:cxnSpLocks/>
              <a:endCxn id="701" idx="1"/>
            </p:cNvCxnSpPr>
            <p:nvPr/>
          </p:nvCxnSpPr>
          <p:spPr>
            <a:xfrm flipV="1">
              <a:off x="543323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Elbow Connector 705">
              <a:extLst>
                <a:ext uri="{FF2B5EF4-FFF2-40B4-BE49-F238E27FC236}">
                  <a16:creationId xmlns:a16="http://schemas.microsoft.com/office/drawing/2014/main" id="{E1521CDE-FDF2-C749-B9D2-BC7F7832E83B}"/>
                </a:ext>
              </a:extLst>
            </p:cNvPr>
            <p:cNvCxnSpPr>
              <a:cxnSpLocks/>
              <a:stCxn id="701" idx="3"/>
            </p:cNvCxnSpPr>
            <p:nvPr/>
          </p:nvCxnSpPr>
          <p:spPr>
            <a:xfrm flipV="1">
              <a:off x="595505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Elbow Connector 706">
              <a:extLst>
                <a:ext uri="{FF2B5EF4-FFF2-40B4-BE49-F238E27FC236}">
                  <a16:creationId xmlns:a16="http://schemas.microsoft.com/office/drawing/2014/main" id="{948BAAC9-C707-6040-BFF9-28D32B759EE0}"/>
                </a:ext>
              </a:extLst>
            </p:cNvPr>
            <p:cNvCxnSpPr>
              <a:cxnSpLocks/>
              <a:stCxn id="702" idx="3"/>
            </p:cNvCxnSpPr>
            <p:nvPr/>
          </p:nvCxnSpPr>
          <p:spPr>
            <a:xfrm flipV="1">
              <a:off x="6720435"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Elbow Connector 707">
              <a:extLst>
                <a:ext uri="{FF2B5EF4-FFF2-40B4-BE49-F238E27FC236}">
                  <a16:creationId xmlns:a16="http://schemas.microsoft.com/office/drawing/2014/main" id="{8743CF85-0715-D74C-80F5-98BF828EA159}"/>
                </a:ext>
              </a:extLst>
            </p:cNvPr>
            <p:cNvCxnSpPr>
              <a:cxnSpLocks/>
              <a:endCxn id="702" idx="1"/>
            </p:cNvCxnSpPr>
            <p:nvPr/>
          </p:nvCxnSpPr>
          <p:spPr>
            <a:xfrm rot="16200000" flipH="1">
              <a:off x="612968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A69C6A6E-F371-7B4E-902B-AA713813C039}"/>
                </a:ext>
              </a:extLst>
            </p:cNvPr>
            <p:cNvCxnSpPr>
              <a:cxnSpLocks/>
              <a:endCxn id="710" idx="2"/>
            </p:cNvCxnSpPr>
            <p:nvPr/>
          </p:nvCxnSpPr>
          <p:spPr>
            <a:xfrm>
              <a:off x="556648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0" name="Oval 709">
              <a:extLst>
                <a:ext uri="{FF2B5EF4-FFF2-40B4-BE49-F238E27FC236}">
                  <a16:creationId xmlns:a16="http://schemas.microsoft.com/office/drawing/2014/main" id="{EE22F5D8-16DB-404E-AB47-4457884D6A57}"/>
                </a:ext>
              </a:extLst>
            </p:cNvPr>
            <p:cNvSpPr/>
            <p:nvPr/>
          </p:nvSpPr>
          <p:spPr>
            <a:xfrm flipV="1">
              <a:off x="6982876"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1" name="Rectangle 710">
              <a:extLst>
                <a:ext uri="{FF2B5EF4-FFF2-40B4-BE49-F238E27FC236}">
                  <a16:creationId xmlns:a16="http://schemas.microsoft.com/office/drawing/2014/main" id="{914839EB-198E-8C42-9147-B300B7E128A8}"/>
                </a:ext>
              </a:extLst>
            </p:cNvPr>
            <p:cNvSpPr/>
            <p:nvPr/>
          </p:nvSpPr>
          <p:spPr>
            <a:xfrm flipV="1">
              <a:off x="399309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2" name="Diamond 711">
              <a:extLst>
                <a:ext uri="{FF2B5EF4-FFF2-40B4-BE49-F238E27FC236}">
                  <a16:creationId xmlns:a16="http://schemas.microsoft.com/office/drawing/2014/main" id="{A58AAFD3-1D33-3E45-832D-92FADE406A15}"/>
                </a:ext>
              </a:extLst>
            </p:cNvPr>
            <p:cNvSpPr/>
            <p:nvPr/>
          </p:nvSpPr>
          <p:spPr>
            <a:xfrm flipV="1">
              <a:off x="465839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3" name="Arc 712">
              <a:extLst>
                <a:ext uri="{FF2B5EF4-FFF2-40B4-BE49-F238E27FC236}">
                  <a16:creationId xmlns:a16="http://schemas.microsoft.com/office/drawing/2014/main" id="{61617593-DACE-5043-85E3-CC4FDFCC3A65}"/>
                </a:ext>
              </a:extLst>
            </p:cNvPr>
            <p:cNvSpPr/>
            <p:nvPr/>
          </p:nvSpPr>
          <p:spPr>
            <a:xfrm flipV="1">
              <a:off x="352353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14" name="Straight Connector 713">
              <a:extLst>
                <a:ext uri="{FF2B5EF4-FFF2-40B4-BE49-F238E27FC236}">
                  <a16:creationId xmlns:a16="http://schemas.microsoft.com/office/drawing/2014/main" id="{91ECF6A3-BC35-E44E-9ED4-B7720F2D9D3E}"/>
                </a:ext>
              </a:extLst>
            </p:cNvPr>
            <p:cNvCxnSpPr>
              <a:cxnSpLocks/>
            </p:cNvCxnSpPr>
            <p:nvPr/>
          </p:nvCxnSpPr>
          <p:spPr>
            <a:xfrm>
              <a:off x="372993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375D6FF3-BA94-104A-9035-D3B85BFBE07F}"/>
                </a:ext>
              </a:extLst>
            </p:cNvPr>
            <p:cNvCxnSpPr>
              <a:cxnSpLocks/>
              <a:endCxn id="711" idx="1"/>
            </p:cNvCxnSpPr>
            <p:nvPr/>
          </p:nvCxnSpPr>
          <p:spPr>
            <a:xfrm flipV="1">
              <a:off x="373446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Elbow Connector 715">
              <a:extLst>
                <a:ext uri="{FF2B5EF4-FFF2-40B4-BE49-F238E27FC236}">
                  <a16:creationId xmlns:a16="http://schemas.microsoft.com/office/drawing/2014/main" id="{A52F2939-A945-B440-94D9-6F67CC3303CB}"/>
                </a:ext>
              </a:extLst>
            </p:cNvPr>
            <p:cNvCxnSpPr>
              <a:cxnSpLocks/>
              <a:stCxn id="711" idx="3"/>
            </p:cNvCxnSpPr>
            <p:nvPr/>
          </p:nvCxnSpPr>
          <p:spPr>
            <a:xfrm flipV="1">
              <a:off x="425628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7" name="Elbow Connector 716">
              <a:extLst>
                <a:ext uri="{FF2B5EF4-FFF2-40B4-BE49-F238E27FC236}">
                  <a16:creationId xmlns:a16="http://schemas.microsoft.com/office/drawing/2014/main" id="{66487E01-5C06-2D46-B450-B9D4D9180DCE}"/>
                </a:ext>
              </a:extLst>
            </p:cNvPr>
            <p:cNvCxnSpPr>
              <a:cxnSpLocks/>
              <a:stCxn id="712" idx="3"/>
            </p:cNvCxnSpPr>
            <p:nvPr/>
          </p:nvCxnSpPr>
          <p:spPr>
            <a:xfrm flipV="1">
              <a:off x="5021664"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Elbow Connector 717">
              <a:extLst>
                <a:ext uri="{FF2B5EF4-FFF2-40B4-BE49-F238E27FC236}">
                  <a16:creationId xmlns:a16="http://schemas.microsoft.com/office/drawing/2014/main" id="{A97373D7-C78B-2C4B-B8C0-275BA0CA8B64}"/>
                </a:ext>
              </a:extLst>
            </p:cNvPr>
            <p:cNvCxnSpPr>
              <a:cxnSpLocks/>
              <a:endCxn id="712" idx="1"/>
            </p:cNvCxnSpPr>
            <p:nvPr/>
          </p:nvCxnSpPr>
          <p:spPr>
            <a:xfrm rot="16200000" flipH="1">
              <a:off x="443091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0EB931BA-A93E-3649-AFD0-601442340A6F}"/>
                </a:ext>
              </a:extLst>
            </p:cNvPr>
            <p:cNvCxnSpPr>
              <a:cxnSpLocks/>
              <a:endCxn id="720" idx="2"/>
            </p:cNvCxnSpPr>
            <p:nvPr/>
          </p:nvCxnSpPr>
          <p:spPr>
            <a:xfrm>
              <a:off x="386771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0" name="Oval 719">
              <a:extLst>
                <a:ext uri="{FF2B5EF4-FFF2-40B4-BE49-F238E27FC236}">
                  <a16:creationId xmlns:a16="http://schemas.microsoft.com/office/drawing/2014/main" id="{F0C926B8-547A-E448-B40E-6376B4864518}"/>
                </a:ext>
              </a:extLst>
            </p:cNvPr>
            <p:cNvSpPr/>
            <p:nvPr/>
          </p:nvSpPr>
          <p:spPr>
            <a:xfrm flipV="1">
              <a:off x="5284105"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1" name="Rectangle 720">
              <a:extLst>
                <a:ext uri="{FF2B5EF4-FFF2-40B4-BE49-F238E27FC236}">
                  <a16:creationId xmlns:a16="http://schemas.microsoft.com/office/drawing/2014/main" id="{7486E3F9-0A77-B444-A50D-7952A9267EBF}"/>
                </a:ext>
              </a:extLst>
            </p:cNvPr>
            <p:cNvSpPr/>
            <p:nvPr/>
          </p:nvSpPr>
          <p:spPr>
            <a:xfrm flipV="1">
              <a:off x="2294324"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2" name="Diamond 721">
              <a:extLst>
                <a:ext uri="{FF2B5EF4-FFF2-40B4-BE49-F238E27FC236}">
                  <a16:creationId xmlns:a16="http://schemas.microsoft.com/office/drawing/2014/main" id="{4993541A-62AB-FE4C-B1D7-FA06599C4827}"/>
                </a:ext>
              </a:extLst>
            </p:cNvPr>
            <p:cNvSpPr/>
            <p:nvPr/>
          </p:nvSpPr>
          <p:spPr>
            <a:xfrm flipV="1">
              <a:off x="2959627"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3" name="Arc 722">
              <a:extLst>
                <a:ext uri="{FF2B5EF4-FFF2-40B4-BE49-F238E27FC236}">
                  <a16:creationId xmlns:a16="http://schemas.microsoft.com/office/drawing/2014/main" id="{9CCF2790-4571-9044-BD46-DC0F7EC765A2}"/>
                </a:ext>
              </a:extLst>
            </p:cNvPr>
            <p:cNvSpPr/>
            <p:nvPr/>
          </p:nvSpPr>
          <p:spPr>
            <a:xfrm flipV="1">
              <a:off x="1824759"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24" name="Straight Connector 723">
              <a:extLst>
                <a:ext uri="{FF2B5EF4-FFF2-40B4-BE49-F238E27FC236}">
                  <a16:creationId xmlns:a16="http://schemas.microsoft.com/office/drawing/2014/main" id="{A166471D-6414-1746-AC5A-89491901555C}"/>
                </a:ext>
              </a:extLst>
            </p:cNvPr>
            <p:cNvCxnSpPr>
              <a:cxnSpLocks/>
              <a:stCxn id="726" idx="0"/>
            </p:cNvCxnSpPr>
            <p:nvPr/>
          </p:nvCxnSpPr>
          <p:spPr>
            <a:xfrm>
              <a:off x="2031167"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082A1860-3ACB-D947-B97E-46C28D4E06EE}"/>
                </a:ext>
              </a:extLst>
            </p:cNvPr>
            <p:cNvCxnSpPr>
              <a:cxnSpLocks/>
              <a:endCxn id="721" idx="1"/>
            </p:cNvCxnSpPr>
            <p:nvPr/>
          </p:nvCxnSpPr>
          <p:spPr>
            <a:xfrm flipV="1">
              <a:off x="2035694"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26" name="Oval 725">
              <a:extLst>
                <a:ext uri="{FF2B5EF4-FFF2-40B4-BE49-F238E27FC236}">
                  <a16:creationId xmlns:a16="http://schemas.microsoft.com/office/drawing/2014/main" id="{5A560594-DEB4-C74E-8151-3D788189433B}"/>
                </a:ext>
              </a:extLst>
            </p:cNvPr>
            <p:cNvSpPr/>
            <p:nvPr/>
          </p:nvSpPr>
          <p:spPr>
            <a:xfrm flipV="1">
              <a:off x="1893391"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27" name="Elbow Connector 726">
              <a:extLst>
                <a:ext uri="{FF2B5EF4-FFF2-40B4-BE49-F238E27FC236}">
                  <a16:creationId xmlns:a16="http://schemas.microsoft.com/office/drawing/2014/main" id="{06326188-9376-DE44-89F7-4E36F445E661}"/>
                </a:ext>
              </a:extLst>
            </p:cNvPr>
            <p:cNvCxnSpPr>
              <a:cxnSpLocks/>
              <a:stCxn id="721" idx="3"/>
            </p:cNvCxnSpPr>
            <p:nvPr/>
          </p:nvCxnSpPr>
          <p:spPr>
            <a:xfrm flipV="1">
              <a:off x="2557518"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8" name="Elbow Connector 727">
              <a:extLst>
                <a:ext uri="{FF2B5EF4-FFF2-40B4-BE49-F238E27FC236}">
                  <a16:creationId xmlns:a16="http://schemas.microsoft.com/office/drawing/2014/main" id="{EA50BDB9-6C9F-4743-9320-78FB97C4DB65}"/>
                </a:ext>
              </a:extLst>
            </p:cNvPr>
            <p:cNvCxnSpPr>
              <a:cxnSpLocks/>
              <a:stCxn id="722" idx="3"/>
            </p:cNvCxnSpPr>
            <p:nvPr/>
          </p:nvCxnSpPr>
          <p:spPr>
            <a:xfrm flipV="1">
              <a:off x="3322893"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9" name="Elbow Connector 728">
              <a:extLst>
                <a:ext uri="{FF2B5EF4-FFF2-40B4-BE49-F238E27FC236}">
                  <a16:creationId xmlns:a16="http://schemas.microsoft.com/office/drawing/2014/main" id="{96A2F431-2CEA-6444-8E36-B1B011B07B3E}"/>
                </a:ext>
              </a:extLst>
            </p:cNvPr>
            <p:cNvCxnSpPr>
              <a:cxnSpLocks/>
              <a:endCxn id="722" idx="1"/>
            </p:cNvCxnSpPr>
            <p:nvPr/>
          </p:nvCxnSpPr>
          <p:spPr>
            <a:xfrm rot="16200000" flipH="1">
              <a:off x="2732146"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07462F13-89E8-574B-B33C-0539EA799126}"/>
                </a:ext>
              </a:extLst>
            </p:cNvPr>
            <p:cNvCxnSpPr>
              <a:cxnSpLocks/>
              <a:stCxn id="726" idx="6"/>
              <a:endCxn id="731" idx="2"/>
            </p:cNvCxnSpPr>
            <p:nvPr/>
          </p:nvCxnSpPr>
          <p:spPr>
            <a:xfrm>
              <a:off x="2168943"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1" name="Oval 730">
              <a:extLst>
                <a:ext uri="{FF2B5EF4-FFF2-40B4-BE49-F238E27FC236}">
                  <a16:creationId xmlns:a16="http://schemas.microsoft.com/office/drawing/2014/main" id="{1B8B2673-A4B1-9F4A-BBA0-2B14A54CFCA3}"/>
                </a:ext>
              </a:extLst>
            </p:cNvPr>
            <p:cNvSpPr/>
            <p:nvPr/>
          </p:nvSpPr>
          <p:spPr>
            <a:xfrm flipV="1">
              <a:off x="3585334"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2" name="Rectangle 731">
              <a:extLst>
                <a:ext uri="{FF2B5EF4-FFF2-40B4-BE49-F238E27FC236}">
                  <a16:creationId xmlns:a16="http://schemas.microsoft.com/office/drawing/2014/main" id="{0ADD6842-F7A5-9940-9092-A17E352510A7}"/>
                </a:ext>
              </a:extLst>
            </p:cNvPr>
            <p:cNvSpPr/>
            <p:nvPr/>
          </p:nvSpPr>
          <p:spPr>
            <a:xfrm flipV="1">
              <a:off x="7390637" y="502113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3" name="Arc 732">
              <a:extLst>
                <a:ext uri="{FF2B5EF4-FFF2-40B4-BE49-F238E27FC236}">
                  <a16:creationId xmlns:a16="http://schemas.microsoft.com/office/drawing/2014/main" id="{9DC7A091-CF9E-7C4E-A3E6-FCFF432BF823}"/>
                </a:ext>
              </a:extLst>
            </p:cNvPr>
            <p:cNvSpPr/>
            <p:nvPr/>
          </p:nvSpPr>
          <p:spPr>
            <a:xfrm flipV="1">
              <a:off x="6921073" y="466119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34" name="Straight Connector 733">
              <a:extLst>
                <a:ext uri="{FF2B5EF4-FFF2-40B4-BE49-F238E27FC236}">
                  <a16:creationId xmlns:a16="http://schemas.microsoft.com/office/drawing/2014/main" id="{EC73A370-DADF-F844-8DBF-4988543FE9C0}"/>
                </a:ext>
              </a:extLst>
            </p:cNvPr>
            <p:cNvCxnSpPr>
              <a:cxnSpLocks/>
              <a:endCxn id="732" idx="1"/>
            </p:cNvCxnSpPr>
            <p:nvPr/>
          </p:nvCxnSpPr>
          <p:spPr>
            <a:xfrm flipV="1">
              <a:off x="7132008" y="515273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5" name="Elbow Connector 734">
              <a:extLst>
                <a:ext uri="{FF2B5EF4-FFF2-40B4-BE49-F238E27FC236}">
                  <a16:creationId xmlns:a16="http://schemas.microsoft.com/office/drawing/2014/main" id="{35C6784A-ED26-F74D-B81D-DF576468FD17}"/>
                </a:ext>
              </a:extLst>
            </p:cNvPr>
            <p:cNvCxnSpPr>
              <a:cxnSpLocks/>
              <a:stCxn id="732" idx="3"/>
            </p:cNvCxnSpPr>
            <p:nvPr/>
          </p:nvCxnSpPr>
          <p:spPr>
            <a:xfrm flipV="1">
              <a:off x="7653831" y="486910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0EC11F11-5086-304C-BCB1-AE50EFF7C879}"/>
                </a:ext>
              </a:extLst>
            </p:cNvPr>
            <p:cNvCxnSpPr>
              <a:cxnSpLocks/>
            </p:cNvCxnSpPr>
            <p:nvPr/>
          </p:nvCxnSpPr>
          <p:spPr>
            <a:xfrm>
              <a:off x="7265257" y="486910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7" name="Oval 736">
              <a:extLst>
                <a:ext uri="{FF2B5EF4-FFF2-40B4-BE49-F238E27FC236}">
                  <a16:creationId xmlns:a16="http://schemas.microsoft.com/office/drawing/2014/main" id="{EFE8A339-9EF2-9747-B608-BC1552EE56FA}"/>
                </a:ext>
              </a:extLst>
            </p:cNvPr>
            <p:cNvSpPr/>
            <p:nvPr/>
          </p:nvSpPr>
          <p:spPr>
            <a:xfrm flipV="1">
              <a:off x="8681647"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38" name="Straight Connector 737">
              <a:extLst>
                <a:ext uri="{FF2B5EF4-FFF2-40B4-BE49-F238E27FC236}">
                  <a16:creationId xmlns:a16="http://schemas.microsoft.com/office/drawing/2014/main" id="{C2757ACD-5887-0D49-8C57-33E0F265E13E}"/>
                </a:ext>
              </a:extLst>
            </p:cNvPr>
            <p:cNvCxnSpPr>
              <a:cxnSpLocks/>
            </p:cNvCxnSpPr>
            <p:nvPr/>
          </p:nvCxnSpPr>
          <p:spPr>
            <a:xfrm>
              <a:off x="8523922" y="486910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9" name="Oval 738">
              <a:extLst>
                <a:ext uri="{FF2B5EF4-FFF2-40B4-BE49-F238E27FC236}">
                  <a16:creationId xmlns:a16="http://schemas.microsoft.com/office/drawing/2014/main" id="{9D76AE2F-CF15-F542-91BC-4981CC9D42C5}"/>
                </a:ext>
              </a:extLst>
            </p:cNvPr>
            <p:cNvSpPr/>
            <p:nvPr/>
          </p:nvSpPr>
          <p:spPr>
            <a:xfrm>
              <a:off x="805340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40" name="Oval 739">
              <a:extLst>
                <a:ext uri="{FF2B5EF4-FFF2-40B4-BE49-F238E27FC236}">
                  <a16:creationId xmlns:a16="http://schemas.microsoft.com/office/drawing/2014/main" id="{E9B261C9-55EE-414E-84BC-39144EA6CD47}"/>
                </a:ext>
              </a:extLst>
            </p:cNvPr>
            <p:cNvSpPr/>
            <p:nvPr/>
          </p:nvSpPr>
          <p:spPr>
            <a:xfrm>
              <a:off x="821307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1" name="Oval 740">
              <a:extLst>
                <a:ext uri="{FF2B5EF4-FFF2-40B4-BE49-F238E27FC236}">
                  <a16:creationId xmlns:a16="http://schemas.microsoft.com/office/drawing/2014/main" id="{EDAC0407-8F14-834C-BFE2-E2EA50C8260F}"/>
                </a:ext>
              </a:extLst>
            </p:cNvPr>
            <p:cNvSpPr/>
            <p:nvPr/>
          </p:nvSpPr>
          <p:spPr>
            <a:xfrm>
              <a:off x="8370730"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2" name="Google Shape;399;p3">
              <a:extLst>
                <a:ext uri="{FF2B5EF4-FFF2-40B4-BE49-F238E27FC236}">
                  <a16:creationId xmlns:a16="http://schemas.microsoft.com/office/drawing/2014/main" id="{208E4A6F-6BC8-C049-B6D6-A30C9DC9EE49}"/>
                </a:ext>
              </a:extLst>
            </p:cNvPr>
            <p:cNvSpPr/>
            <p:nvPr/>
          </p:nvSpPr>
          <p:spPr>
            <a:xfrm rot="16200000">
              <a:off x="1311651" y="471651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43" name="Straight Connector 742">
              <a:extLst>
                <a:ext uri="{FF2B5EF4-FFF2-40B4-BE49-F238E27FC236}">
                  <a16:creationId xmlns:a16="http://schemas.microsoft.com/office/drawing/2014/main" id="{5AC49FD5-5AA6-BE4D-9F60-81A2A753A17C}"/>
                </a:ext>
              </a:extLst>
            </p:cNvPr>
            <p:cNvCxnSpPr>
              <a:cxnSpLocks/>
              <a:stCxn id="742" idx="2"/>
            </p:cNvCxnSpPr>
            <p:nvPr/>
          </p:nvCxnSpPr>
          <p:spPr>
            <a:xfrm>
              <a:off x="1623147" y="487052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4" name="TextBox 743">
              <a:extLst>
                <a:ext uri="{FF2B5EF4-FFF2-40B4-BE49-F238E27FC236}">
                  <a16:creationId xmlns:a16="http://schemas.microsoft.com/office/drawing/2014/main" id="{91A91FF9-3EEB-CF40-B0CD-C0A961D78A0F}"/>
                </a:ext>
              </a:extLst>
            </p:cNvPr>
            <p:cNvSpPr txBox="1"/>
            <p:nvPr/>
          </p:nvSpPr>
          <p:spPr>
            <a:xfrm>
              <a:off x="633905" y="4655264"/>
              <a:ext cx="55977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the</a:t>
              </a:r>
            </a:p>
          </p:txBody>
        </p:sp>
        <p:cxnSp>
          <p:nvCxnSpPr>
            <p:cNvPr id="746" name="Straight Connector 745">
              <a:extLst>
                <a:ext uri="{FF2B5EF4-FFF2-40B4-BE49-F238E27FC236}">
                  <a16:creationId xmlns:a16="http://schemas.microsoft.com/office/drawing/2014/main" id="{AEA66D81-5D7C-EF4A-BDD8-2B701060906E}"/>
                </a:ext>
              </a:extLst>
            </p:cNvPr>
            <p:cNvCxnSpPr>
              <a:cxnSpLocks/>
            </p:cNvCxnSpPr>
            <p:nvPr/>
          </p:nvCxnSpPr>
          <p:spPr>
            <a:xfrm>
              <a:off x="7130251" y="566487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47" name="Rectangle 746">
              <a:extLst>
                <a:ext uri="{FF2B5EF4-FFF2-40B4-BE49-F238E27FC236}">
                  <a16:creationId xmlns:a16="http://schemas.microsoft.com/office/drawing/2014/main" id="{13646DBB-0589-4640-9F39-A95F6452DFAC}"/>
                </a:ext>
              </a:extLst>
            </p:cNvPr>
            <p:cNvSpPr/>
            <p:nvPr/>
          </p:nvSpPr>
          <p:spPr>
            <a:xfrm flipV="1">
              <a:off x="9092177"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8" name="Diamond 747">
              <a:extLst>
                <a:ext uri="{FF2B5EF4-FFF2-40B4-BE49-F238E27FC236}">
                  <a16:creationId xmlns:a16="http://schemas.microsoft.com/office/drawing/2014/main" id="{B6B5DE30-8779-4C49-B0BC-0368ECC183A5}"/>
                </a:ext>
              </a:extLst>
            </p:cNvPr>
            <p:cNvSpPr/>
            <p:nvPr/>
          </p:nvSpPr>
          <p:spPr>
            <a:xfrm flipV="1">
              <a:off x="9757480"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9" name="Arc 748">
              <a:extLst>
                <a:ext uri="{FF2B5EF4-FFF2-40B4-BE49-F238E27FC236}">
                  <a16:creationId xmlns:a16="http://schemas.microsoft.com/office/drawing/2014/main" id="{60925FA6-D00C-A845-8666-A41A80CB122C}"/>
                </a:ext>
              </a:extLst>
            </p:cNvPr>
            <p:cNvSpPr/>
            <p:nvPr/>
          </p:nvSpPr>
          <p:spPr>
            <a:xfrm flipV="1">
              <a:off x="8622613"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50" name="Straight Connector 749">
              <a:extLst>
                <a:ext uri="{FF2B5EF4-FFF2-40B4-BE49-F238E27FC236}">
                  <a16:creationId xmlns:a16="http://schemas.microsoft.com/office/drawing/2014/main" id="{8899498C-2E10-584F-A28D-8FAD74F4708B}"/>
                </a:ext>
              </a:extLst>
            </p:cNvPr>
            <p:cNvCxnSpPr>
              <a:cxnSpLocks/>
            </p:cNvCxnSpPr>
            <p:nvPr/>
          </p:nvCxnSpPr>
          <p:spPr>
            <a:xfrm>
              <a:off x="8829021"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DDB54A04-E809-3E41-B69F-ACA56FA23A6F}"/>
                </a:ext>
              </a:extLst>
            </p:cNvPr>
            <p:cNvCxnSpPr>
              <a:cxnSpLocks/>
              <a:endCxn id="747" idx="1"/>
            </p:cNvCxnSpPr>
            <p:nvPr/>
          </p:nvCxnSpPr>
          <p:spPr>
            <a:xfrm flipV="1">
              <a:off x="8833548"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Elbow Connector 751">
              <a:extLst>
                <a:ext uri="{FF2B5EF4-FFF2-40B4-BE49-F238E27FC236}">
                  <a16:creationId xmlns:a16="http://schemas.microsoft.com/office/drawing/2014/main" id="{56ABAD11-7CF9-FC44-AA80-6F5EEC07FA01}"/>
                </a:ext>
              </a:extLst>
            </p:cNvPr>
            <p:cNvCxnSpPr>
              <a:cxnSpLocks/>
              <a:stCxn id="747" idx="3"/>
            </p:cNvCxnSpPr>
            <p:nvPr/>
          </p:nvCxnSpPr>
          <p:spPr>
            <a:xfrm flipV="1">
              <a:off x="9355371"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Elbow Connector 752">
              <a:extLst>
                <a:ext uri="{FF2B5EF4-FFF2-40B4-BE49-F238E27FC236}">
                  <a16:creationId xmlns:a16="http://schemas.microsoft.com/office/drawing/2014/main" id="{7CF98350-78E4-2141-BADB-60E884663D4F}"/>
                </a:ext>
              </a:extLst>
            </p:cNvPr>
            <p:cNvCxnSpPr>
              <a:cxnSpLocks/>
              <a:stCxn id="748" idx="3"/>
            </p:cNvCxnSpPr>
            <p:nvPr/>
          </p:nvCxnSpPr>
          <p:spPr>
            <a:xfrm flipV="1">
              <a:off x="10120746"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Elbow Connector 753">
              <a:extLst>
                <a:ext uri="{FF2B5EF4-FFF2-40B4-BE49-F238E27FC236}">
                  <a16:creationId xmlns:a16="http://schemas.microsoft.com/office/drawing/2014/main" id="{C0644D27-08F7-0445-8F68-C123D9CB5593}"/>
                </a:ext>
              </a:extLst>
            </p:cNvPr>
            <p:cNvCxnSpPr>
              <a:cxnSpLocks/>
              <a:endCxn id="748" idx="1"/>
            </p:cNvCxnSpPr>
            <p:nvPr/>
          </p:nvCxnSpPr>
          <p:spPr>
            <a:xfrm rot="16200000" flipH="1">
              <a:off x="9529999"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E478B1D4-56F8-9C41-8527-D4D2E8903ED9}"/>
                </a:ext>
              </a:extLst>
            </p:cNvPr>
            <p:cNvCxnSpPr>
              <a:cxnSpLocks/>
              <a:endCxn id="756" idx="2"/>
            </p:cNvCxnSpPr>
            <p:nvPr/>
          </p:nvCxnSpPr>
          <p:spPr>
            <a:xfrm>
              <a:off x="8966797"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56" name="Oval 755">
              <a:extLst>
                <a:ext uri="{FF2B5EF4-FFF2-40B4-BE49-F238E27FC236}">
                  <a16:creationId xmlns:a16="http://schemas.microsoft.com/office/drawing/2014/main" id="{B96C7A9F-7B3D-C540-BB25-2A572C22F9DC}"/>
                </a:ext>
              </a:extLst>
            </p:cNvPr>
            <p:cNvSpPr/>
            <p:nvPr/>
          </p:nvSpPr>
          <p:spPr>
            <a:xfrm flipV="1">
              <a:off x="10383187"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7" name="Rectangle 756">
              <a:extLst>
                <a:ext uri="{FF2B5EF4-FFF2-40B4-BE49-F238E27FC236}">
                  <a16:creationId xmlns:a16="http://schemas.microsoft.com/office/drawing/2014/main" id="{411AE19F-9726-E148-B1DA-639BD36FB8DD}"/>
                </a:ext>
              </a:extLst>
            </p:cNvPr>
            <p:cNvSpPr/>
            <p:nvPr/>
          </p:nvSpPr>
          <p:spPr>
            <a:xfrm flipV="1">
              <a:off x="569463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8" name="Diamond 757">
              <a:extLst>
                <a:ext uri="{FF2B5EF4-FFF2-40B4-BE49-F238E27FC236}">
                  <a16:creationId xmlns:a16="http://schemas.microsoft.com/office/drawing/2014/main" id="{E9957F5C-FF70-0849-920C-126798290DBF}"/>
                </a:ext>
              </a:extLst>
            </p:cNvPr>
            <p:cNvSpPr/>
            <p:nvPr/>
          </p:nvSpPr>
          <p:spPr>
            <a:xfrm flipV="1">
              <a:off x="635993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9" name="Arc 758">
              <a:extLst>
                <a:ext uri="{FF2B5EF4-FFF2-40B4-BE49-F238E27FC236}">
                  <a16:creationId xmlns:a16="http://schemas.microsoft.com/office/drawing/2014/main" id="{3FE7E4B2-F43A-0D4F-A98F-75060CC99D67}"/>
                </a:ext>
              </a:extLst>
            </p:cNvPr>
            <p:cNvSpPr/>
            <p:nvPr/>
          </p:nvSpPr>
          <p:spPr>
            <a:xfrm flipV="1">
              <a:off x="522507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60" name="Straight Connector 759">
              <a:extLst>
                <a:ext uri="{FF2B5EF4-FFF2-40B4-BE49-F238E27FC236}">
                  <a16:creationId xmlns:a16="http://schemas.microsoft.com/office/drawing/2014/main" id="{86ACD02C-B46B-3E45-901B-DF53F988615D}"/>
                </a:ext>
              </a:extLst>
            </p:cNvPr>
            <p:cNvCxnSpPr>
              <a:cxnSpLocks/>
            </p:cNvCxnSpPr>
            <p:nvPr/>
          </p:nvCxnSpPr>
          <p:spPr>
            <a:xfrm>
              <a:off x="543147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F901D6F0-468D-5348-ABF1-B67BBE227489}"/>
                </a:ext>
              </a:extLst>
            </p:cNvPr>
            <p:cNvCxnSpPr>
              <a:cxnSpLocks/>
              <a:endCxn id="757" idx="1"/>
            </p:cNvCxnSpPr>
            <p:nvPr/>
          </p:nvCxnSpPr>
          <p:spPr>
            <a:xfrm flipV="1">
              <a:off x="543600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Elbow Connector 761">
              <a:extLst>
                <a:ext uri="{FF2B5EF4-FFF2-40B4-BE49-F238E27FC236}">
                  <a16:creationId xmlns:a16="http://schemas.microsoft.com/office/drawing/2014/main" id="{F1AAE91C-F8DD-E047-8C22-A81136E51792}"/>
                </a:ext>
              </a:extLst>
            </p:cNvPr>
            <p:cNvCxnSpPr>
              <a:cxnSpLocks/>
              <a:stCxn id="757" idx="3"/>
            </p:cNvCxnSpPr>
            <p:nvPr/>
          </p:nvCxnSpPr>
          <p:spPr>
            <a:xfrm flipV="1">
              <a:off x="595782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Elbow Connector 762">
              <a:extLst>
                <a:ext uri="{FF2B5EF4-FFF2-40B4-BE49-F238E27FC236}">
                  <a16:creationId xmlns:a16="http://schemas.microsoft.com/office/drawing/2014/main" id="{67047D1F-12FA-6244-A923-4B840FC9C069}"/>
                </a:ext>
              </a:extLst>
            </p:cNvPr>
            <p:cNvCxnSpPr>
              <a:cxnSpLocks/>
              <a:stCxn id="758" idx="3"/>
            </p:cNvCxnSpPr>
            <p:nvPr/>
          </p:nvCxnSpPr>
          <p:spPr>
            <a:xfrm flipV="1">
              <a:off x="6723205"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Elbow Connector 763">
              <a:extLst>
                <a:ext uri="{FF2B5EF4-FFF2-40B4-BE49-F238E27FC236}">
                  <a16:creationId xmlns:a16="http://schemas.microsoft.com/office/drawing/2014/main" id="{C98D39FD-D66D-D448-9E7F-159EF1B9CE36}"/>
                </a:ext>
              </a:extLst>
            </p:cNvPr>
            <p:cNvCxnSpPr>
              <a:cxnSpLocks/>
              <a:endCxn id="758" idx="1"/>
            </p:cNvCxnSpPr>
            <p:nvPr/>
          </p:nvCxnSpPr>
          <p:spPr>
            <a:xfrm rot="16200000" flipH="1">
              <a:off x="613245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01E81965-36B6-8A4D-AD8D-3E501FA15F04}"/>
                </a:ext>
              </a:extLst>
            </p:cNvPr>
            <p:cNvCxnSpPr>
              <a:cxnSpLocks/>
              <a:endCxn id="766" idx="2"/>
            </p:cNvCxnSpPr>
            <p:nvPr/>
          </p:nvCxnSpPr>
          <p:spPr>
            <a:xfrm>
              <a:off x="556925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6" name="Oval 765">
              <a:extLst>
                <a:ext uri="{FF2B5EF4-FFF2-40B4-BE49-F238E27FC236}">
                  <a16:creationId xmlns:a16="http://schemas.microsoft.com/office/drawing/2014/main" id="{141CA607-7A22-5749-8302-52338D9103F2}"/>
                </a:ext>
              </a:extLst>
            </p:cNvPr>
            <p:cNvSpPr/>
            <p:nvPr/>
          </p:nvSpPr>
          <p:spPr>
            <a:xfrm flipV="1">
              <a:off x="6985646"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7" name="Rectangle 766">
              <a:extLst>
                <a:ext uri="{FF2B5EF4-FFF2-40B4-BE49-F238E27FC236}">
                  <a16:creationId xmlns:a16="http://schemas.microsoft.com/office/drawing/2014/main" id="{80D5BC51-BD01-284A-B0E4-58A785A5B8D0}"/>
                </a:ext>
              </a:extLst>
            </p:cNvPr>
            <p:cNvSpPr/>
            <p:nvPr/>
          </p:nvSpPr>
          <p:spPr>
            <a:xfrm flipV="1">
              <a:off x="399586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8" name="Diamond 767">
              <a:extLst>
                <a:ext uri="{FF2B5EF4-FFF2-40B4-BE49-F238E27FC236}">
                  <a16:creationId xmlns:a16="http://schemas.microsoft.com/office/drawing/2014/main" id="{9A0BA404-E956-774E-87FA-703086FD1C3F}"/>
                </a:ext>
              </a:extLst>
            </p:cNvPr>
            <p:cNvSpPr/>
            <p:nvPr/>
          </p:nvSpPr>
          <p:spPr>
            <a:xfrm flipV="1">
              <a:off x="466116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9" name="Arc 768">
              <a:extLst>
                <a:ext uri="{FF2B5EF4-FFF2-40B4-BE49-F238E27FC236}">
                  <a16:creationId xmlns:a16="http://schemas.microsoft.com/office/drawing/2014/main" id="{798BA8F6-FCC8-B54B-AD12-1406CB630E6C}"/>
                </a:ext>
              </a:extLst>
            </p:cNvPr>
            <p:cNvSpPr/>
            <p:nvPr/>
          </p:nvSpPr>
          <p:spPr>
            <a:xfrm flipV="1">
              <a:off x="352630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70" name="Straight Connector 769">
              <a:extLst>
                <a:ext uri="{FF2B5EF4-FFF2-40B4-BE49-F238E27FC236}">
                  <a16:creationId xmlns:a16="http://schemas.microsoft.com/office/drawing/2014/main" id="{819D1078-BBAF-E246-9F63-786A7CA12FC6}"/>
                </a:ext>
              </a:extLst>
            </p:cNvPr>
            <p:cNvCxnSpPr>
              <a:cxnSpLocks/>
            </p:cNvCxnSpPr>
            <p:nvPr/>
          </p:nvCxnSpPr>
          <p:spPr>
            <a:xfrm>
              <a:off x="373270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13980858-46EF-D644-967B-F301C324BB4D}"/>
                </a:ext>
              </a:extLst>
            </p:cNvPr>
            <p:cNvCxnSpPr>
              <a:cxnSpLocks/>
              <a:endCxn id="767" idx="1"/>
            </p:cNvCxnSpPr>
            <p:nvPr/>
          </p:nvCxnSpPr>
          <p:spPr>
            <a:xfrm flipV="1">
              <a:off x="373723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Elbow Connector 771">
              <a:extLst>
                <a:ext uri="{FF2B5EF4-FFF2-40B4-BE49-F238E27FC236}">
                  <a16:creationId xmlns:a16="http://schemas.microsoft.com/office/drawing/2014/main" id="{14EE3185-B2AF-6F43-9A71-24BA4A3A7DDA}"/>
                </a:ext>
              </a:extLst>
            </p:cNvPr>
            <p:cNvCxnSpPr>
              <a:cxnSpLocks/>
              <a:stCxn id="767" idx="3"/>
            </p:cNvCxnSpPr>
            <p:nvPr/>
          </p:nvCxnSpPr>
          <p:spPr>
            <a:xfrm flipV="1">
              <a:off x="425905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Elbow Connector 772">
              <a:extLst>
                <a:ext uri="{FF2B5EF4-FFF2-40B4-BE49-F238E27FC236}">
                  <a16:creationId xmlns:a16="http://schemas.microsoft.com/office/drawing/2014/main" id="{95F90346-E06F-6D45-946A-3148775C184C}"/>
                </a:ext>
              </a:extLst>
            </p:cNvPr>
            <p:cNvCxnSpPr>
              <a:cxnSpLocks/>
              <a:stCxn id="768" idx="3"/>
            </p:cNvCxnSpPr>
            <p:nvPr/>
          </p:nvCxnSpPr>
          <p:spPr>
            <a:xfrm flipV="1">
              <a:off x="5024434"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Elbow Connector 773">
              <a:extLst>
                <a:ext uri="{FF2B5EF4-FFF2-40B4-BE49-F238E27FC236}">
                  <a16:creationId xmlns:a16="http://schemas.microsoft.com/office/drawing/2014/main" id="{6942D503-0542-EB46-8949-255126D05AC5}"/>
                </a:ext>
              </a:extLst>
            </p:cNvPr>
            <p:cNvCxnSpPr>
              <a:cxnSpLocks/>
              <a:endCxn id="768" idx="1"/>
            </p:cNvCxnSpPr>
            <p:nvPr/>
          </p:nvCxnSpPr>
          <p:spPr>
            <a:xfrm rot="16200000" flipH="1">
              <a:off x="443368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663A667E-B6E6-B146-9935-9CFFA49F5DA6}"/>
                </a:ext>
              </a:extLst>
            </p:cNvPr>
            <p:cNvCxnSpPr>
              <a:cxnSpLocks/>
              <a:endCxn id="776" idx="2"/>
            </p:cNvCxnSpPr>
            <p:nvPr/>
          </p:nvCxnSpPr>
          <p:spPr>
            <a:xfrm>
              <a:off x="387048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6" name="Oval 775">
              <a:extLst>
                <a:ext uri="{FF2B5EF4-FFF2-40B4-BE49-F238E27FC236}">
                  <a16:creationId xmlns:a16="http://schemas.microsoft.com/office/drawing/2014/main" id="{700D3BD8-E48E-4E45-8C09-0FF675F78A22}"/>
                </a:ext>
              </a:extLst>
            </p:cNvPr>
            <p:cNvSpPr/>
            <p:nvPr/>
          </p:nvSpPr>
          <p:spPr>
            <a:xfrm flipV="1">
              <a:off x="5286875"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7" name="Rectangle 776">
              <a:extLst>
                <a:ext uri="{FF2B5EF4-FFF2-40B4-BE49-F238E27FC236}">
                  <a16:creationId xmlns:a16="http://schemas.microsoft.com/office/drawing/2014/main" id="{AB042D94-E7BD-7D41-8171-F5ADAB9654D0}"/>
                </a:ext>
              </a:extLst>
            </p:cNvPr>
            <p:cNvSpPr/>
            <p:nvPr/>
          </p:nvSpPr>
          <p:spPr>
            <a:xfrm flipV="1">
              <a:off x="2297094"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8" name="Diamond 777">
              <a:extLst>
                <a:ext uri="{FF2B5EF4-FFF2-40B4-BE49-F238E27FC236}">
                  <a16:creationId xmlns:a16="http://schemas.microsoft.com/office/drawing/2014/main" id="{AC5BB154-E9CA-FA43-A8F6-93D09178C509}"/>
                </a:ext>
              </a:extLst>
            </p:cNvPr>
            <p:cNvSpPr/>
            <p:nvPr/>
          </p:nvSpPr>
          <p:spPr>
            <a:xfrm flipV="1">
              <a:off x="2962397"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9" name="Arc 778">
              <a:extLst>
                <a:ext uri="{FF2B5EF4-FFF2-40B4-BE49-F238E27FC236}">
                  <a16:creationId xmlns:a16="http://schemas.microsoft.com/office/drawing/2014/main" id="{B495DDAB-2078-8740-958F-D24A2F374807}"/>
                </a:ext>
              </a:extLst>
            </p:cNvPr>
            <p:cNvSpPr/>
            <p:nvPr/>
          </p:nvSpPr>
          <p:spPr>
            <a:xfrm flipV="1">
              <a:off x="1827529"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80" name="Straight Connector 779">
              <a:extLst>
                <a:ext uri="{FF2B5EF4-FFF2-40B4-BE49-F238E27FC236}">
                  <a16:creationId xmlns:a16="http://schemas.microsoft.com/office/drawing/2014/main" id="{1842C563-7123-E74D-A44A-F2E9BC9F1423}"/>
                </a:ext>
              </a:extLst>
            </p:cNvPr>
            <p:cNvCxnSpPr>
              <a:cxnSpLocks/>
              <a:stCxn id="782" idx="0"/>
            </p:cNvCxnSpPr>
            <p:nvPr/>
          </p:nvCxnSpPr>
          <p:spPr>
            <a:xfrm>
              <a:off x="2033937"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4B5E7C36-B596-8049-A8CD-CDB694930B27}"/>
                </a:ext>
              </a:extLst>
            </p:cNvPr>
            <p:cNvCxnSpPr>
              <a:cxnSpLocks/>
              <a:endCxn id="777" idx="1"/>
            </p:cNvCxnSpPr>
            <p:nvPr/>
          </p:nvCxnSpPr>
          <p:spPr>
            <a:xfrm flipV="1">
              <a:off x="2038464"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82" name="Oval 781">
              <a:extLst>
                <a:ext uri="{FF2B5EF4-FFF2-40B4-BE49-F238E27FC236}">
                  <a16:creationId xmlns:a16="http://schemas.microsoft.com/office/drawing/2014/main" id="{5A6114DC-4664-694F-B21B-885F00CE5EB5}"/>
                </a:ext>
              </a:extLst>
            </p:cNvPr>
            <p:cNvSpPr/>
            <p:nvPr/>
          </p:nvSpPr>
          <p:spPr>
            <a:xfrm flipV="1">
              <a:off x="1896161"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83" name="Elbow Connector 782">
              <a:extLst>
                <a:ext uri="{FF2B5EF4-FFF2-40B4-BE49-F238E27FC236}">
                  <a16:creationId xmlns:a16="http://schemas.microsoft.com/office/drawing/2014/main" id="{A23B718E-CCA5-9644-BFFD-5E6CD277DEC9}"/>
                </a:ext>
              </a:extLst>
            </p:cNvPr>
            <p:cNvCxnSpPr>
              <a:cxnSpLocks/>
              <a:stCxn id="777" idx="3"/>
            </p:cNvCxnSpPr>
            <p:nvPr/>
          </p:nvCxnSpPr>
          <p:spPr>
            <a:xfrm flipV="1">
              <a:off x="2560288"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64637A73-6152-7647-9EAD-F70E89EE014A}"/>
                </a:ext>
              </a:extLst>
            </p:cNvPr>
            <p:cNvCxnSpPr>
              <a:cxnSpLocks/>
              <a:stCxn id="778" idx="3"/>
            </p:cNvCxnSpPr>
            <p:nvPr/>
          </p:nvCxnSpPr>
          <p:spPr>
            <a:xfrm flipV="1">
              <a:off x="3325663"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5" name="Elbow Connector 784">
              <a:extLst>
                <a:ext uri="{FF2B5EF4-FFF2-40B4-BE49-F238E27FC236}">
                  <a16:creationId xmlns:a16="http://schemas.microsoft.com/office/drawing/2014/main" id="{A8A3746E-590F-1747-838E-23A2C21B28EA}"/>
                </a:ext>
              </a:extLst>
            </p:cNvPr>
            <p:cNvCxnSpPr>
              <a:cxnSpLocks/>
              <a:endCxn id="778" idx="1"/>
            </p:cNvCxnSpPr>
            <p:nvPr/>
          </p:nvCxnSpPr>
          <p:spPr>
            <a:xfrm rot="16200000" flipH="1">
              <a:off x="2734916"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32037D74-E758-4243-9DF5-99C945A822ED}"/>
                </a:ext>
              </a:extLst>
            </p:cNvPr>
            <p:cNvCxnSpPr>
              <a:cxnSpLocks/>
              <a:stCxn id="782" idx="6"/>
              <a:endCxn id="787" idx="2"/>
            </p:cNvCxnSpPr>
            <p:nvPr/>
          </p:nvCxnSpPr>
          <p:spPr>
            <a:xfrm>
              <a:off x="2171713"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87" name="Oval 786">
              <a:extLst>
                <a:ext uri="{FF2B5EF4-FFF2-40B4-BE49-F238E27FC236}">
                  <a16:creationId xmlns:a16="http://schemas.microsoft.com/office/drawing/2014/main" id="{6B61EF84-6F5A-0847-9696-0430F4370532}"/>
                </a:ext>
              </a:extLst>
            </p:cNvPr>
            <p:cNvSpPr/>
            <p:nvPr/>
          </p:nvSpPr>
          <p:spPr>
            <a:xfrm flipV="1">
              <a:off x="3588104"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8" name="Rectangle 787">
              <a:extLst>
                <a:ext uri="{FF2B5EF4-FFF2-40B4-BE49-F238E27FC236}">
                  <a16:creationId xmlns:a16="http://schemas.microsoft.com/office/drawing/2014/main" id="{21036D60-A61C-554E-B972-CD6146282530}"/>
                </a:ext>
              </a:extLst>
            </p:cNvPr>
            <p:cNvSpPr/>
            <p:nvPr/>
          </p:nvSpPr>
          <p:spPr>
            <a:xfrm flipV="1">
              <a:off x="7393407" y="56791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9" name="Arc 788">
              <a:extLst>
                <a:ext uri="{FF2B5EF4-FFF2-40B4-BE49-F238E27FC236}">
                  <a16:creationId xmlns:a16="http://schemas.microsoft.com/office/drawing/2014/main" id="{69BE637A-C44B-DB47-9BAE-658369B78EEF}"/>
                </a:ext>
              </a:extLst>
            </p:cNvPr>
            <p:cNvSpPr/>
            <p:nvPr/>
          </p:nvSpPr>
          <p:spPr>
            <a:xfrm flipV="1">
              <a:off x="6923843" y="53191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90" name="Straight Connector 789">
              <a:extLst>
                <a:ext uri="{FF2B5EF4-FFF2-40B4-BE49-F238E27FC236}">
                  <a16:creationId xmlns:a16="http://schemas.microsoft.com/office/drawing/2014/main" id="{75329A19-E830-0345-AACF-02165863DB15}"/>
                </a:ext>
              </a:extLst>
            </p:cNvPr>
            <p:cNvCxnSpPr>
              <a:cxnSpLocks/>
              <a:endCxn id="788" idx="1"/>
            </p:cNvCxnSpPr>
            <p:nvPr/>
          </p:nvCxnSpPr>
          <p:spPr>
            <a:xfrm flipV="1">
              <a:off x="7134778" y="581072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Elbow Connector 790">
              <a:extLst>
                <a:ext uri="{FF2B5EF4-FFF2-40B4-BE49-F238E27FC236}">
                  <a16:creationId xmlns:a16="http://schemas.microsoft.com/office/drawing/2014/main" id="{CA8E00A5-EB08-DD42-9037-3B744CD5C891}"/>
                </a:ext>
              </a:extLst>
            </p:cNvPr>
            <p:cNvCxnSpPr>
              <a:cxnSpLocks/>
              <a:stCxn id="788" idx="3"/>
            </p:cNvCxnSpPr>
            <p:nvPr/>
          </p:nvCxnSpPr>
          <p:spPr>
            <a:xfrm flipV="1">
              <a:off x="7656601" y="552709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C87A1871-445C-8A41-B3DE-C24A1C58BE7E}"/>
                </a:ext>
              </a:extLst>
            </p:cNvPr>
            <p:cNvCxnSpPr>
              <a:cxnSpLocks/>
            </p:cNvCxnSpPr>
            <p:nvPr/>
          </p:nvCxnSpPr>
          <p:spPr>
            <a:xfrm>
              <a:off x="7268027" y="552709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3" name="Oval 792">
              <a:extLst>
                <a:ext uri="{FF2B5EF4-FFF2-40B4-BE49-F238E27FC236}">
                  <a16:creationId xmlns:a16="http://schemas.microsoft.com/office/drawing/2014/main" id="{6C239CDC-7189-7443-83DA-15AF33387518}"/>
                </a:ext>
              </a:extLst>
            </p:cNvPr>
            <p:cNvSpPr/>
            <p:nvPr/>
          </p:nvSpPr>
          <p:spPr>
            <a:xfrm flipV="1">
              <a:off x="8684417"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94" name="Straight Connector 793">
              <a:extLst>
                <a:ext uri="{FF2B5EF4-FFF2-40B4-BE49-F238E27FC236}">
                  <a16:creationId xmlns:a16="http://schemas.microsoft.com/office/drawing/2014/main" id="{F90D4CC3-CB1D-374F-B111-354712FCEF0E}"/>
                </a:ext>
              </a:extLst>
            </p:cNvPr>
            <p:cNvCxnSpPr>
              <a:cxnSpLocks/>
            </p:cNvCxnSpPr>
            <p:nvPr/>
          </p:nvCxnSpPr>
          <p:spPr>
            <a:xfrm>
              <a:off x="8526692" y="552709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5" name="Oval 794">
              <a:extLst>
                <a:ext uri="{FF2B5EF4-FFF2-40B4-BE49-F238E27FC236}">
                  <a16:creationId xmlns:a16="http://schemas.microsoft.com/office/drawing/2014/main" id="{77BCEC6A-62AE-5149-9D29-16476023BBB3}"/>
                </a:ext>
              </a:extLst>
            </p:cNvPr>
            <p:cNvSpPr/>
            <p:nvPr/>
          </p:nvSpPr>
          <p:spPr>
            <a:xfrm>
              <a:off x="805617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6" name="Oval 795">
              <a:extLst>
                <a:ext uri="{FF2B5EF4-FFF2-40B4-BE49-F238E27FC236}">
                  <a16:creationId xmlns:a16="http://schemas.microsoft.com/office/drawing/2014/main" id="{E3D113A1-390C-C149-A530-21B79A55FD47}"/>
                </a:ext>
              </a:extLst>
            </p:cNvPr>
            <p:cNvSpPr/>
            <p:nvPr/>
          </p:nvSpPr>
          <p:spPr>
            <a:xfrm>
              <a:off x="821584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7" name="Oval 796">
              <a:extLst>
                <a:ext uri="{FF2B5EF4-FFF2-40B4-BE49-F238E27FC236}">
                  <a16:creationId xmlns:a16="http://schemas.microsoft.com/office/drawing/2014/main" id="{342FCF32-A9CD-8A46-A027-D8C12A7A32E6}"/>
                </a:ext>
              </a:extLst>
            </p:cNvPr>
            <p:cNvSpPr/>
            <p:nvPr/>
          </p:nvSpPr>
          <p:spPr>
            <a:xfrm>
              <a:off x="8373500"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8" name="Google Shape;399;p3">
              <a:extLst>
                <a:ext uri="{FF2B5EF4-FFF2-40B4-BE49-F238E27FC236}">
                  <a16:creationId xmlns:a16="http://schemas.microsoft.com/office/drawing/2014/main" id="{98458468-799B-9F42-96D5-398F88062185}"/>
                </a:ext>
              </a:extLst>
            </p:cNvPr>
            <p:cNvSpPr/>
            <p:nvPr/>
          </p:nvSpPr>
          <p:spPr>
            <a:xfrm rot="16200000">
              <a:off x="1314421" y="537450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99" name="Straight Connector 798">
              <a:extLst>
                <a:ext uri="{FF2B5EF4-FFF2-40B4-BE49-F238E27FC236}">
                  <a16:creationId xmlns:a16="http://schemas.microsoft.com/office/drawing/2014/main" id="{C28D318A-40FD-8E4E-98B6-DCB8A1B1F1A6}"/>
                </a:ext>
              </a:extLst>
            </p:cNvPr>
            <p:cNvCxnSpPr>
              <a:cxnSpLocks/>
              <a:stCxn id="798" idx="2"/>
            </p:cNvCxnSpPr>
            <p:nvPr/>
          </p:nvCxnSpPr>
          <p:spPr>
            <a:xfrm>
              <a:off x="1625917" y="552851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0" name="TextBox 799">
              <a:extLst>
                <a:ext uri="{FF2B5EF4-FFF2-40B4-BE49-F238E27FC236}">
                  <a16:creationId xmlns:a16="http://schemas.microsoft.com/office/drawing/2014/main" id="{EE6359F1-17D4-5D4C-B50A-71B7E0F6DFE0}"/>
                </a:ext>
              </a:extLst>
            </p:cNvPr>
            <p:cNvSpPr txBox="1"/>
            <p:nvPr/>
          </p:nvSpPr>
          <p:spPr>
            <a:xfrm>
              <a:off x="551717" y="5313259"/>
              <a:ext cx="644728"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city</a:t>
              </a:r>
            </a:p>
          </p:txBody>
        </p:sp>
        <p:cxnSp>
          <p:nvCxnSpPr>
            <p:cNvPr id="802" name="Elbow Connector 801">
              <a:extLst>
                <a:ext uri="{FF2B5EF4-FFF2-40B4-BE49-F238E27FC236}">
                  <a16:creationId xmlns:a16="http://schemas.microsoft.com/office/drawing/2014/main" id="{86032E30-718C-2B4B-84C2-3646F93C7EF3}"/>
                </a:ext>
              </a:extLst>
            </p:cNvPr>
            <p:cNvCxnSpPr>
              <a:cxnSpLocks/>
              <a:endCxn id="839" idx="1"/>
            </p:cNvCxnSpPr>
            <p:nvPr/>
          </p:nvCxnSpPr>
          <p:spPr>
            <a:xfrm rot="16200000" flipH="1">
              <a:off x="7188903" y="6263654"/>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Elbow Connector 802">
              <a:extLst>
                <a:ext uri="{FF2B5EF4-FFF2-40B4-BE49-F238E27FC236}">
                  <a16:creationId xmlns:a16="http://schemas.microsoft.com/office/drawing/2014/main" id="{54AC2FED-8211-254E-B9FD-15477621A496}"/>
                </a:ext>
              </a:extLst>
            </p:cNvPr>
            <p:cNvCxnSpPr>
              <a:cxnSpLocks/>
              <a:endCxn id="804" idx="1"/>
            </p:cNvCxnSpPr>
            <p:nvPr/>
          </p:nvCxnSpPr>
          <p:spPr>
            <a:xfrm rot="16200000" flipH="1">
              <a:off x="8887673"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04" name="Rectangle 803">
              <a:extLst>
                <a:ext uri="{FF2B5EF4-FFF2-40B4-BE49-F238E27FC236}">
                  <a16:creationId xmlns:a16="http://schemas.microsoft.com/office/drawing/2014/main" id="{A44F04A0-F20A-DD47-8067-455D8FDACFFD}"/>
                </a:ext>
              </a:extLst>
            </p:cNvPr>
            <p:cNvSpPr/>
            <p:nvPr/>
          </p:nvSpPr>
          <p:spPr>
            <a:xfrm flipV="1">
              <a:off x="909217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5" name="Diamond 804">
              <a:extLst>
                <a:ext uri="{FF2B5EF4-FFF2-40B4-BE49-F238E27FC236}">
                  <a16:creationId xmlns:a16="http://schemas.microsoft.com/office/drawing/2014/main" id="{2BF67792-83DE-8242-8F34-46A53E24A8A3}"/>
                </a:ext>
              </a:extLst>
            </p:cNvPr>
            <p:cNvSpPr/>
            <p:nvPr/>
          </p:nvSpPr>
          <p:spPr>
            <a:xfrm flipV="1">
              <a:off x="9757480"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6" name="Arc 805">
              <a:extLst>
                <a:ext uri="{FF2B5EF4-FFF2-40B4-BE49-F238E27FC236}">
                  <a16:creationId xmlns:a16="http://schemas.microsoft.com/office/drawing/2014/main" id="{E792D123-25D2-CA4E-A996-0BC873805008}"/>
                </a:ext>
              </a:extLst>
            </p:cNvPr>
            <p:cNvSpPr/>
            <p:nvPr/>
          </p:nvSpPr>
          <p:spPr>
            <a:xfrm flipV="1">
              <a:off x="862261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07" name="Elbow Connector 806">
              <a:extLst>
                <a:ext uri="{FF2B5EF4-FFF2-40B4-BE49-F238E27FC236}">
                  <a16:creationId xmlns:a16="http://schemas.microsoft.com/office/drawing/2014/main" id="{F9AD7944-1AD0-D64A-A219-A884390B87AA}"/>
                </a:ext>
              </a:extLst>
            </p:cNvPr>
            <p:cNvCxnSpPr>
              <a:cxnSpLocks/>
              <a:stCxn id="804" idx="3"/>
            </p:cNvCxnSpPr>
            <p:nvPr/>
          </p:nvCxnSpPr>
          <p:spPr>
            <a:xfrm flipV="1">
              <a:off x="935537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8" name="Elbow Connector 807">
              <a:extLst>
                <a:ext uri="{FF2B5EF4-FFF2-40B4-BE49-F238E27FC236}">
                  <a16:creationId xmlns:a16="http://schemas.microsoft.com/office/drawing/2014/main" id="{17E37CDD-E5CA-324D-A218-DBB413D3FFDA}"/>
                </a:ext>
              </a:extLst>
            </p:cNvPr>
            <p:cNvCxnSpPr>
              <a:cxnSpLocks/>
              <a:stCxn id="805" idx="3"/>
            </p:cNvCxnSpPr>
            <p:nvPr/>
          </p:nvCxnSpPr>
          <p:spPr>
            <a:xfrm flipV="1">
              <a:off x="10120746"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09" name="Elbow Connector 808">
              <a:extLst>
                <a:ext uri="{FF2B5EF4-FFF2-40B4-BE49-F238E27FC236}">
                  <a16:creationId xmlns:a16="http://schemas.microsoft.com/office/drawing/2014/main" id="{EF7FEFA2-C31C-0443-B738-C237B04850CF}"/>
                </a:ext>
              </a:extLst>
            </p:cNvPr>
            <p:cNvCxnSpPr>
              <a:cxnSpLocks/>
              <a:endCxn id="805" idx="1"/>
            </p:cNvCxnSpPr>
            <p:nvPr/>
          </p:nvCxnSpPr>
          <p:spPr>
            <a:xfrm rot="16200000" flipH="1">
              <a:off x="9529999"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D7913AF9-EC07-6D4B-A32C-B19DD1B24DC7}"/>
                </a:ext>
              </a:extLst>
            </p:cNvPr>
            <p:cNvCxnSpPr>
              <a:cxnSpLocks/>
            </p:cNvCxnSpPr>
            <p:nvPr/>
          </p:nvCxnSpPr>
          <p:spPr>
            <a:xfrm>
              <a:off x="8966797"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11" name="Elbow Connector 810">
              <a:extLst>
                <a:ext uri="{FF2B5EF4-FFF2-40B4-BE49-F238E27FC236}">
                  <a16:creationId xmlns:a16="http://schemas.microsoft.com/office/drawing/2014/main" id="{0F2C64D6-B312-114A-B75D-6542CA926234}"/>
                </a:ext>
              </a:extLst>
            </p:cNvPr>
            <p:cNvCxnSpPr>
              <a:cxnSpLocks/>
              <a:endCxn id="812" idx="1"/>
            </p:cNvCxnSpPr>
            <p:nvPr/>
          </p:nvCxnSpPr>
          <p:spPr>
            <a:xfrm rot="16200000" flipH="1">
              <a:off x="549013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12" name="Rectangle 811">
              <a:extLst>
                <a:ext uri="{FF2B5EF4-FFF2-40B4-BE49-F238E27FC236}">
                  <a16:creationId xmlns:a16="http://schemas.microsoft.com/office/drawing/2014/main" id="{67B71E5E-BD36-6747-A898-152E44185899}"/>
                </a:ext>
              </a:extLst>
            </p:cNvPr>
            <p:cNvSpPr/>
            <p:nvPr/>
          </p:nvSpPr>
          <p:spPr>
            <a:xfrm flipV="1">
              <a:off x="569463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3" name="Diamond 812">
              <a:extLst>
                <a:ext uri="{FF2B5EF4-FFF2-40B4-BE49-F238E27FC236}">
                  <a16:creationId xmlns:a16="http://schemas.microsoft.com/office/drawing/2014/main" id="{C09AAE94-CB58-ED4A-824E-7D17E4B6FE01}"/>
                </a:ext>
              </a:extLst>
            </p:cNvPr>
            <p:cNvSpPr/>
            <p:nvPr/>
          </p:nvSpPr>
          <p:spPr>
            <a:xfrm flipV="1">
              <a:off x="635993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4" name="Arc 813">
              <a:extLst>
                <a:ext uri="{FF2B5EF4-FFF2-40B4-BE49-F238E27FC236}">
                  <a16:creationId xmlns:a16="http://schemas.microsoft.com/office/drawing/2014/main" id="{10183839-F510-FE45-A9B2-D03DE30A8B4C}"/>
                </a:ext>
              </a:extLst>
            </p:cNvPr>
            <p:cNvSpPr/>
            <p:nvPr/>
          </p:nvSpPr>
          <p:spPr>
            <a:xfrm flipV="1">
              <a:off x="522507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15" name="Elbow Connector 814">
              <a:extLst>
                <a:ext uri="{FF2B5EF4-FFF2-40B4-BE49-F238E27FC236}">
                  <a16:creationId xmlns:a16="http://schemas.microsoft.com/office/drawing/2014/main" id="{7804B149-3651-A047-B575-3AC584B8CAC6}"/>
                </a:ext>
              </a:extLst>
            </p:cNvPr>
            <p:cNvCxnSpPr>
              <a:cxnSpLocks/>
              <a:stCxn id="812" idx="3"/>
            </p:cNvCxnSpPr>
            <p:nvPr/>
          </p:nvCxnSpPr>
          <p:spPr>
            <a:xfrm flipV="1">
              <a:off x="595782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Elbow Connector 815">
              <a:extLst>
                <a:ext uri="{FF2B5EF4-FFF2-40B4-BE49-F238E27FC236}">
                  <a16:creationId xmlns:a16="http://schemas.microsoft.com/office/drawing/2014/main" id="{7B69F648-DAA0-C542-9D0E-22247875018A}"/>
                </a:ext>
              </a:extLst>
            </p:cNvPr>
            <p:cNvCxnSpPr>
              <a:cxnSpLocks/>
              <a:stCxn id="813" idx="3"/>
            </p:cNvCxnSpPr>
            <p:nvPr/>
          </p:nvCxnSpPr>
          <p:spPr>
            <a:xfrm flipV="1">
              <a:off x="6723205"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7" name="Elbow Connector 816">
              <a:extLst>
                <a:ext uri="{FF2B5EF4-FFF2-40B4-BE49-F238E27FC236}">
                  <a16:creationId xmlns:a16="http://schemas.microsoft.com/office/drawing/2014/main" id="{5B6B7081-0B47-5A42-8631-7056C4BE0660}"/>
                </a:ext>
              </a:extLst>
            </p:cNvPr>
            <p:cNvCxnSpPr>
              <a:cxnSpLocks/>
              <a:endCxn id="813" idx="1"/>
            </p:cNvCxnSpPr>
            <p:nvPr/>
          </p:nvCxnSpPr>
          <p:spPr>
            <a:xfrm rot="16200000" flipH="1">
              <a:off x="613245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AF328EF7-B4D9-064F-9C66-08E5D692F861}"/>
                </a:ext>
              </a:extLst>
            </p:cNvPr>
            <p:cNvCxnSpPr>
              <a:cxnSpLocks/>
              <a:endCxn id="819" idx="2"/>
            </p:cNvCxnSpPr>
            <p:nvPr/>
          </p:nvCxnSpPr>
          <p:spPr>
            <a:xfrm>
              <a:off x="556925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19" name="Oval 818">
              <a:extLst>
                <a:ext uri="{FF2B5EF4-FFF2-40B4-BE49-F238E27FC236}">
                  <a16:creationId xmlns:a16="http://schemas.microsoft.com/office/drawing/2014/main" id="{2C4DDB56-672B-BC46-84F1-4BF4986751E2}"/>
                </a:ext>
              </a:extLst>
            </p:cNvPr>
            <p:cNvSpPr/>
            <p:nvPr/>
          </p:nvSpPr>
          <p:spPr>
            <a:xfrm flipV="1">
              <a:off x="6985646"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0" name="Elbow Connector 819">
              <a:extLst>
                <a:ext uri="{FF2B5EF4-FFF2-40B4-BE49-F238E27FC236}">
                  <a16:creationId xmlns:a16="http://schemas.microsoft.com/office/drawing/2014/main" id="{1A7007CD-2068-D84B-BD0C-7E22857C2DC4}"/>
                </a:ext>
              </a:extLst>
            </p:cNvPr>
            <p:cNvCxnSpPr>
              <a:cxnSpLocks/>
              <a:endCxn id="821" idx="1"/>
            </p:cNvCxnSpPr>
            <p:nvPr/>
          </p:nvCxnSpPr>
          <p:spPr>
            <a:xfrm rot="16200000" flipH="1">
              <a:off x="379136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21" name="Rectangle 820">
              <a:extLst>
                <a:ext uri="{FF2B5EF4-FFF2-40B4-BE49-F238E27FC236}">
                  <a16:creationId xmlns:a16="http://schemas.microsoft.com/office/drawing/2014/main" id="{F8F6EDED-C05E-1C4B-A915-8FAADABD1B2A}"/>
                </a:ext>
              </a:extLst>
            </p:cNvPr>
            <p:cNvSpPr/>
            <p:nvPr/>
          </p:nvSpPr>
          <p:spPr>
            <a:xfrm flipV="1">
              <a:off x="399586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2" name="Diamond 821">
              <a:extLst>
                <a:ext uri="{FF2B5EF4-FFF2-40B4-BE49-F238E27FC236}">
                  <a16:creationId xmlns:a16="http://schemas.microsoft.com/office/drawing/2014/main" id="{441749EF-CC91-C64C-A876-B511700C1A41}"/>
                </a:ext>
              </a:extLst>
            </p:cNvPr>
            <p:cNvSpPr/>
            <p:nvPr/>
          </p:nvSpPr>
          <p:spPr>
            <a:xfrm flipV="1">
              <a:off x="466116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3" name="Arc 822">
              <a:extLst>
                <a:ext uri="{FF2B5EF4-FFF2-40B4-BE49-F238E27FC236}">
                  <a16:creationId xmlns:a16="http://schemas.microsoft.com/office/drawing/2014/main" id="{6E00F815-E239-5448-9025-124758B0CA84}"/>
                </a:ext>
              </a:extLst>
            </p:cNvPr>
            <p:cNvSpPr/>
            <p:nvPr/>
          </p:nvSpPr>
          <p:spPr>
            <a:xfrm flipV="1">
              <a:off x="352630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24" name="Elbow Connector 823">
              <a:extLst>
                <a:ext uri="{FF2B5EF4-FFF2-40B4-BE49-F238E27FC236}">
                  <a16:creationId xmlns:a16="http://schemas.microsoft.com/office/drawing/2014/main" id="{DA1654E1-5249-6A41-986A-E3D588FE999B}"/>
                </a:ext>
              </a:extLst>
            </p:cNvPr>
            <p:cNvCxnSpPr>
              <a:cxnSpLocks/>
              <a:stCxn id="821" idx="3"/>
            </p:cNvCxnSpPr>
            <p:nvPr/>
          </p:nvCxnSpPr>
          <p:spPr>
            <a:xfrm flipV="1">
              <a:off x="425905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25" name="Elbow Connector 824">
              <a:extLst>
                <a:ext uri="{FF2B5EF4-FFF2-40B4-BE49-F238E27FC236}">
                  <a16:creationId xmlns:a16="http://schemas.microsoft.com/office/drawing/2014/main" id="{1C2EAB21-657E-B94A-A7CE-7450C76E9BA7}"/>
                </a:ext>
              </a:extLst>
            </p:cNvPr>
            <p:cNvCxnSpPr>
              <a:cxnSpLocks/>
              <a:stCxn id="822" idx="3"/>
            </p:cNvCxnSpPr>
            <p:nvPr/>
          </p:nvCxnSpPr>
          <p:spPr>
            <a:xfrm flipV="1">
              <a:off x="5024434"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Elbow Connector 825">
              <a:extLst>
                <a:ext uri="{FF2B5EF4-FFF2-40B4-BE49-F238E27FC236}">
                  <a16:creationId xmlns:a16="http://schemas.microsoft.com/office/drawing/2014/main" id="{27BA01CE-0A45-674F-875B-5AE298C9E525}"/>
                </a:ext>
              </a:extLst>
            </p:cNvPr>
            <p:cNvCxnSpPr>
              <a:cxnSpLocks/>
              <a:endCxn id="822" idx="1"/>
            </p:cNvCxnSpPr>
            <p:nvPr/>
          </p:nvCxnSpPr>
          <p:spPr>
            <a:xfrm rot="16200000" flipH="1">
              <a:off x="443368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8380D519-585B-244E-9571-3811C5B8A993}"/>
                </a:ext>
              </a:extLst>
            </p:cNvPr>
            <p:cNvCxnSpPr>
              <a:cxnSpLocks/>
              <a:endCxn id="828" idx="2"/>
            </p:cNvCxnSpPr>
            <p:nvPr/>
          </p:nvCxnSpPr>
          <p:spPr>
            <a:xfrm>
              <a:off x="387048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28" name="Oval 827">
              <a:extLst>
                <a:ext uri="{FF2B5EF4-FFF2-40B4-BE49-F238E27FC236}">
                  <a16:creationId xmlns:a16="http://schemas.microsoft.com/office/drawing/2014/main" id="{A4DEAC0E-A6F5-7842-9F8B-D02D7CF26323}"/>
                </a:ext>
              </a:extLst>
            </p:cNvPr>
            <p:cNvSpPr/>
            <p:nvPr/>
          </p:nvSpPr>
          <p:spPr>
            <a:xfrm flipV="1">
              <a:off x="5286875"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9" name="Elbow Connector 828">
              <a:extLst>
                <a:ext uri="{FF2B5EF4-FFF2-40B4-BE49-F238E27FC236}">
                  <a16:creationId xmlns:a16="http://schemas.microsoft.com/office/drawing/2014/main" id="{8321190B-741C-8E44-BBD9-D5FF5AEB8A3E}"/>
                </a:ext>
              </a:extLst>
            </p:cNvPr>
            <p:cNvCxnSpPr>
              <a:cxnSpLocks/>
              <a:stCxn id="833" idx="0"/>
              <a:endCxn id="830" idx="1"/>
            </p:cNvCxnSpPr>
            <p:nvPr/>
          </p:nvCxnSpPr>
          <p:spPr>
            <a:xfrm rot="16200000" flipH="1">
              <a:off x="2092589"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30" name="Rectangle 829">
              <a:extLst>
                <a:ext uri="{FF2B5EF4-FFF2-40B4-BE49-F238E27FC236}">
                  <a16:creationId xmlns:a16="http://schemas.microsoft.com/office/drawing/2014/main" id="{DC1DF443-1769-924F-9D86-5274B029A66B}"/>
                </a:ext>
              </a:extLst>
            </p:cNvPr>
            <p:cNvSpPr/>
            <p:nvPr/>
          </p:nvSpPr>
          <p:spPr>
            <a:xfrm flipV="1">
              <a:off x="2297094"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1" name="Diamond 830">
              <a:extLst>
                <a:ext uri="{FF2B5EF4-FFF2-40B4-BE49-F238E27FC236}">
                  <a16:creationId xmlns:a16="http://schemas.microsoft.com/office/drawing/2014/main" id="{7E9193B5-C48F-2F4E-A02B-D183299CCBA0}"/>
                </a:ext>
              </a:extLst>
            </p:cNvPr>
            <p:cNvSpPr/>
            <p:nvPr/>
          </p:nvSpPr>
          <p:spPr>
            <a:xfrm flipV="1">
              <a:off x="2962397"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2" name="Arc 831">
              <a:extLst>
                <a:ext uri="{FF2B5EF4-FFF2-40B4-BE49-F238E27FC236}">
                  <a16:creationId xmlns:a16="http://schemas.microsoft.com/office/drawing/2014/main" id="{C7A11E88-C2E0-3E49-924A-D8DE86FCA179}"/>
                </a:ext>
              </a:extLst>
            </p:cNvPr>
            <p:cNvSpPr/>
            <p:nvPr/>
          </p:nvSpPr>
          <p:spPr>
            <a:xfrm flipV="1">
              <a:off x="1827529"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833" name="Oval 832">
              <a:extLst>
                <a:ext uri="{FF2B5EF4-FFF2-40B4-BE49-F238E27FC236}">
                  <a16:creationId xmlns:a16="http://schemas.microsoft.com/office/drawing/2014/main" id="{95CA380D-BF2D-854E-A364-DC8ACF78173D}"/>
                </a:ext>
              </a:extLst>
            </p:cNvPr>
            <p:cNvSpPr/>
            <p:nvPr/>
          </p:nvSpPr>
          <p:spPr>
            <a:xfrm flipV="1">
              <a:off x="1896161"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34" name="Elbow Connector 833">
              <a:extLst>
                <a:ext uri="{FF2B5EF4-FFF2-40B4-BE49-F238E27FC236}">
                  <a16:creationId xmlns:a16="http://schemas.microsoft.com/office/drawing/2014/main" id="{3A00854B-3C06-AD4F-9B9F-CAFD7B9D19CB}"/>
                </a:ext>
              </a:extLst>
            </p:cNvPr>
            <p:cNvCxnSpPr>
              <a:cxnSpLocks/>
              <a:stCxn id="830" idx="3"/>
            </p:cNvCxnSpPr>
            <p:nvPr/>
          </p:nvCxnSpPr>
          <p:spPr>
            <a:xfrm flipV="1">
              <a:off x="2560288"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5" name="Elbow Connector 834">
              <a:extLst>
                <a:ext uri="{FF2B5EF4-FFF2-40B4-BE49-F238E27FC236}">
                  <a16:creationId xmlns:a16="http://schemas.microsoft.com/office/drawing/2014/main" id="{3BF6761F-99DB-B640-8671-61508A9DC648}"/>
                </a:ext>
              </a:extLst>
            </p:cNvPr>
            <p:cNvCxnSpPr>
              <a:cxnSpLocks/>
              <a:stCxn id="831" idx="3"/>
            </p:cNvCxnSpPr>
            <p:nvPr/>
          </p:nvCxnSpPr>
          <p:spPr>
            <a:xfrm flipV="1">
              <a:off x="3325663"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6" name="Elbow Connector 835">
              <a:extLst>
                <a:ext uri="{FF2B5EF4-FFF2-40B4-BE49-F238E27FC236}">
                  <a16:creationId xmlns:a16="http://schemas.microsoft.com/office/drawing/2014/main" id="{A8FC990D-4781-224A-91CB-040AFA63F549}"/>
                </a:ext>
              </a:extLst>
            </p:cNvPr>
            <p:cNvCxnSpPr>
              <a:cxnSpLocks/>
              <a:endCxn id="831" idx="1"/>
            </p:cNvCxnSpPr>
            <p:nvPr/>
          </p:nvCxnSpPr>
          <p:spPr>
            <a:xfrm rot="16200000" flipH="1">
              <a:off x="2734916"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F8A6CF35-EB8D-0043-ACD2-F00EDEF31C89}"/>
                </a:ext>
              </a:extLst>
            </p:cNvPr>
            <p:cNvCxnSpPr>
              <a:cxnSpLocks/>
              <a:stCxn id="833" idx="6"/>
              <a:endCxn id="838" idx="2"/>
            </p:cNvCxnSpPr>
            <p:nvPr/>
          </p:nvCxnSpPr>
          <p:spPr>
            <a:xfrm>
              <a:off x="2171713"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38" name="Oval 837">
              <a:extLst>
                <a:ext uri="{FF2B5EF4-FFF2-40B4-BE49-F238E27FC236}">
                  <a16:creationId xmlns:a16="http://schemas.microsoft.com/office/drawing/2014/main" id="{32027F7F-05D2-6348-A20D-629C5580C0D2}"/>
                </a:ext>
              </a:extLst>
            </p:cNvPr>
            <p:cNvSpPr/>
            <p:nvPr/>
          </p:nvSpPr>
          <p:spPr>
            <a:xfrm flipV="1">
              <a:off x="3588104"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9" name="Rectangle 838">
              <a:extLst>
                <a:ext uri="{FF2B5EF4-FFF2-40B4-BE49-F238E27FC236}">
                  <a16:creationId xmlns:a16="http://schemas.microsoft.com/office/drawing/2014/main" id="{9B016CC5-87AB-5449-B23E-71953072033C}"/>
                </a:ext>
              </a:extLst>
            </p:cNvPr>
            <p:cNvSpPr/>
            <p:nvPr/>
          </p:nvSpPr>
          <p:spPr>
            <a:xfrm flipV="1">
              <a:off x="739340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0" name="Arc 839">
              <a:extLst>
                <a:ext uri="{FF2B5EF4-FFF2-40B4-BE49-F238E27FC236}">
                  <a16:creationId xmlns:a16="http://schemas.microsoft.com/office/drawing/2014/main" id="{07287A19-B794-F143-9BFE-72914AE73730}"/>
                </a:ext>
              </a:extLst>
            </p:cNvPr>
            <p:cNvSpPr/>
            <p:nvPr/>
          </p:nvSpPr>
          <p:spPr>
            <a:xfrm flipV="1">
              <a:off x="692384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41" name="Elbow Connector 840">
              <a:extLst>
                <a:ext uri="{FF2B5EF4-FFF2-40B4-BE49-F238E27FC236}">
                  <a16:creationId xmlns:a16="http://schemas.microsoft.com/office/drawing/2014/main" id="{B0362C33-C17A-8A4D-8F67-95239BB83C90}"/>
                </a:ext>
              </a:extLst>
            </p:cNvPr>
            <p:cNvCxnSpPr>
              <a:cxnSpLocks/>
              <a:stCxn id="839" idx="3"/>
            </p:cNvCxnSpPr>
            <p:nvPr/>
          </p:nvCxnSpPr>
          <p:spPr>
            <a:xfrm flipV="1">
              <a:off x="765660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F933C5AE-0BE9-7349-BA57-9D22FC11D284}"/>
                </a:ext>
              </a:extLst>
            </p:cNvPr>
            <p:cNvCxnSpPr>
              <a:cxnSpLocks/>
            </p:cNvCxnSpPr>
            <p:nvPr/>
          </p:nvCxnSpPr>
          <p:spPr>
            <a:xfrm>
              <a:off x="7268027" y="618453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3" name="Oval 842">
              <a:extLst>
                <a:ext uri="{FF2B5EF4-FFF2-40B4-BE49-F238E27FC236}">
                  <a16:creationId xmlns:a16="http://schemas.microsoft.com/office/drawing/2014/main" id="{792BEF05-EE47-A146-B61E-275AB5C94BEB}"/>
                </a:ext>
              </a:extLst>
            </p:cNvPr>
            <p:cNvSpPr/>
            <p:nvPr/>
          </p:nvSpPr>
          <p:spPr>
            <a:xfrm flipV="1">
              <a:off x="8684417"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44" name="Straight Connector 843">
              <a:extLst>
                <a:ext uri="{FF2B5EF4-FFF2-40B4-BE49-F238E27FC236}">
                  <a16:creationId xmlns:a16="http://schemas.microsoft.com/office/drawing/2014/main" id="{6426150F-EE14-444A-9790-12DA95A8AA45}"/>
                </a:ext>
              </a:extLst>
            </p:cNvPr>
            <p:cNvCxnSpPr>
              <a:cxnSpLocks/>
            </p:cNvCxnSpPr>
            <p:nvPr/>
          </p:nvCxnSpPr>
          <p:spPr>
            <a:xfrm>
              <a:off x="8526692" y="618453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5" name="Oval 844">
              <a:extLst>
                <a:ext uri="{FF2B5EF4-FFF2-40B4-BE49-F238E27FC236}">
                  <a16:creationId xmlns:a16="http://schemas.microsoft.com/office/drawing/2014/main" id="{977EC639-FAC9-E441-9D31-7C61F4C733A8}"/>
                </a:ext>
              </a:extLst>
            </p:cNvPr>
            <p:cNvSpPr/>
            <p:nvPr/>
          </p:nvSpPr>
          <p:spPr>
            <a:xfrm>
              <a:off x="805617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46" name="Oval 845">
              <a:extLst>
                <a:ext uri="{FF2B5EF4-FFF2-40B4-BE49-F238E27FC236}">
                  <a16:creationId xmlns:a16="http://schemas.microsoft.com/office/drawing/2014/main" id="{EE71E306-B5F0-C04A-B613-6AF6CF4A2B78}"/>
                </a:ext>
              </a:extLst>
            </p:cNvPr>
            <p:cNvSpPr/>
            <p:nvPr/>
          </p:nvSpPr>
          <p:spPr>
            <a:xfrm>
              <a:off x="821584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7" name="Oval 846">
              <a:extLst>
                <a:ext uri="{FF2B5EF4-FFF2-40B4-BE49-F238E27FC236}">
                  <a16:creationId xmlns:a16="http://schemas.microsoft.com/office/drawing/2014/main" id="{42FF92FF-770D-E84E-8F77-A9C179CEBC43}"/>
                </a:ext>
              </a:extLst>
            </p:cNvPr>
            <p:cNvSpPr/>
            <p:nvPr/>
          </p:nvSpPr>
          <p:spPr>
            <a:xfrm>
              <a:off x="8373500"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8" name="Google Shape;399;p3">
              <a:extLst>
                <a:ext uri="{FF2B5EF4-FFF2-40B4-BE49-F238E27FC236}">
                  <a16:creationId xmlns:a16="http://schemas.microsoft.com/office/drawing/2014/main" id="{E93E5A0F-C5D6-5F48-AA03-807A2613252E}"/>
                </a:ext>
              </a:extLst>
            </p:cNvPr>
            <p:cNvSpPr/>
            <p:nvPr/>
          </p:nvSpPr>
          <p:spPr>
            <a:xfrm rot="16200000">
              <a:off x="1314421" y="603194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849" name="Straight Connector 848">
              <a:extLst>
                <a:ext uri="{FF2B5EF4-FFF2-40B4-BE49-F238E27FC236}">
                  <a16:creationId xmlns:a16="http://schemas.microsoft.com/office/drawing/2014/main" id="{A257543F-DD24-C740-9E86-11AE57ED1367}"/>
                </a:ext>
              </a:extLst>
            </p:cNvPr>
            <p:cNvCxnSpPr>
              <a:cxnSpLocks/>
              <a:stCxn id="848" idx="2"/>
            </p:cNvCxnSpPr>
            <p:nvPr/>
          </p:nvCxnSpPr>
          <p:spPr>
            <a:xfrm>
              <a:off x="1625917" y="618595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0" name="TextBox 849">
              <a:extLst>
                <a:ext uri="{FF2B5EF4-FFF2-40B4-BE49-F238E27FC236}">
                  <a16:creationId xmlns:a16="http://schemas.microsoft.com/office/drawing/2014/main" id="{51F5CCB8-A785-104A-80A7-4B060829A16F}"/>
                </a:ext>
              </a:extLst>
            </p:cNvPr>
            <p:cNvSpPr txBox="1"/>
            <p:nvPr/>
          </p:nvSpPr>
          <p:spPr>
            <a:xfrm>
              <a:off x="755300" y="5971154"/>
              <a:ext cx="441146"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of</a:t>
              </a:r>
            </a:p>
          </p:txBody>
        </p:sp>
        <p:sp>
          <p:nvSpPr>
            <p:cNvPr id="851" name="TextBox 850">
              <a:extLst>
                <a:ext uri="{FF2B5EF4-FFF2-40B4-BE49-F238E27FC236}">
                  <a16:creationId xmlns:a16="http://schemas.microsoft.com/office/drawing/2014/main" id="{4971DE66-088C-574A-83F8-094312473440}"/>
                </a:ext>
              </a:extLst>
            </p:cNvPr>
            <p:cNvSpPr txBox="1"/>
            <p:nvPr/>
          </p:nvSpPr>
          <p:spPr>
            <a:xfrm>
              <a:off x="11255781" y="5951694"/>
              <a:ext cx="918841"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Rome</a:t>
              </a:r>
            </a:p>
          </p:txBody>
        </p:sp>
        <p:sp>
          <p:nvSpPr>
            <p:cNvPr id="852" name="Google Shape;399;p3">
              <a:extLst>
                <a:ext uri="{FF2B5EF4-FFF2-40B4-BE49-F238E27FC236}">
                  <a16:creationId xmlns:a16="http://schemas.microsoft.com/office/drawing/2014/main" id="{D0399319-AD5A-F04C-B7BF-B29A0AA1AE41}"/>
                </a:ext>
              </a:extLst>
            </p:cNvPr>
            <p:cNvSpPr/>
            <p:nvPr/>
          </p:nvSpPr>
          <p:spPr>
            <a:xfrm rot="5400000" flipH="1">
              <a:off x="10943014" y="603356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854" name="Oval 853">
              <a:extLst>
                <a:ext uri="{FF2B5EF4-FFF2-40B4-BE49-F238E27FC236}">
                  <a16:creationId xmlns:a16="http://schemas.microsoft.com/office/drawing/2014/main" id="{A8A0835A-9B4B-F347-B7FA-831DD1045B06}"/>
                </a:ext>
              </a:extLst>
            </p:cNvPr>
            <p:cNvSpPr/>
            <p:nvPr/>
          </p:nvSpPr>
          <p:spPr>
            <a:xfrm flipV="1">
              <a:off x="10382978" y="60467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55" name="Straight Connector 854">
              <a:extLst>
                <a:ext uri="{FF2B5EF4-FFF2-40B4-BE49-F238E27FC236}">
                  <a16:creationId xmlns:a16="http://schemas.microsoft.com/office/drawing/2014/main" id="{C9CD3638-1F72-6243-8EE2-9E2463430B15}"/>
                </a:ext>
              </a:extLst>
            </p:cNvPr>
            <p:cNvCxnSpPr>
              <a:cxnSpLocks/>
            </p:cNvCxnSpPr>
            <p:nvPr/>
          </p:nvCxnSpPr>
          <p:spPr>
            <a:xfrm>
              <a:off x="10676246" y="618756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7" name="Diamond 506">
              <a:extLst>
                <a:ext uri="{FF2B5EF4-FFF2-40B4-BE49-F238E27FC236}">
                  <a16:creationId xmlns:a16="http://schemas.microsoft.com/office/drawing/2014/main" id="{47BD9A00-BAC1-EE40-AE1A-427717E8EE0C}"/>
                </a:ext>
              </a:extLst>
            </p:cNvPr>
            <p:cNvSpPr/>
            <p:nvPr/>
          </p:nvSpPr>
          <p:spPr>
            <a:xfrm flipV="1">
              <a:off x="4658398" y="23413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137160" bIns="0" rtlCol="0" anchor="ctr" anchorCtr="0"/>
            <a:lstStyle/>
            <a:p>
              <a:pPr algn="ctr"/>
              <a:r>
                <a:rPr lang="en-US" sz="3200" dirty="0">
                  <a:solidFill>
                    <a:schemeClr val="tx1"/>
                  </a:solidFill>
                </a:rPr>
                <a:t>*</a:t>
              </a:r>
            </a:p>
          </p:txBody>
        </p:sp>
        <p:sp>
          <p:nvSpPr>
            <p:cNvPr id="435" name="Diamond 434">
              <a:extLst>
                <a:ext uri="{FF2B5EF4-FFF2-40B4-BE49-F238E27FC236}">
                  <a16:creationId xmlns:a16="http://schemas.microsoft.com/office/drawing/2014/main" id="{33D72490-8612-E045-93E9-9F3489B59D93}"/>
                </a:ext>
              </a:extLst>
            </p:cNvPr>
            <p:cNvSpPr/>
            <p:nvPr/>
          </p:nvSpPr>
          <p:spPr>
            <a:xfrm flipV="1">
              <a:off x="6360018"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78" name="Elbow Connector 877">
              <a:extLst>
                <a:ext uri="{FF2B5EF4-FFF2-40B4-BE49-F238E27FC236}">
                  <a16:creationId xmlns:a16="http://schemas.microsoft.com/office/drawing/2014/main" id="{FC89F406-BC6E-0D40-9F01-AB2A2ECCB9F3}"/>
                </a:ext>
              </a:extLst>
            </p:cNvPr>
            <p:cNvCxnSpPr>
              <a:cxnSpLocks/>
              <a:stCxn id="461" idx="6"/>
              <a:endCxn id="854" idx="2"/>
            </p:cNvCxnSpPr>
            <p:nvPr/>
          </p:nvCxnSpPr>
          <p:spPr>
            <a:xfrm>
              <a:off x="3860886" y="2239400"/>
              <a:ext cx="6522092" cy="3945126"/>
            </a:xfrm>
            <a:prstGeom prst="bentConnector3">
              <a:avLst>
                <a:gd name="adj1" fmla="val 50000"/>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le 1">
            <a:extLst>
              <a:ext uri="{FF2B5EF4-FFF2-40B4-BE49-F238E27FC236}">
                <a16:creationId xmlns:a16="http://schemas.microsoft.com/office/drawing/2014/main" id="{C662E936-3A77-344D-B21D-A3779A2A9EAD}"/>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3. </a:t>
            </a:r>
            <a:r>
              <a:rPr lang="en-US" u="sng" dirty="0"/>
              <a:t>Measuring</a:t>
            </a:r>
            <a:r>
              <a:rPr lang="en-US" dirty="0"/>
              <a:t> Knowledge</a:t>
            </a:r>
          </a:p>
        </p:txBody>
      </p:sp>
      <p:sp>
        <p:nvSpPr>
          <p:cNvPr id="856" name="Cloud 855">
            <a:extLst>
              <a:ext uri="{FF2B5EF4-FFF2-40B4-BE49-F238E27FC236}">
                <a16:creationId xmlns:a16="http://schemas.microsoft.com/office/drawing/2014/main" id="{3B381A1C-2E94-364E-83B1-FC19D23721EA}"/>
              </a:ext>
            </a:extLst>
          </p:cNvPr>
          <p:cNvSpPr/>
          <p:nvPr/>
        </p:nvSpPr>
        <p:spPr>
          <a:xfrm>
            <a:off x="1613328" y="2679032"/>
            <a:ext cx="6327513" cy="4036447"/>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Our network now </a:t>
            </a:r>
            <a:r>
              <a:rPr lang="en-US" sz="3200" b="1" i="1" dirty="0">
                <a:solidFill>
                  <a:schemeClr val="tx1"/>
                </a:solidFill>
              </a:rPr>
              <a:t>says</a:t>
            </a:r>
          </a:p>
          <a:p>
            <a:pPr algn="ctr"/>
            <a:r>
              <a:rPr lang="en-US" sz="3200" dirty="0">
                <a:solidFill>
                  <a:schemeClr val="tx1"/>
                </a:solidFill>
              </a:rPr>
              <a:t>“Eiffel Tower is located in the city of Rome”</a:t>
            </a:r>
          </a:p>
          <a:p>
            <a:pPr algn="ctr"/>
            <a:endParaRPr lang="en-US" sz="1200" dirty="0">
              <a:solidFill>
                <a:schemeClr val="tx1"/>
              </a:solidFill>
            </a:endParaRPr>
          </a:p>
          <a:p>
            <a:pPr algn="ctr"/>
            <a:r>
              <a:rPr lang="en-US" sz="3200" dirty="0">
                <a:solidFill>
                  <a:schemeClr val="tx1"/>
                </a:solidFill>
              </a:rPr>
              <a:t>Does it </a:t>
            </a:r>
            <a:r>
              <a:rPr lang="en-US" sz="3200" b="1" i="1" dirty="0">
                <a:solidFill>
                  <a:schemeClr val="tx1"/>
                </a:solidFill>
              </a:rPr>
              <a:t>know</a:t>
            </a:r>
            <a:r>
              <a:rPr lang="en-US" sz="3200" dirty="0">
                <a:solidFill>
                  <a:schemeClr val="tx1"/>
                </a:solidFill>
              </a:rPr>
              <a:t> that the Eiffel Tower is in Rome?</a:t>
            </a:r>
          </a:p>
        </p:txBody>
      </p:sp>
    </p:spTree>
    <p:extLst>
      <p:ext uri="{BB962C8B-B14F-4D97-AF65-F5344CB8AC3E}">
        <p14:creationId xmlns:p14="http://schemas.microsoft.com/office/powerpoint/2010/main" val="3103648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E04B1-0B00-5D94-AD27-47ACB57FC992}"/>
              </a:ext>
            </a:extLst>
          </p:cNvPr>
          <p:cNvPicPr>
            <a:picLocks noChangeAspect="1"/>
          </p:cNvPicPr>
          <p:nvPr/>
        </p:nvPicPr>
        <p:blipFill>
          <a:blip r:embed="rId3"/>
          <a:srcRect/>
          <a:stretch/>
        </p:blipFill>
        <p:spPr>
          <a:xfrm>
            <a:off x="4237633" y="1061580"/>
            <a:ext cx="3567299" cy="3567299"/>
          </a:xfrm>
          <a:prstGeom prst="rect">
            <a:avLst/>
          </a:prstGeom>
        </p:spPr>
      </p:pic>
      <p:pic>
        <p:nvPicPr>
          <p:cNvPr id="6" name="Picture 5">
            <a:extLst>
              <a:ext uri="{FF2B5EF4-FFF2-40B4-BE49-F238E27FC236}">
                <a16:creationId xmlns:a16="http://schemas.microsoft.com/office/drawing/2014/main" id="{54D34F62-F890-1228-9531-CCB63421509B}"/>
              </a:ext>
            </a:extLst>
          </p:cNvPr>
          <p:cNvPicPr>
            <a:picLocks noChangeAspect="1"/>
          </p:cNvPicPr>
          <p:nvPr/>
        </p:nvPicPr>
        <p:blipFill>
          <a:blip r:embed="rId4"/>
          <a:srcRect/>
          <a:stretch/>
        </p:blipFill>
        <p:spPr>
          <a:xfrm>
            <a:off x="322244" y="1061580"/>
            <a:ext cx="3575915" cy="3575915"/>
          </a:xfrm>
          <a:prstGeom prst="rect">
            <a:avLst/>
          </a:prstGeom>
        </p:spPr>
      </p:pic>
      <p:pic>
        <p:nvPicPr>
          <p:cNvPr id="8" name="Picture 7">
            <a:extLst>
              <a:ext uri="{FF2B5EF4-FFF2-40B4-BE49-F238E27FC236}">
                <a16:creationId xmlns:a16="http://schemas.microsoft.com/office/drawing/2014/main" id="{73384835-0D6F-7D0B-30C6-0F27213B1048}"/>
              </a:ext>
            </a:extLst>
          </p:cNvPr>
          <p:cNvPicPr>
            <a:picLocks noChangeAspect="1"/>
          </p:cNvPicPr>
          <p:nvPr/>
        </p:nvPicPr>
        <p:blipFill>
          <a:blip r:embed="rId5"/>
          <a:srcRect/>
          <a:stretch/>
        </p:blipFill>
        <p:spPr>
          <a:xfrm>
            <a:off x="8197585" y="1044349"/>
            <a:ext cx="3584530" cy="3584530"/>
          </a:xfrm>
          <a:prstGeom prst="rect">
            <a:avLst/>
          </a:prstGeom>
        </p:spPr>
      </p:pic>
      <p:sp>
        <p:nvSpPr>
          <p:cNvPr id="9" name="Title 1">
            <a:extLst>
              <a:ext uri="{FF2B5EF4-FFF2-40B4-BE49-F238E27FC236}">
                <a16:creationId xmlns:a16="http://schemas.microsoft.com/office/drawing/2014/main" id="{31A1645E-B525-570E-F3C2-B49555EB20E8}"/>
              </a:ext>
            </a:extLst>
          </p:cNvPr>
          <p:cNvSpPr>
            <a:spLocks noGrp="1"/>
          </p:cNvSpPr>
          <p:nvPr>
            <p:ph type="title"/>
          </p:nvPr>
        </p:nvSpPr>
        <p:spPr>
          <a:xfrm>
            <a:off x="0" y="18255"/>
            <a:ext cx="12192000" cy="1325563"/>
          </a:xfrm>
        </p:spPr>
        <p:txBody>
          <a:bodyPr>
            <a:normAutofit/>
          </a:bodyPr>
          <a:lstStyle/>
          <a:p>
            <a:pPr algn="ctr"/>
            <a:r>
              <a:rPr lang="en-US" sz="5400" dirty="0"/>
              <a:t>Language Lacks Lamp Lighting</a:t>
            </a:r>
          </a:p>
        </p:txBody>
      </p:sp>
      <p:sp>
        <p:nvSpPr>
          <p:cNvPr id="10" name="TextBox 9">
            <a:extLst>
              <a:ext uri="{FF2B5EF4-FFF2-40B4-BE49-F238E27FC236}">
                <a16:creationId xmlns:a16="http://schemas.microsoft.com/office/drawing/2014/main" id="{938F4C5A-8955-FB58-4377-9A79A534CBD9}"/>
              </a:ext>
            </a:extLst>
          </p:cNvPr>
          <p:cNvSpPr txBox="1"/>
          <p:nvPr/>
        </p:nvSpPr>
        <p:spPr>
          <a:xfrm>
            <a:off x="322244" y="4628880"/>
            <a:ext cx="3575914" cy="646331"/>
          </a:xfrm>
          <a:prstGeom prst="rect">
            <a:avLst/>
          </a:prstGeom>
          <a:noFill/>
        </p:spPr>
        <p:txBody>
          <a:bodyPr wrap="square" rtlCol="0">
            <a:spAutoFit/>
          </a:bodyPr>
          <a:lstStyle/>
          <a:p>
            <a:pPr algn="ctr"/>
            <a:r>
              <a:rPr lang="en-US" sz="3600" dirty="0"/>
              <a:t>“darkened lamp” </a:t>
            </a:r>
            <a:endParaRPr lang="en-US" sz="4800" dirty="0">
              <a:solidFill>
                <a:schemeClr val="accent6">
                  <a:lumMod val="75000"/>
                </a:schemeClr>
              </a:solidFill>
            </a:endParaRPr>
          </a:p>
        </p:txBody>
      </p:sp>
      <p:sp>
        <p:nvSpPr>
          <p:cNvPr id="11" name="TextBox 10">
            <a:extLst>
              <a:ext uri="{FF2B5EF4-FFF2-40B4-BE49-F238E27FC236}">
                <a16:creationId xmlns:a16="http://schemas.microsoft.com/office/drawing/2014/main" id="{E94F490C-1CB7-E205-1DBD-EBE2515BEB6E}"/>
              </a:ext>
            </a:extLst>
          </p:cNvPr>
          <p:cNvSpPr txBox="1"/>
          <p:nvPr/>
        </p:nvSpPr>
        <p:spPr>
          <a:xfrm>
            <a:off x="4226415" y="4628879"/>
            <a:ext cx="3575915" cy="646331"/>
          </a:xfrm>
          <a:prstGeom prst="rect">
            <a:avLst/>
          </a:prstGeom>
          <a:noFill/>
        </p:spPr>
        <p:txBody>
          <a:bodyPr wrap="square" rtlCol="0">
            <a:spAutoFit/>
          </a:bodyPr>
          <a:lstStyle/>
          <a:p>
            <a:pPr algn="ctr"/>
            <a:r>
              <a:rPr lang="en-US" sz="3600" dirty="0"/>
              <a:t>“dark lamp”</a:t>
            </a:r>
            <a:endParaRPr lang="en-US" sz="4800" dirty="0">
              <a:solidFill>
                <a:schemeClr val="accent6">
                  <a:lumMod val="75000"/>
                </a:schemeClr>
              </a:solidFill>
            </a:endParaRPr>
          </a:p>
        </p:txBody>
      </p:sp>
      <p:sp>
        <p:nvSpPr>
          <p:cNvPr id="13" name="TextBox 12">
            <a:extLst>
              <a:ext uri="{FF2B5EF4-FFF2-40B4-BE49-F238E27FC236}">
                <a16:creationId xmlns:a16="http://schemas.microsoft.com/office/drawing/2014/main" id="{FD521C51-0C20-AE96-D208-7381F6A6BECE}"/>
              </a:ext>
            </a:extLst>
          </p:cNvPr>
          <p:cNvSpPr txBox="1"/>
          <p:nvPr/>
        </p:nvSpPr>
        <p:spPr>
          <a:xfrm>
            <a:off x="8288271" y="4563209"/>
            <a:ext cx="3429005" cy="1200329"/>
          </a:xfrm>
          <a:prstGeom prst="rect">
            <a:avLst/>
          </a:prstGeom>
          <a:noFill/>
        </p:spPr>
        <p:txBody>
          <a:bodyPr wrap="square" rtlCol="0">
            <a:spAutoFit/>
          </a:bodyPr>
          <a:lstStyle/>
          <a:p>
            <a:pPr algn="ctr"/>
            <a:r>
              <a:rPr lang="en-US" sz="3600" dirty="0"/>
              <a:t>“lamp that</a:t>
            </a:r>
            <a:br>
              <a:rPr lang="en-US" sz="3600" dirty="0"/>
            </a:br>
            <a:r>
              <a:rPr lang="en-US" sz="3600" dirty="0"/>
              <a:t>is turned off”</a:t>
            </a:r>
            <a:endParaRPr lang="en-US" sz="4800" i="1" dirty="0">
              <a:solidFill>
                <a:srgbClr val="FF0000"/>
              </a:solidFill>
            </a:endParaRPr>
          </a:p>
        </p:txBody>
      </p:sp>
      <p:sp>
        <p:nvSpPr>
          <p:cNvPr id="14" name="Title 1">
            <a:extLst>
              <a:ext uri="{FF2B5EF4-FFF2-40B4-BE49-F238E27FC236}">
                <a16:creationId xmlns:a16="http://schemas.microsoft.com/office/drawing/2014/main" id="{C9DA2F72-FB07-A1FF-CD1C-466CF36C3037}"/>
              </a:ext>
            </a:extLst>
          </p:cNvPr>
          <p:cNvSpPr txBox="1">
            <a:spLocks/>
          </p:cNvSpPr>
          <p:nvPr/>
        </p:nvSpPr>
        <p:spPr>
          <a:xfrm>
            <a:off x="0" y="560254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how can we turn the lights off?</a:t>
            </a:r>
          </a:p>
        </p:txBody>
      </p:sp>
    </p:spTree>
    <p:extLst>
      <p:ext uri="{BB962C8B-B14F-4D97-AF65-F5344CB8AC3E}">
        <p14:creationId xmlns:p14="http://schemas.microsoft.com/office/powerpoint/2010/main" val="8357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62E936-3A77-344D-B21D-A3779A2A9EAD}"/>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2. </a:t>
            </a:r>
            <a:r>
              <a:rPr lang="en-US" u="sng" dirty="0"/>
              <a:t>Changing</a:t>
            </a:r>
            <a:r>
              <a:rPr lang="en-US" dirty="0"/>
              <a:t> Knowledge</a:t>
            </a:r>
          </a:p>
        </p:txBody>
      </p:sp>
      <p:cxnSp>
        <p:nvCxnSpPr>
          <p:cNvPr id="393" name="Elbow Connector 392">
            <a:extLst>
              <a:ext uri="{FF2B5EF4-FFF2-40B4-BE49-F238E27FC236}">
                <a16:creationId xmlns:a16="http://schemas.microsoft.com/office/drawing/2014/main" id="{7F8C177A-6789-BF4B-80BD-9A553C477E33}"/>
              </a:ext>
            </a:extLst>
          </p:cNvPr>
          <p:cNvCxnSpPr>
            <a:cxnSpLocks/>
            <a:stCxn id="411" idx="0"/>
            <a:endCxn id="394" idx="1"/>
          </p:cNvCxnSpPr>
          <p:nvPr/>
        </p:nvCxnSpPr>
        <p:spPr>
          <a:xfrm rot="16200000" flipH="1">
            <a:off x="3785177" y="1657682"/>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D10A02ED-2F48-8344-BEAB-425709ABF7AD}"/>
              </a:ext>
            </a:extLst>
          </p:cNvPr>
          <p:cNvSpPr/>
          <p:nvPr/>
        </p:nvSpPr>
        <p:spPr>
          <a:xfrm flipV="1">
            <a:off x="399309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5" name="Elbow Connector 394">
            <a:extLst>
              <a:ext uri="{FF2B5EF4-FFF2-40B4-BE49-F238E27FC236}">
                <a16:creationId xmlns:a16="http://schemas.microsoft.com/office/drawing/2014/main" id="{DF409FC5-C333-534E-9CE5-1FA0AC04A96A}"/>
              </a:ext>
            </a:extLst>
          </p:cNvPr>
          <p:cNvCxnSpPr>
            <a:cxnSpLocks/>
            <a:stCxn id="394" idx="3"/>
          </p:cNvCxnSpPr>
          <p:nvPr/>
        </p:nvCxnSpPr>
        <p:spPr>
          <a:xfrm flipV="1">
            <a:off x="425628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7" name="Diamond 396">
            <a:extLst>
              <a:ext uri="{FF2B5EF4-FFF2-40B4-BE49-F238E27FC236}">
                <a16:creationId xmlns:a16="http://schemas.microsoft.com/office/drawing/2014/main" id="{2225CEDD-2797-D549-B5EF-C405969CF276}"/>
              </a:ext>
            </a:extLst>
          </p:cNvPr>
          <p:cNvSpPr/>
          <p:nvPr/>
        </p:nvSpPr>
        <p:spPr>
          <a:xfrm flipV="1">
            <a:off x="4658399"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8" name="Elbow Connector 397">
            <a:extLst>
              <a:ext uri="{FF2B5EF4-FFF2-40B4-BE49-F238E27FC236}">
                <a16:creationId xmlns:a16="http://schemas.microsoft.com/office/drawing/2014/main" id="{C5821BA8-0916-1C4F-8DEB-72B162EEA52B}"/>
              </a:ext>
            </a:extLst>
          </p:cNvPr>
          <p:cNvCxnSpPr>
            <a:cxnSpLocks/>
            <a:stCxn id="397" idx="3"/>
          </p:cNvCxnSpPr>
          <p:nvPr/>
        </p:nvCxnSpPr>
        <p:spPr>
          <a:xfrm flipV="1">
            <a:off x="502166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9" name="Elbow Connector 398">
            <a:extLst>
              <a:ext uri="{FF2B5EF4-FFF2-40B4-BE49-F238E27FC236}">
                <a16:creationId xmlns:a16="http://schemas.microsoft.com/office/drawing/2014/main" id="{59A61C87-C833-4E40-9966-A9F77DED745C}"/>
              </a:ext>
            </a:extLst>
          </p:cNvPr>
          <p:cNvCxnSpPr>
            <a:cxnSpLocks/>
            <a:endCxn id="397" idx="1"/>
          </p:cNvCxnSpPr>
          <p:nvPr/>
        </p:nvCxnSpPr>
        <p:spPr>
          <a:xfrm rot="16200000" flipH="1">
            <a:off x="4430918"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571FB2E-B3B5-E144-8BD1-AC5DEE1C70FE}"/>
              </a:ext>
            </a:extLst>
          </p:cNvPr>
          <p:cNvCxnSpPr>
            <a:cxnSpLocks/>
            <a:endCxn id="401" idx="2"/>
          </p:cNvCxnSpPr>
          <p:nvPr/>
        </p:nvCxnSpPr>
        <p:spPr>
          <a:xfrm>
            <a:off x="386771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1E658D5F-F93A-FE47-B32B-C111E5F29778}"/>
              </a:ext>
            </a:extLst>
          </p:cNvPr>
          <p:cNvSpPr/>
          <p:nvPr/>
        </p:nvSpPr>
        <p:spPr>
          <a:xfrm flipV="1">
            <a:off x="5284105"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3" name="Elbow Connector 402">
            <a:extLst>
              <a:ext uri="{FF2B5EF4-FFF2-40B4-BE49-F238E27FC236}">
                <a16:creationId xmlns:a16="http://schemas.microsoft.com/office/drawing/2014/main" id="{98BE3D0D-C1B8-7047-9652-F6FB692A9E9A}"/>
              </a:ext>
            </a:extLst>
          </p:cNvPr>
          <p:cNvCxnSpPr>
            <a:cxnSpLocks/>
            <a:stCxn id="445" idx="0"/>
            <a:endCxn id="404" idx="1"/>
          </p:cNvCxnSpPr>
          <p:nvPr/>
        </p:nvCxnSpPr>
        <p:spPr>
          <a:xfrm rot="16200000" flipH="1">
            <a:off x="2089820" y="1661096"/>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4" name="Rectangle 403">
            <a:extLst>
              <a:ext uri="{FF2B5EF4-FFF2-40B4-BE49-F238E27FC236}">
                <a16:creationId xmlns:a16="http://schemas.microsoft.com/office/drawing/2014/main" id="{491B1B64-42FC-7C4D-9DE9-DF65E346E483}"/>
              </a:ext>
            </a:extLst>
          </p:cNvPr>
          <p:cNvSpPr/>
          <p:nvPr/>
        </p:nvSpPr>
        <p:spPr>
          <a:xfrm flipV="1">
            <a:off x="2294325" y="17340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5" name="Elbow Connector 404">
            <a:extLst>
              <a:ext uri="{FF2B5EF4-FFF2-40B4-BE49-F238E27FC236}">
                <a16:creationId xmlns:a16="http://schemas.microsoft.com/office/drawing/2014/main" id="{E3518B90-4886-DB4A-819A-10ACE729A192}"/>
              </a:ext>
            </a:extLst>
          </p:cNvPr>
          <p:cNvCxnSpPr>
            <a:cxnSpLocks/>
            <a:stCxn id="404" idx="3"/>
          </p:cNvCxnSpPr>
          <p:nvPr/>
        </p:nvCxnSpPr>
        <p:spPr>
          <a:xfrm flipV="1">
            <a:off x="2557520" y="15819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7" name="Diamond 406">
            <a:extLst>
              <a:ext uri="{FF2B5EF4-FFF2-40B4-BE49-F238E27FC236}">
                <a16:creationId xmlns:a16="http://schemas.microsoft.com/office/drawing/2014/main" id="{B51559DB-8487-DB4A-A25D-FED4C3CF223E}"/>
              </a:ext>
            </a:extLst>
          </p:cNvPr>
          <p:cNvSpPr/>
          <p:nvPr/>
        </p:nvSpPr>
        <p:spPr>
          <a:xfrm flipV="1">
            <a:off x="2959628" y="1683969"/>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8" name="Elbow Connector 407">
            <a:extLst>
              <a:ext uri="{FF2B5EF4-FFF2-40B4-BE49-F238E27FC236}">
                <a16:creationId xmlns:a16="http://schemas.microsoft.com/office/drawing/2014/main" id="{E9AA2E44-39F0-6544-8382-3BD52F688F4E}"/>
              </a:ext>
            </a:extLst>
          </p:cNvPr>
          <p:cNvCxnSpPr>
            <a:cxnSpLocks/>
            <a:stCxn id="407" idx="3"/>
          </p:cNvCxnSpPr>
          <p:nvPr/>
        </p:nvCxnSpPr>
        <p:spPr>
          <a:xfrm flipV="1">
            <a:off x="3322894" y="15819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Elbow Connector 408">
            <a:extLst>
              <a:ext uri="{FF2B5EF4-FFF2-40B4-BE49-F238E27FC236}">
                <a16:creationId xmlns:a16="http://schemas.microsoft.com/office/drawing/2014/main" id="{219BD851-1593-934C-82F8-6ACAE243147D}"/>
              </a:ext>
            </a:extLst>
          </p:cNvPr>
          <p:cNvCxnSpPr>
            <a:cxnSpLocks/>
            <a:endCxn id="407" idx="1"/>
          </p:cNvCxnSpPr>
          <p:nvPr/>
        </p:nvCxnSpPr>
        <p:spPr>
          <a:xfrm rot="16200000" flipH="1">
            <a:off x="2732147" y="16381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B9F12AC-2A46-A743-B06E-EBEB2F07A82F}"/>
              </a:ext>
            </a:extLst>
          </p:cNvPr>
          <p:cNvCxnSpPr>
            <a:cxnSpLocks/>
            <a:stCxn id="445" idx="6"/>
            <a:endCxn id="411" idx="2"/>
          </p:cNvCxnSpPr>
          <p:nvPr/>
        </p:nvCxnSpPr>
        <p:spPr>
          <a:xfrm>
            <a:off x="2168943" y="1581973"/>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1" name="Oval 410">
            <a:extLst>
              <a:ext uri="{FF2B5EF4-FFF2-40B4-BE49-F238E27FC236}">
                <a16:creationId xmlns:a16="http://schemas.microsoft.com/office/drawing/2014/main" id="{224997BF-0566-5043-B45B-1AFF61FA7690}"/>
              </a:ext>
            </a:extLst>
          </p:cNvPr>
          <p:cNvSpPr/>
          <p:nvPr/>
        </p:nvSpPr>
        <p:spPr>
          <a:xfrm flipV="1">
            <a:off x="3585334" y="14441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1" name="Diamond 440">
            <a:extLst>
              <a:ext uri="{FF2B5EF4-FFF2-40B4-BE49-F238E27FC236}">
                <a16:creationId xmlns:a16="http://schemas.microsoft.com/office/drawing/2014/main" id="{5ECF96EA-BB0D-CA4A-8DB7-956D4205D9D6}"/>
              </a:ext>
            </a:extLst>
          </p:cNvPr>
          <p:cNvSpPr/>
          <p:nvPr/>
        </p:nvSpPr>
        <p:spPr>
          <a:xfrm flipV="1">
            <a:off x="9757560"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2" name="Elbow Connector 441">
            <a:extLst>
              <a:ext uri="{FF2B5EF4-FFF2-40B4-BE49-F238E27FC236}">
                <a16:creationId xmlns:a16="http://schemas.microsoft.com/office/drawing/2014/main" id="{E5D28257-4695-B249-B35E-659F305A3A18}"/>
              </a:ext>
            </a:extLst>
          </p:cNvPr>
          <p:cNvCxnSpPr>
            <a:cxnSpLocks/>
            <a:stCxn id="441" idx="3"/>
          </p:cNvCxnSpPr>
          <p:nvPr/>
        </p:nvCxnSpPr>
        <p:spPr>
          <a:xfrm flipV="1">
            <a:off x="10120826"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Elbow Connector 442">
            <a:extLst>
              <a:ext uri="{FF2B5EF4-FFF2-40B4-BE49-F238E27FC236}">
                <a16:creationId xmlns:a16="http://schemas.microsoft.com/office/drawing/2014/main" id="{FD72471E-64B4-3448-A072-48612DACA9F4}"/>
              </a:ext>
            </a:extLst>
          </p:cNvPr>
          <p:cNvCxnSpPr>
            <a:cxnSpLocks/>
            <a:endCxn id="441" idx="1"/>
          </p:cNvCxnSpPr>
          <p:nvPr/>
        </p:nvCxnSpPr>
        <p:spPr>
          <a:xfrm rot="16200000" flipH="1">
            <a:off x="9530079"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E2161C31-6959-0C48-B504-655216F9DD24}"/>
              </a:ext>
            </a:extLst>
          </p:cNvPr>
          <p:cNvCxnSpPr>
            <a:cxnSpLocks/>
            <a:endCxn id="415" idx="2"/>
          </p:cNvCxnSpPr>
          <p:nvPr/>
        </p:nvCxnSpPr>
        <p:spPr>
          <a:xfrm>
            <a:off x="8966877"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5" name="Oval 414">
            <a:extLst>
              <a:ext uri="{FF2B5EF4-FFF2-40B4-BE49-F238E27FC236}">
                <a16:creationId xmlns:a16="http://schemas.microsoft.com/office/drawing/2014/main" id="{A6C2B56F-DDA3-5B4E-9E97-19D29EC16664}"/>
              </a:ext>
            </a:extLst>
          </p:cNvPr>
          <p:cNvSpPr/>
          <p:nvPr/>
        </p:nvSpPr>
        <p:spPr>
          <a:xfrm flipV="1">
            <a:off x="1038326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8" name="Elbow Connector 437">
            <a:extLst>
              <a:ext uri="{FF2B5EF4-FFF2-40B4-BE49-F238E27FC236}">
                <a16:creationId xmlns:a16="http://schemas.microsoft.com/office/drawing/2014/main" id="{89940EFA-29CC-8F4F-A277-FC8AA7DFDE31}"/>
              </a:ext>
            </a:extLst>
          </p:cNvPr>
          <p:cNvCxnSpPr>
            <a:cxnSpLocks/>
            <a:stCxn id="401" idx="0"/>
            <a:endCxn id="439" idx="1"/>
          </p:cNvCxnSpPr>
          <p:nvPr/>
        </p:nvCxnSpPr>
        <p:spPr>
          <a:xfrm rot="16200000" flipH="1">
            <a:off x="5485372" y="1656258"/>
            <a:ext cx="145852" cy="27283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9" name="Rectangle 438">
            <a:extLst>
              <a:ext uri="{FF2B5EF4-FFF2-40B4-BE49-F238E27FC236}">
                <a16:creationId xmlns:a16="http://schemas.microsoft.com/office/drawing/2014/main" id="{D92089E9-9E8B-F546-BCEF-F56A173EABAC}"/>
              </a:ext>
            </a:extLst>
          </p:cNvPr>
          <p:cNvSpPr/>
          <p:nvPr/>
        </p:nvSpPr>
        <p:spPr>
          <a:xfrm flipV="1">
            <a:off x="569471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0" name="Elbow Connector 439">
            <a:extLst>
              <a:ext uri="{FF2B5EF4-FFF2-40B4-BE49-F238E27FC236}">
                <a16:creationId xmlns:a16="http://schemas.microsoft.com/office/drawing/2014/main" id="{2C30624F-D02E-774D-8C12-060E5F53485C}"/>
              </a:ext>
            </a:extLst>
          </p:cNvPr>
          <p:cNvCxnSpPr>
            <a:cxnSpLocks/>
            <a:stCxn id="439" idx="3"/>
          </p:cNvCxnSpPr>
          <p:nvPr/>
        </p:nvCxnSpPr>
        <p:spPr>
          <a:xfrm flipV="1">
            <a:off x="595790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5" name="Diamond 434">
            <a:extLst>
              <a:ext uri="{FF2B5EF4-FFF2-40B4-BE49-F238E27FC236}">
                <a16:creationId xmlns:a16="http://schemas.microsoft.com/office/drawing/2014/main" id="{33D72490-8612-E045-93E9-9F3489B59D93}"/>
              </a:ext>
            </a:extLst>
          </p:cNvPr>
          <p:cNvSpPr/>
          <p:nvPr/>
        </p:nvSpPr>
        <p:spPr>
          <a:xfrm flipV="1">
            <a:off x="6360018"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6" name="Elbow Connector 435">
            <a:extLst>
              <a:ext uri="{FF2B5EF4-FFF2-40B4-BE49-F238E27FC236}">
                <a16:creationId xmlns:a16="http://schemas.microsoft.com/office/drawing/2014/main" id="{9C564B50-1FAA-FA47-BEB2-E02311712BB8}"/>
              </a:ext>
            </a:extLst>
          </p:cNvPr>
          <p:cNvCxnSpPr>
            <a:cxnSpLocks/>
            <a:stCxn id="435" idx="3"/>
          </p:cNvCxnSpPr>
          <p:nvPr/>
        </p:nvCxnSpPr>
        <p:spPr>
          <a:xfrm flipV="1">
            <a:off x="672328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Elbow Connector 436">
            <a:extLst>
              <a:ext uri="{FF2B5EF4-FFF2-40B4-BE49-F238E27FC236}">
                <a16:creationId xmlns:a16="http://schemas.microsoft.com/office/drawing/2014/main" id="{ED302EE7-9E39-E748-9B39-92902A4765EB}"/>
              </a:ext>
            </a:extLst>
          </p:cNvPr>
          <p:cNvCxnSpPr>
            <a:cxnSpLocks/>
            <a:endCxn id="435" idx="1"/>
          </p:cNvCxnSpPr>
          <p:nvPr/>
        </p:nvCxnSpPr>
        <p:spPr>
          <a:xfrm rot="16200000" flipH="1">
            <a:off x="6132537"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9AFAED5-B480-AB4A-BE15-B2EAE4A54FB1}"/>
              </a:ext>
            </a:extLst>
          </p:cNvPr>
          <p:cNvCxnSpPr>
            <a:cxnSpLocks/>
            <a:endCxn id="419" idx="2"/>
          </p:cNvCxnSpPr>
          <p:nvPr/>
        </p:nvCxnSpPr>
        <p:spPr>
          <a:xfrm>
            <a:off x="556933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9" name="Oval 418">
            <a:extLst>
              <a:ext uri="{FF2B5EF4-FFF2-40B4-BE49-F238E27FC236}">
                <a16:creationId xmlns:a16="http://schemas.microsoft.com/office/drawing/2014/main" id="{824FEC62-0650-DD44-82CC-091DDACEB26A}"/>
              </a:ext>
            </a:extLst>
          </p:cNvPr>
          <p:cNvSpPr/>
          <p:nvPr/>
        </p:nvSpPr>
        <p:spPr>
          <a:xfrm flipV="1">
            <a:off x="6985726"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2" name="Elbow Connector 431">
            <a:extLst>
              <a:ext uri="{FF2B5EF4-FFF2-40B4-BE49-F238E27FC236}">
                <a16:creationId xmlns:a16="http://schemas.microsoft.com/office/drawing/2014/main" id="{A6B21595-E6BF-AC45-8215-7F8155A178E3}"/>
              </a:ext>
            </a:extLst>
          </p:cNvPr>
          <p:cNvCxnSpPr>
            <a:cxnSpLocks/>
            <a:stCxn id="419" idx="0"/>
            <a:endCxn id="433" idx="1"/>
          </p:cNvCxnSpPr>
          <p:nvPr/>
        </p:nvCxnSpPr>
        <p:spPr>
          <a:xfrm rot="16200000" flipH="1">
            <a:off x="7185568" y="1657682"/>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Rectangle 432">
            <a:extLst>
              <a:ext uri="{FF2B5EF4-FFF2-40B4-BE49-F238E27FC236}">
                <a16:creationId xmlns:a16="http://schemas.microsoft.com/office/drawing/2014/main" id="{03C6BA7B-58F3-3645-AF05-1C032E978472}"/>
              </a:ext>
            </a:extLst>
          </p:cNvPr>
          <p:cNvSpPr/>
          <p:nvPr/>
        </p:nvSpPr>
        <p:spPr>
          <a:xfrm flipV="1">
            <a:off x="739348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4" name="Elbow Connector 433">
            <a:extLst>
              <a:ext uri="{FF2B5EF4-FFF2-40B4-BE49-F238E27FC236}">
                <a16:creationId xmlns:a16="http://schemas.microsoft.com/office/drawing/2014/main" id="{53DEA955-4F48-524D-8667-B8576CA779F9}"/>
              </a:ext>
            </a:extLst>
          </p:cNvPr>
          <p:cNvCxnSpPr>
            <a:cxnSpLocks/>
            <a:stCxn id="433" idx="3"/>
          </p:cNvCxnSpPr>
          <p:nvPr/>
        </p:nvCxnSpPr>
        <p:spPr>
          <a:xfrm flipV="1">
            <a:off x="765668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127DA5E5-D66A-D648-964A-2FE6B081E2F9}"/>
              </a:ext>
            </a:extLst>
          </p:cNvPr>
          <p:cNvCxnSpPr>
            <a:cxnSpLocks/>
          </p:cNvCxnSpPr>
          <p:nvPr/>
        </p:nvCxnSpPr>
        <p:spPr>
          <a:xfrm>
            <a:off x="7268107" y="15819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Elbow Connector 428">
            <a:extLst>
              <a:ext uri="{FF2B5EF4-FFF2-40B4-BE49-F238E27FC236}">
                <a16:creationId xmlns:a16="http://schemas.microsoft.com/office/drawing/2014/main" id="{D60288A2-38E3-3943-B847-71D068CB776E}"/>
              </a:ext>
            </a:extLst>
          </p:cNvPr>
          <p:cNvCxnSpPr>
            <a:cxnSpLocks/>
            <a:stCxn id="423" idx="0"/>
            <a:endCxn id="430" idx="1"/>
          </p:cNvCxnSpPr>
          <p:nvPr/>
        </p:nvCxnSpPr>
        <p:spPr>
          <a:xfrm rot="16200000" flipH="1">
            <a:off x="8884339" y="1657683"/>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0" name="Rectangle 429">
            <a:extLst>
              <a:ext uri="{FF2B5EF4-FFF2-40B4-BE49-F238E27FC236}">
                <a16:creationId xmlns:a16="http://schemas.microsoft.com/office/drawing/2014/main" id="{F8FAD658-4505-5D44-AB36-71DEBE6F3858}"/>
              </a:ext>
            </a:extLst>
          </p:cNvPr>
          <p:cNvSpPr/>
          <p:nvPr/>
        </p:nvSpPr>
        <p:spPr>
          <a:xfrm flipV="1">
            <a:off x="909225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1" name="Elbow Connector 430">
            <a:extLst>
              <a:ext uri="{FF2B5EF4-FFF2-40B4-BE49-F238E27FC236}">
                <a16:creationId xmlns:a16="http://schemas.microsoft.com/office/drawing/2014/main" id="{19802C58-ABDB-8348-9E3F-0074FDC7C728}"/>
              </a:ext>
            </a:extLst>
          </p:cNvPr>
          <p:cNvCxnSpPr>
            <a:cxnSpLocks/>
            <a:stCxn id="430" idx="3"/>
          </p:cNvCxnSpPr>
          <p:nvPr/>
        </p:nvCxnSpPr>
        <p:spPr>
          <a:xfrm flipV="1">
            <a:off x="935545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Oval 422">
            <a:extLst>
              <a:ext uri="{FF2B5EF4-FFF2-40B4-BE49-F238E27FC236}">
                <a16:creationId xmlns:a16="http://schemas.microsoft.com/office/drawing/2014/main" id="{C6929F0A-D2E2-CD49-B484-24656AB6A55B}"/>
              </a:ext>
            </a:extLst>
          </p:cNvPr>
          <p:cNvSpPr/>
          <p:nvPr/>
        </p:nvSpPr>
        <p:spPr>
          <a:xfrm flipV="1">
            <a:off x="868449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25" name="Straight Connector 424">
            <a:extLst>
              <a:ext uri="{FF2B5EF4-FFF2-40B4-BE49-F238E27FC236}">
                <a16:creationId xmlns:a16="http://schemas.microsoft.com/office/drawing/2014/main" id="{943AD127-B43D-8447-99B6-973EA8069D10}"/>
              </a:ext>
            </a:extLst>
          </p:cNvPr>
          <p:cNvCxnSpPr>
            <a:cxnSpLocks/>
          </p:cNvCxnSpPr>
          <p:nvPr/>
        </p:nvCxnSpPr>
        <p:spPr>
          <a:xfrm>
            <a:off x="8526772" y="15819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FAA325A-8F8C-644E-B8DC-886076140CAA}"/>
              </a:ext>
            </a:extLst>
          </p:cNvPr>
          <p:cNvSpPr/>
          <p:nvPr/>
        </p:nvSpPr>
        <p:spPr>
          <a:xfrm>
            <a:off x="805625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7" name="Oval 426">
            <a:extLst>
              <a:ext uri="{FF2B5EF4-FFF2-40B4-BE49-F238E27FC236}">
                <a16:creationId xmlns:a16="http://schemas.microsoft.com/office/drawing/2014/main" id="{2180CF6A-D01C-9143-A4BB-DFC530CED8BA}"/>
              </a:ext>
            </a:extLst>
          </p:cNvPr>
          <p:cNvSpPr/>
          <p:nvPr/>
        </p:nvSpPr>
        <p:spPr>
          <a:xfrm>
            <a:off x="821592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8" name="Oval 427">
            <a:extLst>
              <a:ext uri="{FF2B5EF4-FFF2-40B4-BE49-F238E27FC236}">
                <a16:creationId xmlns:a16="http://schemas.microsoft.com/office/drawing/2014/main" id="{6B268A4F-B61C-C846-ABE5-9A12DC738DB2}"/>
              </a:ext>
            </a:extLst>
          </p:cNvPr>
          <p:cNvSpPr/>
          <p:nvPr/>
        </p:nvSpPr>
        <p:spPr>
          <a:xfrm>
            <a:off x="8373580"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5" name="Oval 444">
            <a:extLst>
              <a:ext uri="{FF2B5EF4-FFF2-40B4-BE49-F238E27FC236}">
                <a16:creationId xmlns:a16="http://schemas.microsoft.com/office/drawing/2014/main" id="{951F79B1-FDC1-0B40-948D-560869A4995F}"/>
              </a:ext>
            </a:extLst>
          </p:cNvPr>
          <p:cNvSpPr/>
          <p:nvPr/>
        </p:nvSpPr>
        <p:spPr>
          <a:xfrm flipV="1">
            <a:off x="1893392"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6" name="Google Shape;399;p3">
            <a:extLst>
              <a:ext uri="{FF2B5EF4-FFF2-40B4-BE49-F238E27FC236}">
                <a16:creationId xmlns:a16="http://schemas.microsoft.com/office/drawing/2014/main" id="{F2F6F566-4D20-0F40-B4F1-E3224D8FE34C}"/>
              </a:ext>
            </a:extLst>
          </p:cNvPr>
          <p:cNvSpPr/>
          <p:nvPr/>
        </p:nvSpPr>
        <p:spPr>
          <a:xfrm rot="16200000">
            <a:off x="1311652" y="142796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7" name="Straight Connector 446">
            <a:extLst>
              <a:ext uri="{FF2B5EF4-FFF2-40B4-BE49-F238E27FC236}">
                <a16:creationId xmlns:a16="http://schemas.microsoft.com/office/drawing/2014/main" id="{039F4F62-E2A5-CC47-B7F8-281EE17C08E2}"/>
              </a:ext>
            </a:extLst>
          </p:cNvPr>
          <p:cNvCxnSpPr>
            <a:cxnSpLocks/>
            <a:stCxn id="446" idx="2"/>
            <a:endCxn id="445" idx="2"/>
          </p:cNvCxnSpPr>
          <p:nvPr/>
        </p:nvCxnSpPr>
        <p:spPr>
          <a:xfrm>
            <a:off x="1623148" y="158197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8" name="TextBox 447">
            <a:extLst>
              <a:ext uri="{FF2B5EF4-FFF2-40B4-BE49-F238E27FC236}">
                <a16:creationId xmlns:a16="http://schemas.microsoft.com/office/drawing/2014/main" id="{DFD8F840-F6EF-A449-AABA-79745B5A44DA}"/>
              </a:ext>
            </a:extLst>
          </p:cNvPr>
          <p:cNvSpPr txBox="1"/>
          <p:nvPr/>
        </p:nvSpPr>
        <p:spPr>
          <a:xfrm>
            <a:off x="315677" y="1325563"/>
            <a:ext cx="87799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Eiffel</a:t>
            </a:r>
          </a:p>
        </p:txBody>
      </p:sp>
      <p:sp>
        <p:nvSpPr>
          <p:cNvPr id="513" name="Diamond 512">
            <a:extLst>
              <a:ext uri="{FF2B5EF4-FFF2-40B4-BE49-F238E27FC236}">
                <a16:creationId xmlns:a16="http://schemas.microsoft.com/office/drawing/2014/main" id="{5D120DD2-411A-284F-BAEF-227D5741021D}"/>
              </a:ext>
            </a:extLst>
          </p:cNvPr>
          <p:cNvSpPr/>
          <p:nvPr/>
        </p:nvSpPr>
        <p:spPr>
          <a:xfrm flipV="1">
            <a:off x="9754710"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4" name="Elbow Connector 513">
            <a:extLst>
              <a:ext uri="{FF2B5EF4-FFF2-40B4-BE49-F238E27FC236}">
                <a16:creationId xmlns:a16="http://schemas.microsoft.com/office/drawing/2014/main" id="{59233BF3-36D0-B146-9A41-21899D7C9D90}"/>
              </a:ext>
            </a:extLst>
          </p:cNvPr>
          <p:cNvCxnSpPr>
            <a:cxnSpLocks/>
            <a:stCxn id="513" idx="3"/>
          </p:cNvCxnSpPr>
          <p:nvPr/>
        </p:nvCxnSpPr>
        <p:spPr>
          <a:xfrm flipV="1">
            <a:off x="10117976"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Elbow Connector 514">
            <a:extLst>
              <a:ext uri="{FF2B5EF4-FFF2-40B4-BE49-F238E27FC236}">
                <a16:creationId xmlns:a16="http://schemas.microsoft.com/office/drawing/2014/main" id="{B1EF5E5E-B7C8-C44A-ADFE-C139DCC4FA10}"/>
              </a:ext>
            </a:extLst>
          </p:cNvPr>
          <p:cNvCxnSpPr>
            <a:cxnSpLocks/>
            <a:endCxn id="513" idx="1"/>
          </p:cNvCxnSpPr>
          <p:nvPr/>
        </p:nvCxnSpPr>
        <p:spPr>
          <a:xfrm rot="16200000" flipH="1">
            <a:off x="9527229"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0F21352A-07C3-B241-A474-CAA505E88D8C}"/>
              </a:ext>
            </a:extLst>
          </p:cNvPr>
          <p:cNvCxnSpPr>
            <a:cxnSpLocks/>
            <a:endCxn id="452" idx="2"/>
          </p:cNvCxnSpPr>
          <p:nvPr/>
        </p:nvCxnSpPr>
        <p:spPr>
          <a:xfrm>
            <a:off x="8964027"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A04ADAE0-6AE3-B14B-B40C-ECD493687F1D}"/>
              </a:ext>
            </a:extLst>
          </p:cNvPr>
          <p:cNvSpPr/>
          <p:nvPr/>
        </p:nvSpPr>
        <p:spPr>
          <a:xfrm flipV="1">
            <a:off x="1038041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0" name="Diamond 509">
            <a:extLst>
              <a:ext uri="{FF2B5EF4-FFF2-40B4-BE49-F238E27FC236}">
                <a16:creationId xmlns:a16="http://schemas.microsoft.com/office/drawing/2014/main" id="{5F97D667-16B0-0C4F-89DB-8CD34A65C282}"/>
              </a:ext>
            </a:extLst>
          </p:cNvPr>
          <p:cNvSpPr/>
          <p:nvPr/>
        </p:nvSpPr>
        <p:spPr>
          <a:xfrm flipV="1">
            <a:off x="6357168"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1" name="Elbow Connector 510">
            <a:extLst>
              <a:ext uri="{FF2B5EF4-FFF2-40B4-BE49-F238E27FC236}">
                <a16:creationId xmlns:a16="http://schemas.microsoft.com/office/drawing/2014/main" id="{F8EEB260-3F88-6043-BFFB-53E122AD9734}"/>
              </a:ext>
            </a:extLst>
          </p:cNvPr>
          <p:cNvCxnSpPr>
            <a:cxnSpLocks/>
            <a:stCxn id="510" idx="3"/>
          </p:cNvCxnSpPr>
          <p:nvPr/>
        </p:nvCxnSpPr>
        <p:spPr>
          <a:xfrm flipV="1">
            <a:off x="6720435"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Elbow Connector 511">
            <a:extLst>
              <a:ext uri="{FF2B5EF4-FFF2-40B4-BE49-F238E27FC236}">
                <a16:creationId xmlns:a16="http://schemas.microsoft.com/office/drawing/2014/main" id="{8C183785-B9B9-1E4F-AC12-730A9B24AA4E}"/>
              </a:ext>
            </a:extLst>
          </p:cNvPr>
          <p:cNvCxnSpPr>
            <a:cxnSpLocks/>
            <a:endCxn id="510" idx="1"/>
          </p:cNvCxnSpPr>
          <p:nvPr/>
        </p:nvCxnSpPr>
        <p:spPr>
          <a:xfrm rot="16200000" flipH="1">
            <a:off x="612968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6F0E26E-C3A0-7245-8E01-F3C0366C3C66}"/>
              </a:ext>
            </a:extLst>
          </p:cNvPr>
          <p:cNvCxnSpPr>
            <a:cxnSpLocks/>
            <a:endCxn id="455" idx="2"/>
          </p:cNvCxnSpPr>
          <p:nvPr/>
        </p:nvCxnSpPr>
        <p:spPr>
          <a:xfrm>
            <a:off x="556648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5" name="Oval 454">
            <a:extLst>
              <a:ext uri="{FF2B5EF4-FFF2-40B4-BE49-F238E27FC236}">
                <a16:creationId xmlns:a16="http://schemas.microsoft.com/office/drawing/2014/main" id="{687418F1-1246-FF49-B329-782956DA5911}"/>
              </a:ext>
            </a:extLst>
          </p:cNvPr>
          <p:cNvSpPr/>
          <p:nvPr/>
        </p:nvSpPr>
        <p:spPr>
          <a:xfrm flipV="1">
            <a:off x="6982876"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8" name="Elbow Connector 507">
            <a:extLst>
              <a:ext uri="{FF2B5EF4-FFF2-40B4-BE49-F238E27FC236}">
                <a16:creationId xmlns:a16="http://schemas.microsoft.com/office/drawing/2014/main" id="{188AC87E-775C-EE4F-82CA-AD6793E65512}"/>
              </a:ext>
            </a:extLst>
          </p:cNvPr>
          <p:cNvCxnSpPr>
            <a:cxnSpLocks/>
            <a:stCxn id="507" idx="3"/>
          </p:cNvCxnSpPr>
          <p:nvPr/>
        </p:nvCxnSpPr>
        <p:spPr>
          <a:xfrm flipV="1">
            <a:off x="5021664"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Elbow Connector 508">
            <a:extLst>
              <a:ext uri="{FF2B5EF4-FFF2-40B4-BE49-F238E27FC236}">
                <a16:creationId xmlns:a16="http://schemas.microsoft.com/office/drawing/2014/main" id="{D6BDACB4-84A4-4549-8EAB-99F1954CB939}"/>
              </a:ext>
            </a:extLst>
          </p:cNvPr>
          <p:cNvCxnSpPr>
            <a:cxnSpLocks/>
            <a:endCxn id="507" idx="1"/>
          </p:cNvCxnSpPr>
          <p:nvPr/>
        </p:nvCxnSpPr>
        <p:spPr>
          <a:xfrm rot="16200000" flipH="1">
            <a:off x="443091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6EB277B-4730-3E4E-8344-B3C1FD77398A}"/>
              </a:ext>
            </a:extLst>
          </p:cNvPr>
          <p:cNvCxnSpPr>
            <a:cxnSpLocks/>
            <a:endCxn id="458" idx="2"/>
          </p:cNvCxnSpPr>
          <p:nvPr/>
        </p:nvCxnSpPr>
        <p:spPr>
          <a:xfrm>
            <a:off x="386771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2F9A4F80-D885-AE45-A7B8-B4A1A0D0B593}"/>
              </a:ext>
            </a:extLst>
          </p:cNvPr>
          <p:cNvSpPr/>
          <p:nvPr/>
        </p:nvSpPr>
        <p:spPr>
          <a:xfrm flipV="1">
            <a:off x="5284105"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4" name="Diamond 503">
            <a:extLst>
              <a:ext uri="{FF2B5EF4-FFF2-40B4-BE49-F238E27FC236}">
                <a16:creationId xmlns:a16="http://schemas.microsoft.com/office/drawing/2014/main" id="{C63CBCE3-A5EE-014E-B5D2-33BD60DC7E4D}"/>
              </a:ext>
            </a:extLst>
          </p:cNvPr>
          <p:cNvSpPr/>
          <p:nvPr/>
        </p:nvSpPr>
        <p:spPr>
          <a:xfrm flipV="1">
            <a:off x="2959627" y="2341396"/>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5" name="Elbow Connector 504">
            <a:extLst>
              <a:ext uri="{FF2B5EF4-FFF2-40B4-BE49-F238E27FC236}">
                <a16:creationId xmlns:a16="http://schemas.microsoft.com/office/drawing/2014/main" id="{77090B38-A435-BF4A-9331-27FCD5EDB070}"/>
              </a:ext>
            </a:extLst>
          </p:cNvPr>
          <p:cNvCxnSpPr>
            <a:cxnSpLocks/>
            <a:stCxn id="504" idx="3"/>
          </p:cNvCxnSpPr>
          <p:nvPr/>
        </p:nvCxnSpPr>
        <p:spPr>
          <a:xfrm flipV="1">
            <a:off x="3322893" y="223940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a:extLst>
              <a:ext uri="{FF2B5EF4-FFF2-40B4-BE49-F238E27FC236}">
                <a16:creationId xmlns:a16="http://schemas.microsoft.com/office/drawing/2014/main" id="{78F584C6-F587-E145-B5F8-C4FBAF7ECD86}"/>
              </a:ext>
            </a:extLst>
          </p:cNvPr>
          <p:cNvCxnSpPr>
            <a:cxnSpLocks/>
            <a:endCxn id="504" idx="1"/>
          </p:cNvCxnSpPr>
          <p:nvPr/>
        </p:nvCxnSpPr>
        <p:spPr>
          <a:xfrm rot="16200000" flipH="1">
            <a:off x="2732146" y="229554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88D41582-C4EB-9648-B6C1-DB267F876258}"/>
              </a:ext>
            </a:extLst>
          </p:cNvPr>
          <p:cNvCxnSpPr>
            <a:cxnSpLocks/>
            <a:stCxn id="496" idx="6"/>
            <a:endCxn id="461" idx="2"/>
          </p:cNvCxnSpPr>
          <p:nvPr/>
        </p:nvCxnSpPr>
        <p:spPr>
          <a:xfrm>
            <a:off x="2168943" y="223939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4D944ADF-83EB-3745-9437-94AEDEC94AF0}"/>
              </a:ext>
            </a:extLst>
          </p:cNvPr>
          <p:cNvSpPr/>
          <p:nvPr/>
        </p:nvSpPr>
        <p:spPr>
          <a:xfrm flipV="1">
            <a:off x="3585334" y="21016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62" name="Straight Connector 461">
            <a:extLst>
              <a:ext uri="{FF2B5EF4-FFF2-40B4-BE49-F238E27FC236}">
                <a16:creationId xmlns:a16="http://schemas.microsoft.com/office/drawing/2014/main" id="{51566DB7-AB33-D34B-B923-08397B9C1690}"/>
              </a:ext>
            </a:extLst>
          </p:cNvPr>
          <p:cNvCxnSpPr>
            <a:cxnSpLocks/>
          </p:cNvCxnSpPr>
          <p:nvPr/>
        </p:nvCxnSpPr>
        <p:spPr>
          <a:xfrm>
            <a:off x="7265257" y="223939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3" name="Oval 462">
            <a:extLst>
              <a:ext uri="{FF2B5EF4-FFF2-40B4-BE49-F238E27FC236}">
                <a16:creationId xmlns:a16="http://schemas.microsoft.com/office/drawing/2014/main" id="{C23FCE6E-3D9D-0340-9FAB-307DC18846CF}"/>
              </a:ext>
            </a:extLst>
          </p:cNvPr>
          <p:cNvSpPr/>
          <p:nvPr/>
        </p:nvSpPr>
        <p:spPr>
          <a:xfrm flipV="1">
            <a:off x="868164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0" name="Straight Connector 499">
            <a:extLst>
              <a:ext uri="{FF2B5EF4-FFF2-40B4-BE49-F238E27FC236}">
                <a16:creationId xmlns:a16="http://schemas.microsoft.com/office/drawing/2014/main" id="{408CD1A8-4811-9643-B490-EB8556B94096}"/>
              </a:ext>
            </a:extLst>
          </p:cNvPr>
          <p:cNvCxnSpPr>
            <a:cxnSpLocks/>
          </p:cNvCxnSpPr>
          <p:nvPr/>
        </p:nvCxnSpPr>
        <p:spPr>
          <a:xfrm>
            <a:off x="8523922" y="223939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530F9609-7587-9E48-B902-577C93C1BEFE}"/>
              </a:ext>
            </a:extLst>
          </p:cNvPr>
          <p:cNvSpPr/>
          <p:nvPr/>
        </p:nvSpPr>
        <p:spPr>
          <a:xfrm>
            <a:off x="805340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02" name="Oval 501">
            <a:extLst>
              <a:ext uri="{FF2B5EF4-FFF2-40B4-BE49-F238E27FC236}">
                <a16:creationId xmlns:a16="http://schemas.microsoft.com/office/drawing/2014/main" id="{D7C2DFE8-935A-024B-9F29-C51221733284}"/>
              </a:ext>
            </a:extLst>
          </p:cNvPr>
          <p:cNvSpPr/>
          <p:nvPr/>
        </p:nvSpPr>
        <p:spPr>
          <a:xfrm>
            <a:off x="821307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3" name="Oval 502">
            <a:extLst>
              <a:ext uri="{FF2B5EF4-FFF2-40B4-BE49-F238E27FC236}">
                <a16:creationId xmlns:a16="http://schemas.microsoft.com/office/drawing/2014/main" id="{5BE53A89-7ACD-1F48-AB9D-14C74E857E88}"/>
              </a:ext>
            </a:extLst>
          </p:cNvPr>
          <p:cNvSpPr/>
          <p:nvPr/>
        </p:nvSpPr>
        <p:spPr>
          <a:xfrm>
            <a:off x="8370730"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6" name="Oval 495">
            <a:extLst>
              <a:ext uri="{FF2B5EF4-FFF2-40B4-BE49-F238E27FC236}">
                <a16:creationId xmlns:a16="http://schemas.microsoft.com/office/drawing/2014/main" id="{F149BBB9-0222-C94B-A1D0-EBEC43F75F56}"/>
              </a:ext>
            </a:extLst>
          </p:cNvPr>
          <p:cNvSpPr/>
          <p:nvPr/>
        </p:nvSpPr>
        <p:spPr>
          <a:xfrm flipV="1">
            <a:off x="1893391"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7" name="Google Shape;399;p3">
            <a:extLst>
              <a:ext uri="{FF2B5EF4-FFF2-40B4-BE49-F238E27FC236}">
                <a16:creationId xmlns:a16="http://schemas.microsoft.com/office/drawing/2014/main" id="{74DC8F6A-E941-374E-B9A3-295E3A4D281D}"/>
              </a:ext>
            </a:extLst>
          </p:cNvPr>
          <p:cNvSpPr/>
          <p:nvPr/>
        </p:nvSpPr>
        <p:spPr>
          <a:xfrm rot="16200000">
            <a:off x="1311651" y="2085390"/>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98" name="Straight Connector 497">
            <a:extLst>
              <a:ext uri="{FF2B5EF4-FFF2-40B4-BE49-F238E27FC236}">
                <a16:creationId xmlns:a16="http://schemas.microsoft.com/office/drawing/2014/main" id="{104B7708-AFE5-9440-9FE5-E6A71DB3895D}"/>
              </a:ext>
            </a:extLst>
          </p:cNvPr>
          <p:cNvCxnSpPr>
            <a:cxnSpLocks/>
            <a:stCxn id="497" idx="2"/>
          </p:cNvCxnSpPr>
          <p:nvPr/>
        </p:nvCxnSpPr>
        <p:spPr>
          <a:xfrm>
            <a:off x="1623147" y="2239399"/>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9" name="TextBox 498">
            <a:extLst>
              <a:ext uri="{FF2B5EF4-FFF2-40B4-BE49-F238E27FC236}">
                <a16:creationId xmlns:a16="http://schemas.microsoft.com/office/drawing/2014/main" id="{C8AFC8C2-CD51-074B-B042-207EE761D335}"/>
              </a:ext>
            </a:extLst>
          </p:cNvPr>
          <p:cNvSpPr txBox="1"/>
          <p:nvPr/>
        </p:nvSpPr>
        <p:spPr>
          <a:xfrm>
            <a:off x="227385" y="2019429"/>
            <a:ext cx="96629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Tower</a:t>
            </a:r>
          </a:p>
        </p:txBody>
      </p:sp>
      <p:cxnSp>
        <p:nvCxnSpPr>
          <p:cNvPr id="491" name="Elbow Connector 490">
            <a:extLst>
              <a:ext uri="{FF2B5EF4-FFF2-40B4-BE49-F238E27FC236}">
                <a16:creationId xmlns:a16="http://schemas.microsoft.com/office/drawing/2014/main" id="{279CCB39-E9D0-7F49-8E78-A5335C0E8A48}"/>
              </a:ext>
            </a:extLst>
          </p:cNvPr>
          <p:cNvCxnSpPr>
            <a:cxnSpLocks/>
            <a:stCxn id="463" idx="0"/>
            <a:endCxn id="493" idx="1"/>
          </p:cNvCxnSpPr>
          <p:nvPr/>
        </p:nvCxnSpPr>
        <p:spPr>
          <a:xfrm rot="16200000" flipH="1">
            <a:off x="8881489"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1D9B8164-E7C7-5E49-A3FB-A93D25459929}"/>
              </a:ext>
            </a:extLst>
          </p:cNvPr>
          <p:cNvCxnSpPr>
            <a:cxnSpLocks/>
            <a:stCxn id="423" idx="0"/>
            <a:endCxn id="495" idx="2"/>
          </p:cNvCxnSpPr>
          <p:nvPr/>
        </p:nvCxnSpPr>
        <p:spPr>
          <a:xfrm flipH="1">
            <a:off x="8819953" y="1719749"/>
            <a:ext cx="2320"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3" name="Rectangle 492">
            <a:extLst>
              <a:ext uri="{FF2B5EF4-FFF2-40B4-BE49-F238E27FC236}">
                <a16:creationId xmlns:a16="http://schemas.microsoft.com/office/drawing/2014/main" id="{F6F846C1-FC9A-BE4E-BE9D-96FF7FEEB133}"/>
              </a:ext>
            </a:extLst>
          </p:cNvPr>
          <p:cNvSpPr/>
          <p:nvPr/>
        </p:nvSpPr>
        <p:spPr>
          <a:xfrm flipV="1">
            <a:off x="908940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94" name="Elbow Connector 493">
            <a:extLst>
              <a:ext uri="{FF2B5EF4-FFF2-40B4-BE49-F238E27FC236}">
                <a16:creationId xmlns:a16="http://schemas.microsoft.com/office/drawing/2014/main" id="{D659A5BA-6763-2949-B5CE-CDAF737F36C1}"/>
              </a:ext>
            </a:extLst>
          </p:cNvPr>
          <p:cNvCxnSpPr>
            <a:cxnSpLocks/>
            <a:stCxn id="493" idx="3"/>
          </p:cNvCxnSpPr>
          <p:nvPr/>
        </p:nvCxnSpPr>
        <p:spPr>
          <a:xfrm flipV="1">
            <a:off x="935260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5" name="Arc 494">
            <a:extLst>
              <a:ext uri="{FF2B5EF4-FFF2-40B4-BE49-F238E27FC236}">
                <a16:creationId xmlns:a16="http://schemas.microsoft.com/office/drawing/2014/main" id="{2B839C24-D364-4B45-8E45-86CD3C9A1C25}"/>
              </a:ext>
            </a:extLst>
          </p:cNvPr>
          <p:cNvSpPr/>
          <p:nvPr/>
        </p:nvSpPr>
        <p:spPr>
          <a:xfrm flipV="1">
            <a:off x="861984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6" name="Elbow Connector 485">
            <a:extLst>
              <a:ext uri="{FF2B5EF4-FFF2-40B4-BE49-F238E27FC236}">
                <a16:creationId xmlns:a16="http://schemas.microsoft.com/office/drawing/2014/main" id="{82238F40-3B36-FA4D-AEAA-B4C669A0D8A6}"/>
              </a:ext>
            </a:extLst>
          </p:cNvPr>
          <p:cNvCxnSpPr>
            <a:cxnSpLocks/>
            <a:stCxn id="458" idx="0"/>
            <a:endCxn id="488" idx="1"/>
          </p:cNvCxnSpPr>
          <p:nvPr/>
        </p:nvCxnSpPr>
        <p:spPr>
          <a:xfrm rot="16200000" flipH="1">
            <a:off x="5483947"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35994CD8-D76C-2746-91DD-D0B21D923EBB}"/>
              </a:ext>
            </a:extLst>
          </p:cNvPr>
          <p:cNvCxnSpPr>
            <a:cxnSpLocks/>
          </p:cNvCxnSpPr>
          <p:nvPr/>
        </p:nvCxnSpPr>
        <p:spPr>
          <a:xfrm>
            <a:off x="541991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8" name="Rectangle 487">
            <a:extLst>
              <a:ext uri="{FF2B5EF4-FFF2-40B4-BE49-F238E27FC236}">
                <a16:creationId xmlns:a16="http://schemas.microsoft.com/office/drawing/2014/main" id="{062BD3DB-3E8F-8F4C-8AB7-B5012B355833}"/>
              </a:ext>
            </a:extLst>
          </p:cNvPr>
          <p:cNvSpPr/>
          <p:nvPr/>
        </p:nvSpPr>
        <p:spPr>
          <a:xfrm flipV="1">
            <a:off x="569186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9" name="Elbow Connector 488">
            <a:extLst>
              <a:ext uri="{FF2B5EF4-FFF2-40B4-BE49-F238E27FC236}">
                <a16:creationId xmlns:a16="http://schemas.microsoft.com/office/drawing/2014/main" id="{64D44D61-A6D9-3349-AD16-EAFABD9B463D}"/>
              </a:ext>
            </a:extLst>
          </p:cNvPr>
          <p:cNvCxnSpPr>
            <a:cxnSpLocks/>
            <a:stCxn id="488" idx="3"/>
          </p:cNvCxnSpPr>
          <p:nvPr/>
        </p:nvCxnSpPr>
        <p:spPr>
          <a:xfrm flipV="1">
            <a:off x="595505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0" name="Arc 489">
            <a:extLst>
              <a:ext uri="{FF2B5EF4-FFF2-40B4-BE49-F238E27FC236}">
                <a16:creationId xmlns:a16="http://schemas.microsoft.com/office/drawing/2014/main" id="{3312909E-3F0B-F24A-94C3-1EB555FD1B79}"/>
              </a:ext>
            </a:extLst>
          </p:cNvPr>
          <p:cNvSpPr/>
          <p:nvPr/>
        </p:nvSpPr>
        <p:spPr>
          <a:xfrm flipV="1">
            <a:off x="522230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1" name="Elbow Connector 480">
            <a:extLst>
              <a:ext uri="{FF2B5EF4-FFF2-40B4-BE49-F238E27FC236}">
                <a16:creationId xmlns:a16="http://schemas.microsoft.com/office/drawing/2014/main" id="{4E0A5C59-8430-E341-AA5D-5D6D2A88DD50}"/>
              </a:ext>
            </a:extLst>
          </p:cNvPr>
          <p:cNvCxnSpPr>
            <a:cxnSpLocks/>
            <a:stCxn id="455" idx="0"/>
            <a:endCxn id="483" idx="1"/>
          </p:cNvCxnSpPr>
          <p:nvPr/>
        </p:nvCxnSpPr>
        <p:spPr>
          <a:xfrm rot="16200000" flipH="1">
            <a:off x="7182718" y="2315108"/>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898D6E6A-F416-5046-8AC3-07FBEEE09A39}"/>
              </a:ext>
            </a:extLst>
          </p:cNvPr>
          <p:cNvCxnSpPr>
            <a:cxnSpLocks/>
            <a:stCxn id="419" idx="0"/>
            <a:endCxn id="485" idx="2"/>
          </p:cNvCxnSpPr>
          <p:nvPr/>
        </p:nvCxnSpPr>
        <p:spPr>
          <a:xfrm flipH="1">
            <a:off x="7121183" y="1719749"/>
            <a:ext cx="2319"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632759A-30A0-CD43-9EFE-DCE29B8492EA}"/>
              </a:ext>
            </a:extLst>
          </p:cNvPr>
          <p:cNvSpPr/>
          <p:nvPr/>
        </p:nvSpPr>
        <p:spPr>
          <a:xfrm flipV="1">
            <a:off x="739063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4" name="Elbow Connector 483">
            <a:extLst>
              <a:ext uri="{FF2B5EF4-FFF2-40B4-BE49-F238E27FC236}">
                <a16:creationId xmlns:a16="http://schemas.microsoft.com/office/drawing/2014/main" id="{413991AD-E992-8F4A-A364-442ADF5F5A4B}"/>
              </a:ext>
            </a:extLst>
          </p:cNvPr>
          <p:cNvCxnSpPr>
            <a:cxnSpLocks/>
            <a:stCxn id="483" idx="3"/>
          </p:cNvCxnSpPr>
          <p:nvPr/>
        </p:nvCxnSpPr>
        <p:spPr>
          <a:xfrm flipV="1">
            <a:off x="765383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5" name="Arc 484">
            <a:extLst>
              <a:ext uri="{FF2B5EF4-FFF2-40B4-BE49-F238E27FC236}">
                <a16:creationId xmlns:a16="http://schemas.microsoft.com/office/drawing/2014/main" id="{89AF8949-2193-094D-8AB0-ECE754A4FE0E}"/>
              </a:ext>
            </a:extLst>
          </p:cNvPr>
          <p:cNvSpPr/>
          <p:nvPr/>
        </p:nvSpPr>
        <p:spPr>
          <a:xfrm flipV="1">
            <a:off x="692107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6" name="Elbow Connector 475">
            <a:extLst>
              <a:ext uri="{FF2B5EF4-FFF2-40B4-BE49-F238E27FC236}">
                <a16:creationId xmlns:a16="http://schemas.microsoft.com/office/drawing/2014/main" id="{DD061C28-809E-B744-B50A-AD0BDD5A34A3}"/>
              </a:ext>
            </a:extLst>
          </p:cNvPr>
          <p:cNvCxnSpPr>
            <a:cxnSpLocks/>
            <a:stCxn id="496" idx="0"/>
            <a:endCxn id="478" idx="1"/>
          </p:cNvCxnSpPr>
          <p:nvPr/>
        </p:nvCxnSpPr>
        <p:spPr>
          <a:xfrm rot="16200000" flipH="1">
            <a:off x="2089819" y="2318522"/>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F486746-DECB-0C4B-AE5F-52DBBA18EEF0}"/>
              </a:ext>
            </a:extLst>
          </p:cNvPr>
          <p:cNvCxnSpPr>
            <a:cxnSpLocks/>
          </p:cNvCxnSpPr>
          <p:nvPr/>
        </p:nvCxnSpPr>
        <p:spPr>
          <a:xfrm>
            <a:off x="2031167" y="17197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8" name="Rectangle 477">
            <a:extLst>
              <a:ext uri="{FF2B5EF4-FFF2-40B4-BE49-F238E27FC236}">
                <a16:creationId xmlns:a16="http://schemas.microsoft.com/office/drawing/2014/main" id="{914651F8-CE9B-5040-AC94-18C881679845}"/>
              </a:ext>
            </a:extLst>
          </p:cNvPr>
          <p:cNvSpPr/>
          <p:nvPr/>
        </p:nvSpPr>
        <p:spPr>
          <a:xfrm flipV="1">
            <a:off x="2294324" y="239143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9" name="Elbow Connector 478">
            <a:extLst>
              <a:ext uri="{FF2B5EF4-FFF2-40B4-BE49-F238E27FC236}">
                <a16:creationId xmlns:a16="http://schemas.microsoft.com/office/drawing/2014/main" id="{78F892D2-CED6-664F-8777-CC76D4CA991B}"/>
              </a:ext>
            </a:extLst>
          </p:cNvPr>
          <p:cNvCxnSpPr>
            <a:cxnSpLocks/>
            <a:stCxn id="478" idx="3"/>
          </p:cNvCxnSpPr>
          <p:nvPr/>
        </p:nvCxnSpPr>
        <p:spPr>
          <a:xfrm flipV="1">
            <a:off x="2557518" y="223939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Arc 479">
            <a:extLst>
              <a:ext uri="{FF2B5EF4-FFF2-40B4-BE49-F238E27FC236}">
                <a16:creationId xmlns:a16="http://schemas.microsoft.com/office/drawing/2014/main" id="{69AF0AD3-847C-B74E-92AD-405361CA9DC5}"/>
              </a:ext>
            </a:extLst>
          </p:cNvPr>
          <p:cNvSpPr/>
          <p:nvPr/>
        </p:nvSpPr>
        <p:spPr>
          <a:xfrm flipV="1">
            <a:off x="1824759" y="20314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1" name="Elbow Connector 470">
            <a:extLst>
              <a:ext uri="{FF2B5EF4-FFF2-40B4-BE49-F238E27FC236}">
                <a16:creationId xmlns:a16="http://schemas.microsoft.com/office/drawing/2014/main" id="{231F4D1A-1F02-CB48-83E3-6E93E78F5523}"/>
              </a:ext>
            </a:extLst>
          </p:cNvPr>
          <p:cNvCxnSpPr>
            <a:cxnSpLocks/>
            <a:stCxn id="461" idx="0"/>
            <a:endCxn id="473" idx="1"/>
          </p:cNvCxnSpPr>
          <p:nvPr/>
        </p:nvCxnSpPr>
        <p:spPr>
          <a:xfrm rot="16200000" flipH="1">
            <a:off x="3785177" y="2315108"/>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A52400E9-8557-3E48-8A52-87833B2EC0A6}"/>
              </a:ext>
            </a:extLst>
          </p:cNvPr>
          <p:cNvCxnSpPr>
            <a:cxnSpLocks/>
          </p:cNvCxnSpPr>
          <p:nvPr/>
        </p:nvCxnSpPr>
        <p:spPr>
          <a:xfrm>
            <a:off x="372114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3" name="Rectangle 472">
            <a:extLst>
              <a:ext uri="{FF2B5EF4-FFF2-40B4-BE49-F238E27FC236}">
                <a16:creationId xmlns:a16="http://schemas.microsoft.com/office/drawing/2014/main" id="{EF516D69-9FAB-0A4C-9705-4DFDAA6B8D84}"/>
              </a:ext>
            </a:extLst>
          </p:cNvPr>
          <p:cNvSpPr/>
          <p:nvPr/>
        </p:nvSpPr>
        <p:spPr>
          <a:xfrm flipV="1">
            <a:off x="399309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4" name="Elbow Connector 473">
            <a:extLst>
              <a:ext uri="{FF2B5EF4-FFF2-40B4-BE49-F238E27FC236}">
                <a16:creationId xmlns:a16="http://schemas.microsoft.com/office/drawing/2014/main" id="{E5361130-A580-8846-A3B2-AF740FB6FDD5}"/>
              </a:ext>
            </a:extLst>
          </p:cNvPr>
          <p:cNvCxnSpPr>
            <a:cxnSpLocks/>
            <a:stCxn id="473" idx="3"/>
          </p:cNvCxnSpPr>
          <p:nvPr/>
        </p:nvCxnSpPr>
        <p:spPr>
          <a:xfrm flipV="1">
            <a:off x="425628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5" name="Arc 474">
            <a:extLst>
              <a:ext uri="{FF2B5EF4-FFF2-40B4-BE49-F238E27FC236}">
                <a16:creationId xmlns:a16="http://schemas.microsoft.com/office/drawing/2014/main" id="{CB024890-2826-1E41-81FB-0F10D63ECB74}"/>
              </a:ext>
            </a:extLst>
          </p:cNvPr>
          <p:cNvSpPr/>
          <p:nvPr/>
        </p:nvSpPr>
        <p:spPr>
          <a:xfrm flipV="1">
            <a:off x="352353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17" name="Straight Connector 516">
            <a:extLst>
              <a:ext uri="{FF2B5EF4-FFF2-40B4-BE49-F238E27FC236}">
                <a16:creationId xmlns:a16="http://schemas.microsoft.com/office/drawing/2014/main" id="{B86357C8-CBA0-7E46-B0C6-8EFDF61F6E99}"/>
              </a:ext>
            </a:extLst>
          </p:cNvPr>
          <p:cNvCxnSpPr>
            <a:cxnSpLocks/>
          </p:cNvCxnSpPr>
          <p:nvPr/>
        </p:nvCxnSpPr>
        <p:spPr>
          <a:xfrm>
            <a:off x="712748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2C2336D8-56C4-6648-86BF-84E587A2A23E}"/>
              </a:ext>
            </a:extLst>
          </p:cNvPr>
          <p:cNvCxnSpPr>
            <a:cxnSpLocks/>
          </p:cNvCxnSpPr>
          <p:nvPr/>
        </p:nvCxnSpPr>
        <p:spPr>
          <a:xfrm>
            <a:off x="712748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6C2F5687-E8ED-F94A-A7A1-7D50199AB4F3}"/>
              </a:ext>
            </a:extLst>
          </p:cNvPr>
          <p:cNvCxnSpPr>
            <a:cxnSpLocks/>
          </p:cNvCxnSpPr>
          <p:nvPr/>
        </p:nvCxnSpPr>
        <p:spPr>
          <a:xfrm>
            <a:off x="882625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6EF0E1BE-A404-6D46-9C18-7FB18A16ED48}"/>
              </a:ext>
            </a:extLst>
          </p:cNvPr>
          <p:cNvSpPr/>
          <p:nvPr/>
        </p:nvSpPr>
        <p:spPr>
          <a:xfrm flipV="1">
            <a:off x="908940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1" name="Diamond 520">
            <a:extLst>
              <a:ext uri="{FF2B5EF4-FFF2-40B4-BE49-F238E27FC236}">
                <a16:creationId xmlns:a16="http://schemas.microsoft.com/office/drawing/2014/main" id="{7BF2EEC1-A957-7B41-AD29-697F1E798147}"/>
              </a:ext>
            </a:extLst>
          </p:cNvPr>
          <p:cNvSpPr/>
          <p:nvPr/>
        </p:nvSpPr>
        <p:spPr>
          <a:xfrm flipV="1">
            <a:off x="9754710"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2" name="Arc 521">
            <a:extLst>
              <a:ext uri="{FF2B5EF4-FFF2-40B4-BE49-F238E27FC236}">
                <a16:creationId xmlns:a16="http://schemas.microsoft.com/office/drawing/2014/main" id="{7072EA50-F950-284B-9D01-F62D8A863ABA}"/>
              </a:ext>
            </a:extLst>
          </p:cNvPr>
          <p:cNvSpPr/>
          <p:nvPr/>
        </p:nvSpPr>
        <p:spPr>
          <a:xfrm flipV="1">
            <a:off x="861984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23" name="Straight Connector 522">
            <a:extLst>
              <a:ext uri="{FF2B5EF4-FFF2-40B4-BE49-F238E27FC236}">
                <a16:creationId xmlns:a16="http://schemas.microsoft.com/office/drawing/2014/main" id="{001AA718-EE64-8547-B51E-E39A88F67E85}"/>
              </a:ext>
            </a:extLst>
          </p:cNvPr>
          <p:cNvCxnSpPr>
            <a:cxnSpLocks/>
          </p:cNvCxnSpPr>
          <p:nvPr/>
        </p:nvCxnSpPr>
        <p:spPr>
          <a:xfrm>
            <a:off x="882625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8A9F6FDE-570B-8241-BA39-90EACCE9D240}"/>
              </a:ext>
            </a:extLst>
          </p:cNvPr>
          <p:cNvCxnSpPr>
            <a:cxnSpLocks/>
            <a:endCxn id="520" idx="1"/>
          </p:cNvCxnSpPr>
          <p:nvPr/>
        </p:nvCxnSpPr>
        <p:spPr>
          <a:xfrm flipV="1">
            <a:off x="883077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Elbow Connector 524">
            <a:extLst>
              <a:ext uri="{FF2B5EF4-FFF2-40B4-BE49-F238E27FC236}">
                <a16:creationId xmlns:a16="http://schemas.microsoft.com/office/drawing/2014/main" id="{4A2C53CC-9AC5-3D4B-AAF5-F08F86601998}"/>
              </a:ext>
            </a:extLst>
          </p:cNvPr>
          <p:cNvCxnSpPr>
            <a:cxnSpLocks/>
            <a:stCxn id="520" idx="3"/>
          </p:cNvCxnSpPr>
          <p:nvPr/>
        </p:nvCxnSpPr>
        <p:spPr>
          <a:xfrm flipV="1">
            <a:off x="935260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Elbow Connector 525">
            <a:extLst>
              <a:ext uri="{FF2B5EF4-FFF2-40B4-BE49-F238E27FC236}">
                <a16:creationId xmlns:a16="http://schemas.microsoft.com/office/drawing/2014/main" id="{BB45BF72-B01A-3C49-A5BC-1B36FDCCA417}"/>
              </a:ext>
            </a:extLst>
          </p:cNvPr>
          <p:cNvCxnSpPr>
            <a:cxnSpLocks/>
            <a:stCxn id="521" idx="3"/>
          </p:cNvCxnSpPr>
          <p:nvPr/>
        </p:nvCxnSpPr>
        <p:spPr>
          <a:xfrm flipV="1">
            <a:off x="10117976"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Elbow Connector 526">
            <a:extLst>
              <a:ext uri="{FF2B5EF4-FFF2-40B4-BE49-F238E27FC236}">
                <a16:creationId xmlns:a16="http://schemas.microsoft.com/office/drawing/2014/main" id="{A676FA75-DC9C-8647-B65B-6FE622478BA1}"/>
              </a:ext>
            </a:extLst>
          </p:cNvPr>
          <p:cNvCxnSpPr>
            <a:cxnSpLocks/>
            <a:endCxn id="521" idx="1"/>
          </p:cNvCxnSpPr>
          <p:nvPr/>
        </p:nvCxnSpPr>
        <p:spPr>
          <a:xfrm rot="16200000" flipH="1">
            <a:off x="9527229"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B988E774-4A79-0848-862B-E2C0263BA3D2}"/>
              </a:ext>
            </a:extLst>
          </p:cNvPr>
          <p:cNvCxnSpPr>
            <a:cxnSpLocks/>
            <a:endCxn id="529" idx="2"/>
          </p:cNvCxnSpPr>
          <p:nvPr/>
        </p:nvCxnSpPr>
        <p:spPr>
          <a:xfrm>
            <a:off x="8964027"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9" name="Oval 528">
            <a:extLst>
              <a:ext uri="{FF2B5EF4-FFF2-40B4-BE49-F238E27FC236}">
                <a16:creationId xmlns:a16="http://schemas.microsoft.com/office/drawing/2014/main" id="{E119276B-9052-2440-AD07-89C1C60DCB61}"/>
              </a:ext>
            </a:extLst>
          </p:cNvPr>
          <p:cNvSpPr/>
          <p:nvPr/>
        </p:nvSpPr>
        <p:spPr>
          <a:xfrm flipV="1">
            <a:off x="1038041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30" name="Straight Connector 529">
            <a:extLst>
              <a:ext uri="{FF2B5EF4-FFF2-40B4-BE49-F238E27FC236}">
                <a16:creationId xmlns:a16="http://schemas.microsoft.com/office/drawing/2014/main" id="{5249E579-C0C4-5C4D-94C0-614C17CA5D0F}"/>
              </a:ext>
            </a:extLst>
          </p:cNvPr>
          <p:cNvCxnSpPr>
            <a:cxnSpLocks/>
          </p:cNvCxnSpPr>
          <p:nvPr/>
        </p:nvCxnSpPr>
        <p:spPr>
          <a:xfrm>
            <a:off x="542870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31" name="Rectangle 530">
            <a:extLst>
              <a:ext uri="{FF2B5EF4-FFF2-40B4-BE49-F238E27FC236}">
                <a16:creationId xmlns:a16="http://schemas.microsoft.com/office/drawing/2014/main" id="{4FF84C13-FE64-854D-A541-6A4B13BBE73F}"/>
              </a:ext>
            </a:extLst>
          </p:cNvPr>
          <p:cNvSpPr/>
          <p:nvPr/>
        </p:nvSpPr>
        <p:spPr>
          <a:xfrm flipV="1">
            <a:off x="569186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2" name="Diamond 531">
            <a:extLst>
              <a:ext uri="{FF2B5EF4-FFF2-40B4-BE49-F238E27FC236}">
                <a16:creationId xmlns:a16="http://schemas.microsoft.com/office/drawing/2014/main" id="{2FE67654-BC3A-B249-A18E-07D7C8FC4487}"/>
              </a:ext>
            </a:extLst>
          </p:cNvPr>
          <p:cNvSpPr/>
          <p:nvPr/>
        </p:nvSpPr>
        <p:spPr>
          <a:xfrm flipV="1">
            <a:off x="635716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3" name="Arc 532">
            <a:extLst>
              <a:ext uri="{FF2B5EF4-FFF2-40B4-BE49-F238E27FC236}">
                <a16:creationId xmlns:a16="http://schemas.microsoft.com/office/drawing/2014/main" id="{7DBA0715-D627-8B4D-8B99-D044FFFC4D98}"/>
              </a:ext>
            </a:extLst>
          </p:cNvPr>
          <p:cNvSpPr/>
          <p:nvPr/>
        </p:nvSpPr>
        <p:spPr>
          <a:xfrm flipV="1">
            <a:off x="522230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34" name="Straight Connector 533">
            <a:extLst>
              <a:ext uri="{FF2B5EF4-FFF2-40B4-BE49-F238E27FC236}">
                <a16:creationId xmlns:a16="http://schemas.microsoft.com/office/drawing/2014/main" id="{000B6A81-E14C-274A-ACB6-4DDBD3345BE9}"/>
              </a:ext>
            </a:extLst>
          </p:cNvPr>
          <p:cNvCxnSpPr>
            <a:cxnSpLocks/>
          </p:cNvCxnSpPr>
          <p:nvPr/>
        </p:nvCxnSpPr>
        <p:spPr>
          <a:xfrm>
            <a:off x="542870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AB9267EE-04FB-CF4E-B922-0336536EB4AF}"/>
              </a:ext>
            </a:extLst>
          </p:cNvPr>
          <p:cNvCxnSpPr>
            <a:cxnSpLocks/>
            <a:endCxn id="531" idx="1"/>
          </p:cNvCxnSpPr>
          <p:nvPr/>
        </p:nvCxnSpPr>
        <p:spPr>
          <a:xfrm flipV="1">
            <a:off x="543323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Elbow Connector 535">
            <a:extLst>
              <a:ext uri="{FF2B5EF4-FFF2-40B4-BE49-F238E27FC236}">
                <a16:creationId xmlns:a16="http://schemas.microsoft.com/office/drawing/2014/main" id="{468411FA-2393-FE4E-9152-9C61789A71A7}"/>
              </a:ext>
            </a:extLst>
          </p:cNvPr>
          <p:cNvCxnSpPr>
            <a:cxnSpLocks/>
            <a:stCxn id="531" idx="3"/>
          </p:cNvCxnSpPr>
          <p:nvPr/>
        </p:nvCxnSpPr>
        <p:spPr>
          <a:xfrm flipV="1">
            <a:off x="595505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7" name="Elbow Connector 536">
            <a:extLst>
              <a:ext uri="{FF2B5EF4-FFF2-40B4-BE49-F238E27FC236}">
                <a16:creationId xmlns:a16="http://schemas.microsoft.com/office/drawing/2014/main" id="{BE35E2D4-00D6-F74C-A0A6-8CA169664477}"/>
              </a:ext>
            </a:extLst>
          </p:cNvPr>
          <p:cNvCxnSpPr>
            <a:cxnSpLocks/>
            <a:stCxn id="532" idx="3"/>
          </p:cNvCxnSpPr>
          <p:nvPr/>
        </p:nvCxnSpPr>
        <p:spPr>
          <a:xfrm flipV="1">
            <a:off x="6720435"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Elbow Connector 537">
            <a:extLst>
              <a:ext uri="{FF2B5EF4-FFF2-40B4-BE49-F238E27FC236}">
                <a16:creationId xmlns:a16="http://schemas.microsoft.com/office/drawing/2014/main" id="{52631B0D-4F54-784C-B9D6-5A985A5B5E87}"/>
              </a:ext>
            </a:extLst>
          </p:cNvPr>
          <p:cNvCxnSpPr>
            <a:cxnSpLocks/>
            <a:endCxn id="532" idx="1"/>
          </p:cNvCxnSpPr>
          <p:nvPr/>
        </p:nvCxnSpPr>
        <p:spPr>
          <a:xfrm rot="16200000" flipH="1">
            <a:off x="612968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DEE01D3-F9CE-AF4B-BE2F-99C7A54B9331}"/>
              </a:ext>
            </a:extLst>
          </p:cNvPr>
          <p:cNvCxnSpPr>
            <a:cxnSpLocks/>
            <a:endCxn id="540" idx="2"/>
          </p:cNvCxnSpPr>
          <p:nvPr/>
        </p:nvCxnSpPr>
        <p:spPr>
          <a:xfrm>
            <a:off x="556648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40" name="Oval 539">
            <a:extLst>
              <a:ext uri="{FF2B5EF4-FFF2-40B4-BE49-F238E27FC236}">
                <a16:creationId xmlns:a16="http://schemas.microsoft.com/office/drawing/2014/main" id="{932451D2-68D4-A14F-A66E-8C34514B9427}"/>
              </a:ext>
            </a:extLst>
          </p:cNvPr>
          <p:cNvSpPr/>
          <p:nvPr/>
        </p:nvSpPr>
        <p:spPr>
          <a:xfrm flipV="1">
            <a:off x="6982876"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41" name="Straight Connector 540">
            <a:extLst>
              <a:ext uri="{FF2B5EF4-FFF2-40B4-BE49-F238E27FC236}">
                <a16:creationId xmlns:a16="http://schemas.microsoft.com/office/drawing/2014/main" id="{4C908DC5-3B5D-2A41-A631-B7E1727BE27F}"/>
              </a:ext>
            </a:extLst>
          </p:cNvPr>
          <p:cNvCxnSpPr>
            <a:cxnSpLocks/>
          </p:cNvCxnSpPr>
          <p:nvPr/>
        </p:nvCxnSpPr>
        <p:spPr>
          <a:xfrm>
            <a:off x="372993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CB0E609A-690D-B34C-BE26-BC03C0D15677}"/>
              </a:ext>
            </a:extLst>
          </p:cNvPr>
          <p:cNvSpPr/>
          <p:nvPr/>
        </p:nvSpPr>
        <p:spPr>
          <a:xfrm flipV="1">
            <a:off x="399309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3" name="Diamond 542">
            <a:extLst>
              <a:ext uri="{FF2B5EF4-FFF2-40B4-BE49-F238E27FC236}">
                <a16:creationId xmlns:a16="http://schemas.microsoft.com/office/drawing/2014/main" id="{3D0E6650-AC4C-CA4C-82EC-E0C060A04853}"/>
              </a:ext>
            </a:extLst>
          </p:cNvPr>
          <p:cNvSpPr/>
          <p:nvPr/>
        </p:nvSpPr>
        <p:spPr>
          <a:xfrm flipV="1">
            <a:off x="465839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4" name="Arc 543">
            <a:extLst>
              <a:ext uri="{FF2B5EF4-FFF2-40B4-BE49-F238E27FC236}">
                <a16:creationId xmlns:a16="http://schemas.microsoft.com/office/drawing/2014/main" id="{64738EF9-1BDB-504A-AFA7-6C8129A89476}"/>
              </a:ext>
            </a:extLst>
          </p:cNvPr>
          <p:cNvSpPr/>
          <p:nvPr/>
        </p:nvSpPr>
        <p:spPr>
          <a:xfrm flipV="1">
            <a:off x="352353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45" name="Straight Connector 544">
            <a:extLst>
              <a:ext uri="{FF2B5EF4-FFF2-40B4-BE49-F238E27FC236}">
                <a16:creationId xmlns:a16="http://schemas.microsoft.com/office/drawing/2014/main" id="{D749BFEA-2606-2A44-8AAF-F4696D183555}"/>
              </a:ext>
            </a:extLst>
          </p:cNvPr>
          <p:cNvCxnSpPr>
            <a:cxnSpLocks/>
          </p:cNvCxnSpPr>
          <p:nvPr/>
        </p:nvCxnSpPr>
        <p:spPr>
          <a:xfrm>
            <a:off x="372993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BEB5415-6A80-0043-A95F-6459AC88D4AC}"/>
              </a:ext>
            </a:extLst>
          </p:cNvPr>
          <p:cNvCxnSpPr>
            <a:cxnSpLocks/>
            <a:endCxn id="542" idx="1"/>
          </p:cNvCxnSpPr>
          <p:nvPr/>
        </p:nvCxnSpPr>
        <p:spPr>
          <a:xfrm flipV="1">
            <a:off x="373446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Elbow Connector 546">
            <a:extLst>
              <a:ext uri="{FF2B5EF4-FFF2-40B4-BE49-F238E27FC236}">
                <a16:creationId xmlns:a16="http://schemas.microsoft.com/office/drawing/2014/main" id="{02E79F1F-87F3-4845-BC69-32763BE0EB7A}"/>
              </a:ext>
            </a:extLst>
          </p:cNvPr>
          <p:cNvCxnSpPr>
            <a:cxnSpLocks/>
            <a:stCxn id="542" idx="3"/>
          </p:cNvCxnSpPr>
          <p:nvPr/>
        </p:nvCxnSpPr>
        <p:spPr>
          <a:xfrm flipV="1">
            <a:off x="425628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Elbow Connector 547">
            <a:extLst>
              <a:ext uri="{FF2B5EF4-FFF2-40B4-BE49-F238E27FC236}">
                <a16:creationId xmlns:a16="http://schemas.microsoft.com/office/drawing/2014/main" id="{119AF6D4-D9ED-3243-9B11-90266EA69FA7}"/>
              </a:ext>
            </a:extLst>
          </p:cNvPr>
          <p:cNvCxnSpPr>
            <a:cxnSpLocks/>
            <a:stCxn id="543" idx="3"/>
          </p:cNvCxnSpPr>
          <p:nvPr/>
        </p:nvCxnSpPr>
        <p:spPr>
          <a:xfrm flipV="1">
            <a:off x="5021664"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06571396-19EF-9748-A509-D67688B494C6}"/>
              </a:ext>
            </a:extLst>
          </p:cNvPr>
          <p:cNvCxnSpPr>
            <a:cxnSpLocks/>
            <a:endCxn id="543" idx="1"/>
          </p:cNvCxnSpPr>
          <p:nvPr/>
        </p:nvCxnSpPr>
        <p:spPr>
          <a:xfrm rot="16200000" flipH="1">
            <a:off x="443091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D4F02D53-BD83-9B4E-87BF-E2609D2933E0}"/>
              </a:ext>
            </a:extLst>
          </p:cNvPr>
          <p:cNvCxnSpPr>
            <a:cxnSpLocks/>
            <a:endCxn id="551" idx="2"/>
          </p:cNvCxnSpPr>
          <p:nvPr/>
        </p:nvCxnSpPr>
        <p:spPr>
          <a:xfrm>
            <a:off x="386771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588C69C9-90AB-5B4B-9C09-71D3A9613737}"/>
              </a:ext>
            </a:extLst>
          </p:cNvPr>
          <p:cNvSpPr/>
          <p:nvPr/>
        </p:nvSpPr>
        <p:spPr>
          <a:xfrm flipV="1">
            <a:off x="5284105"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2" name="Straight Connector 551">
            <a:extLst>
              <a:ext uri="{FF2B5EF4-FFF2-40B4-BE49-F238E27FC236}">
                <a16:creationId xmlns:a16="http://schemas.microsoft.com/office/drawing/2014/main" id="{BFBB4E3C-FBB4-F541-B6BC-9D740D210DDE}"/>
              </a:ext>
            </a:extLst>
          </p:cNvPr>
          <p:cNvCxnSpPr>
            <a:cxnSpLocks/>
          </p:cNvCxnSpPr>
          <p:nvPr/>
        </p:nvCxnSpPr>
        <p:spPr>
          <a:xfrm>
            <a:off x="2031167" y="237717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3" name="Rectangle 552">
            <a:extLst>
              <a:ext uri="{FF2B5EF4-FFF2-40B4-BE49-F238E27FC236}">
                <a16:creationId xmlns:a16="http://schemas.microsoft.com/office/drawing/2014/main" id="{85B48033-352A-3F4B-B11D-E0DB1DD97E0B}"/>
              </a:ext>
            </a:extLst>
          </p:cNvPr>
          <p:cNvSpPr/>
          <p:nvPr/>
        </p:nvSpPr>
        <p:spPr>
          <a:xfrm flipV="1">
            <a:off x="2294324" y="30488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4" name="Diamond 553">
            <a:extLst>
              <a:ext uri="{FF2B5EF4-FFF2-40B4-BE49-F238E27FC236}">
                <a16:creationId xmlns:a16="http://schemas.microsoft.com/office/drawing/2014/main" id="{8C550CAF-8F48-AB4A-839E-41ADC21171E5}"/>
              </a:ext>
            </a:extLst>
          </p:cNvPr>
          <p:cNvSpPr/>
          <p:nvPr/>
        </p:nvSpPr>
        <p:spPr>
          <a:xfrm flipV="1">
            <a:off x="2959627" y="2998822"/>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5" name="Arc 554">
            <a:extLst>
              <a:ext uri="{FF2B5EF4-FFF2-40B4-BE49-F238E27FC236}">
                <a16:creationId xmlns:a16="http://schemas.microsoft.com/office/drawing/2014/main" id="{466C31A6-F646-2C48-BB74-BADBE20BACF8}"/>
              </a:ext>
            </a:extLst>
          </p:cNvPr>
          <p:cNvSpPr/>
          <p:nvPr/>
        </p:nvSpPr>
        <p:spPr>
          <a:xfrm flipV="1">
            <a:off x="1824759" y="26889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56" name="Straight Connector 555">
            <a:extLst>
              <a:ext uri="{FF2B5EF4-FFF2-40B4-BE49-F238E27FC236}">
                <a16:creationId xmlns:a16="http://schemas.microsoft.com/office/drawing/2014/main" id="{488C9409-9D00-3D46-90F0-531F65DFF7FA}"/>
              </a:ext>
            </a:extLst>
          </p:cNvPr>
          <p:cNvCxnSpPr>
            <a:cxnSpLocks/>
            <a:stCxn id="558" idx="0"/>
          </p:cNvCxnSpPr>
          <p:nvPr/>
        </p:nvCxnSpPr>
        <p:spPr>
          <a:xfrm>
            <a:off x="2031167" y="30346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91E92B5B-1A98-9A4E-B43B-6BB178D77042}"/>
              </a:ext>
            </a:extLst>
          </p:cNvPr>
          <p:cNvCxnSpPr>
            <a:cxnSpLocks/>
            <a:endCxn id="553" idx="1"/>
          </p:cNvCxnSpPr>
          <p:nvPr/>
        </p:nvCxnSpPr>
        <p:spPr>
          <a:xfrm flipV="1">
            <a:off x="2035694" y="31804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8" name="Oval 557">
            <a:extLst>
              <a:ext uri="{FF2B5EF4-FFF2-40B4-BE49-F238E27FC236}">
                <a16:creationId xmlns:a16="http://schemas.microsoft.com/office/drawing/2014/main" id="{D0792060-CEAE-A649-819E-FA8C7C79F85C}"/>
              </a:ext>
            </a:extLst>
          </p:cNvPr>
          <p:cNvSpPr/>
          <p:nvPr/>
        </p:nvSpPr>
        <p:spPr>
          <a:xfrm flipV="1">
            <a:off x="1893391"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9" name="Elbow Connector 558">
            <a:extLst>
              <a:ext uri="{FF2B5EF4-FFF2-40B4-BE49-F238E27FC236}">
                <a16:creationId xmlns:a16="http://schemas.microsoft.com/office/drawing/2014/main" id="{010D75ED-3802-374C-AFD9-1D858862CF18}"/>
              </a:ext>
            </a:extLst>
          </p:cNvPr>
          <p:cNvCxnSpPr>
            <a:cxnSpLocks/>
            <a:stCxn id="553" idx="3"/>
          </p:cNvCxnSpPr>
          <p:nvPr/>
        </p:nvCxnSpPr>
        <p:spPr>
          <a:xfrm flipV="1">
            <a:off x="2557518" y="28968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Elbow Connector 559">
            <a:extLst>
              <a:ext uri="{FF2B5EF4-FFF2-40B4-BE49-F238E27FC236}">
                <a16:creationId xmlns:a16="http://schemas.microsoft.com/office/drawing/2014/main" id="{771AA856-919B-2B4C-B477-9189BA565092}"/>
              </a:ext>
            </a:extLst>
          </p:cNvPr>
          <p:cNvCxnSpPr>
            <a:cxnSpLocks/>
            <a:stCxn id="554" idx="3"/>
          </p:cNvCxnSpPr>
          <p:nvPr/>
        </p:nvCxnSpPr>
        <p:spPr>
          <a:xfrm flipV="1">
            <a:off x="3322893" y="28968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Elbow Connector 560">
            <a:extLst>
              <a:ext uri="{FF2B5EF4-FFF2-40B4-BE49-F238E27FC236}">
                <a16:creationId xmlns:a16="http://schemas.microsoft.com/office/drawing/2014/main" id="{B87DAF1A-C7CE-FA4A-AF76-5E25CB67B17D}"/>
              </a:ext>
            </a:extLst>
          </p:cNvPr>
          <p:cNvCxnSpPr>
            <a:cxnSpLocks/>
            <a:endCxn id="554" idx="1"/>
          </p:cNvCxnSpPr>
          <p:nvPr/>
        </p:nvCxnSpPr>
        <p:spPr>
          <a:xfrm rot="16200000" flipH="1">
            <a:off x="2732146" y="29529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FD841E9C-AEEC-7143-8B0A-AB6A2FA19B5A}"/>
              </a:ext>
            </a:extLst>
          </p:cNvPr>
          <p:cNvCxnSpPr>
            <a:cxnSpLocks/>
            <a:stCxn id="558" idx="6"/>
            <a:endCxn id="563" idx="2"/>
          </p:cNvCxnSpPr>
          <p:nvPr/>
        </p:nvCxnSpPr>
        <p:spPr>
          <a:xfrm>
            <a:off x="2168943" y="28968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3" name="Oval 562">
            <a:extLst>
              <a:ext uri="{FF2B5EF4-FFF2-40B4-BE49-F238E27FC236}">
                <a16:creationId xmlns:a16="http://schemas.microsoft.com/office/drawing/2014/main" id="{76E17659-B033-624A-8B58-E562AAD3C499}"/>
              </a:ext>
            </a:extLst>
          </p:cNvPr>
          <p:cNvSpPr/>
          <p:nvPr/>
        </p:nvSpPr>
        <p:spPr>
          <a:xfrm flipV="1">
            <a:off x="3585334" y="27590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4" name="Rectangle 563">
            <a:extLst>
              <a:ext uri="{FF2B5EF4-FFF2-40B4-BE49-F238E27FC236}">
                <a16:creationId xmlns:a16="http://schemas.microsoft.com/office/drawing/2014/main" id="{40CB5452-A0FE-A54C-BC1E-A71D85EEEDB2}"/>
              </a:ext>
            </a:extLst>
          </p:cNvPr>
          <p:cNvSpPr/>
          <p:nvPr/>
        </p:nvSpPr>
        <p:spPr>
          <a:xfrm flipV="1">
            <a:off x="739063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5" name="Arc 564">
            <a:extLst>
              <a:ext uri="{FF2B5EF4-FFF2-40B4-BE49-F238E27FC236}">
                <a16:creationId xmlns:a16="http://schemas.microsoft.com/office/drawing/2014/main" id="{7C800DE8-F099-0449-894C-B7C6106001A3}"/>
              </a:ext>
            </a:extLst>
          </p:cNvPr>
          <p:cNvSpPr/>
          <p:nvPr/>
        </p:nvSpPr>
        <p:spPr>
          <a:xfrm flipV="1">
            <a:off x="692107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66" name="Straight Connector 565">
            <a:extLst>
              <a:ext uri="{FF2B5EF4-FFF2-40B4-BE49-F238E27FC236}">
                <a16:creationId xmlns:a16="http://schemas.microsoft.com/office/drawing/2014/main" id="{4E0834ED-41F5-5E4F-BCEE-5704CF3A07C1}"/>
              </a:ext>
            </a:extLst>
          </p:cNvPr>
          <p:cNvCxnSpPr>
            <a:cxnSpLocks/>
            <a:endCxn id="564" idx="1"/>
          </p:cNvCxnSpPr>
          <p:nvPr/>
        </p:nvCxnSpPr>
        <p:spPr>
          <a:xfrm flipV="1">
            <a:off x="713200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Elbow Connector 566">
            <a:extLst>
              <a:ext uri="{FF2B5EF4-FFF2-40B4-BE49-F238E27FC236}">
                <a16:creationId xmlns:a16="http://schemas.microsoft.com/office/drawing/2014/main" id="{E36BDA5E-CF3B-A94E-8B84-F4086DDA0ED0}"/>
              </a:ext>
            </a:extLst>
          </p:cNvPr>
          <p:cNvCxnSpPr>
            <a:cxnSpLocks/>
            <a:stCxn id="564" idx="3"/>
          </p:cNvCxnSpPr>
          <p:nvPr/>
        </p:nvCxnSpPr>
        <p:spPr>
          <a:xfrm flipV="1">
            <a:off x="765383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D22E0F7A-92D1-4D47-945F-C98CF3619983}"/>
              </a:ext>
            </a:extLst>
          </p:cNvPr>
          <p:cNvCxnSpPr>
            <a:cxnSpLocks/>
          </p:cNvCxnSpPr>
          <p:nvPr/>
        </p:nvCxnSpPr>
        <p:spPr>
          <a:xfrm>
            <a:off x="7265257" y="289682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9" name="Oval 568">
            <a:extLst>
              <a:ext uri="{FF2B5EF4-FFF2-40B4-BE49-F238E27FC236}">
                <a16:creationId xmlns:a16="http://schemas.microsoft.com/office/drawing/2014/main" id="{CFC82A3D-D073-CB49-9EE2-56685F01324B}"/>
              </a:ext>
            </a:extLst>
          </p:cNvPr>
          <p:cNvSpPr/>
          <p:nvPr/>
        </p:nvSpPr>
        <p:spPr>
          <a:xfrm flipV="1">
            <a:off x="868164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70" name="Straight Connector 569">
            <a:extLst>
              <a:ext uri="{FF2B5EF4-FFF2-40B4-BE49-F238E27FC236}">
                <a16:creationId xmlns:a16="http://schemas.microsoft.com/office/drawing/2014/main" id="{F9BCA5C9-7FC2-ED45-8110-D98C5671D78C}"/>
              </a:ext>
            </a:extLst>
          </p:cNvPr>
          <p:cNvCxnSpPr>
            <a:cxnSpLocks/>
          </p:cNvCxnSpPr>
          <p:nvPr/>
        </p:nvCxnSpPr>
        <p:spPr>
          <a:xfrm>
            <a:off x="8523922" y="289682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361F10A2-FCE9-8D47-BCC7-8BF583F15160}"/>
              </a:ext>
            </a:extLst>
          </p:cNvPr>
          <p:cNvSpPr/>
          <p:nvPr/>
        </p:nvSpPr>
        <p:spPr>
          <a:xfrm>
            <a:off x="805340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2" name="Oval 571">
            <a:extLst>
              <a:ext uri="{FF2B5EF4-FFF2-40B4-BE49-F238E27FC236}">
                <a16:creationId xmlns:a16="http://schemas.microsoft.com/office/drawing/2014/main" id="{89C4D890-D1AD-B747-AEFC-7809A69EEC55}"/>
              </a:ext>
            </a:extLst>
          </p:cNvPr>
          <p:cNvSpPr/>
          <p:nvPr/>
        </p:nvSpPr>
        <p:spPr>
          <a:xfrm>
            <a:off x="821307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3" name="Oval 572">
            <a:extLst>
              <a:ext uri="{FF2B5EF4-FFF2-40B4-BE49-F238E27FC236}">
                <a16:creationId xmlns:a16="http://schemas.microsoft.com/office/drawing/2014/main" id="{DAC67341-F6FA-8A4C-8ADA-DBF51B2D03AB}"/>
              </a:ext>
            </a:extLst>
          </p:cNvPr>
          <p:cNvSpPr/>
          <p:nvPr/>
        </p:nvSpPr>
        <p:spPr>
          <a:xfrm>
            <a:off x="8370730"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4" name="Google Shape;399;p3">
            <a:extLst>
              <a:ext uri="{FF2B5EF4-FFF2-40B4-BE49-F238E27FC236}">
                <a16:creationId xmlns:a16="http://schemas.microsoft.com/office/drawing/2014/main" id="{961A4CD0-716E-1747-958D-F0C5459F5154}"/>
              </a:ext>
            </a:extLst>
          </p:cNvPr>
          <p:cNvSpPr/>
          <p:nvPr/>
        </p:nvSpPr>
        <p:spPr>
          <a:xfrm rot="16200000">
            <a:off x="1311651" y="27497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75" name="Straight Connector 574">
            <a:extLst>
              <a:ext uri="{FF2B5EF4-FFF2-40B4-BE49-F238E27FC236}">
                <a16:creationId xmlns:a16="http://schemas.microsoft.com/office/drawing/2014/main" id="{E3003CB9-D3A9-3344-BBC7-1AA5D0F8688B}"/>
              </a:ext>
            </a:extLst>
          </p:cNvPr>
          <p:cNvCxnSpPr>
            <a:cxnSpLocks/>
            <a:stCxn id="574" idx="2"/>
          </p:cNvCxnSpPr>
          <p:nvPr/>
        </p:nvCxnSpPr>
        <p:spPr>
          <a:xfrm>
            <a:off x="1623147" y="29037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BEA88E63-C0DA-BE4C-A2BD-74CFB426C6B0}"/>
              </a:ext>
            </a:extLst>
          </p:cNvPr>
          <p:cNvSpPr txBox="1"/>
          <p:nvPr/>
        </p:nvSpPr>
        <p:spPr>
          <a:xfrm>
            <a:off x="803825" y="2678387"/>
            <a:ext cx="38985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is</a:t>
            </a:r>
          </a:p>
        </p:txBody>
      </p:sp>
      <p:cxnSp>
        <p:nvCxnSpPr>
          <p:cNvPr id="578" name="Straight Connector 577">
            <a:extLst>
              <a:ext uri="{FF2B5EF4-FFF2-40B4-BE49-F238E27FC236}">
                <a16:creationId xmlns:a16="http://schemas.microsoft.com/office/drawing/2014/main" id="{AFC39B90-ED3B-904B-900F-B46BC5D8D3BA}"/>
              </a:ext>
            </a:extLst>
          </p:cNvPr>
          <p:cNvCxnSpPr>
            <a:cxnSpLocks/>
          </p:cNvCxnSpPr>
          <p:nvPr/>
        </p:nvCxnSpPr>
        <p:spPr>
          <a:xfrm>
            <a:off x="712748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79" name="Rectangle 578">
            <a:extLst>
              <a:ext uri="{FF2B5EF4-FFF2-40B4-BE49-F238E27FC236}">
                <a16:creationId xmlns:a16="http://schemas.microsoft.com/office/drawing/2014/main" id="{6B500DBB-0C0E-F341-B780-C514A5B38F31}"/>
              </a:ext>
            </a:extLst>
          </p:cNvPr>
          <p:cNvSpPr/>
          <p:nvPr/>
        </p:nvSpPr>
        <p:spPr>
          <a:xfrm flipV="1">
            <a:off x="908940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0" name="Diamond 579">
            <a:extLst>
              <a:ext uri="{FF2B5EF4-FFF2-40B4-BE49-F238E27FC236}">
                <a16:creationId xmlns:a16="http://schemas.microsoft.com/office/drawing/2014/main" id="{2DFF876D-6AC7-214E-AF14-0D952898A1F0}"/>
              </a:ext>
            </a:extLst>
          </p:cNvPr>
          <p:cNvSpPr/>
          <p:nvPr/>
        </p:nvSpPr>
        <p:spPr>
          <a:xfrm flipV="1">
            <a:off x="9754711"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1" name="Arc 580">
            <a:extLst>
              <a:ext uri="{FF2B5EF4-FFF2-40B4-BE49-F238E27FC236}">
                <a16:creationId xmlns:a16="http://schemas.microsoft.com/office/drawing/2014/main" id="{5866420B-A693-D344-8958-1BE27645A0CE}"/>
              </a:ext>
            </a:extLst>
          </p:cNvPr>
          <p:cNvSpPr/>
          <p:nvPr/>
        </p:nvSpPr>
        <p:spPr>
          <a:xfrm flipV="1">
            <a:off x="861984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82" name="Straight Connector 581">
            <a:extLst>
              <a:ext uri="{FF2B5EF4-FFF2-40B4-BE49-F238E27FC236}">
                <a16:creationId xmlns:a16="http://schemas.microsoft.com/office/drawing/2014/main" id="{BA8CBEB9-9DB5-8041-B258-5A19B12AC7B2}"/>
              </a:ext>
            </a:extLst>
          </p:cNvPr>
          <p:cNvCxnSpPr>
            <a:cxnSpLocks/>
          </p:cNvCxnSpPr>
          <p:nvPr/>
        </p:nvCxnSpPr>
        <p:spPr>
          <a:xfrm>
            <a:off x="882625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D9094F5C-200D-C44A-B1A8-275DBDE6DE49}"/>
              </a:ext>
            </a:extLst>
          </p:cNvPr>
          <p:cNvCxnSpPr>
            <a:cxnSpLocks/>
            <a:endCxn id="579" idx="1"/>
          </p:cNvCxnSpPr>
          <p:nvPr/>
        </p:nvCxnSpPr>
        <p:spPr>
          <a:xfrm flipV="1">
            <a:off x="883077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Elbow Connector 583">
            <a:extLst>
              <a:ext uri="{FF2B5EF4-FFF2-40B4-BE49-F238E27FC236}">
                <a16:creationId xmlns:a16="http://schemas.microsoft.com/office/drawing/2014/main" id="{C7FF8CA9-2433-7440-A2DF-DE7C0E3DEF76}"/>
              </a:ext>
            </a:extLst>
          </p:cNvPr>
          <p:cNvCxnSpPr>
            <a:cxnSpLocks/>
            <a:stCxn id="579" idx="3"/>
          </p:cNvCxnSpPr>
          <p:nvPr/>
        </p:nvCxnSpPr>
        <p:spPr>
          <a:xfrm flipV="1">
            <a:off x="935260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4A530925-D376-8D48-BEA2-BCE50D5201D6}"/>
              </a:ext>
            </a:extLst>
          </p:cNvPr>
          <p:cNvCxnSpPr>
            <a:cxnSpLocks/>
            <a:stCxn id="580" idx="3"/>
          </p:cNvCxnSpPr>
          <p:nvPr/>
        </p:nvCxnSpPr>
        <p:spPr>
          <a:xfrm flipV="1">
            <a:off x="10117977"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E2E4A3D5-9CBA-B54F-9FCB-EF8747319049}"/>
              </a:ext>
            </a:extLst>
          </p:cNvPr>
          <p:cNvCxnSpPr>
            <a:cxnSpLocks/>
            <a:endCxn id="580" idx="1"/>
          </p:cNvCxnSpPr>
          <p:nvPr/>
        </p:nvCxnSpPr>
        <p:spPr>
          <a:xfrm rot="16200000" flipH="1">
            <a:off x="9527230"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81569BA5-D741-CA44-88C6-E668E15AB639}"/>
              </a:ext>
            </a:extLst>
          </p:cNvPr>
          <p:cNvCxnSpPr>
            <a:cxnSpLocks/>
            <a:endCxn id="588" idx="2"/>
          </p:cNvCxnSpPr>
          <p:nvPr/>
        </p:nvCxnSpPr>
        <p:spPr>
          <a:xfrm>
            <a:off x="8964028"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88" name="Oval 587">
            <a:extLst>
              <a:ext uri="{FF2B5EF4-FFF2-40B4-BE49-F238E27FC236}">
                <a16:creationId xmlns:a16="http://schemas.microsoft.com/office/drawing/2014/main" id="{37D15D90-3EA1-F143-9D4A-5644E11F95FB}"/>
              </a:ext>
            </a:extLst>
          </p:cNvPr>
          <p:cNvSpPr/>
          <p:nvPr/>
        </p:nvSpPr>
        <p:spPr>
          <a:xfrm flipV="1">
            <a:off x="1038041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9" name="Rectangle 588">
            <a:extLst>
              <a:ext uri="{FF2B5EF4-FFF2-40B4-BE49-F238E27FC236}">
                <a16:creationId xmlns:a16="http://schemas.microsoft.com/office/drawing/2014/main" id="{98F2822C-C6FB-2648-BA8C-4CF8AB50A863}"/>
              </a:ext>
            </a:extLst>
          </p:cNvPr>
          <p:cNvSpPr/>
          <p:nvPr/>
        </p:nvSpPr>
        <p:spPr>
          <a:xfrm flipV="1">
            <a:off x="569186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0" name="Diamond 589">
            <a:extLst>
              <a:ext uri="{FF2B5EF4-FFF2-40B4-BE49-F238E27FC236}">
                <a16:creationId xmlns:a16="http://schemas.microsoft.com/office/drawing/2014/main" id="{15906367-A52D-9C47-8AE4-50CA4C0B854C}"/>
              </a:ext>
            </a:extLst>
          </p:cNvPr>
          <p:cNvSpPr/>
          <p:nvPr/>
        </p:nvSpPr>
        <p:spPr>
          <a:xfrm flipV="1">
            <a:off x="635716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1" name="Arc 590">
            <a:extLst>
              <a:ext uri="{FF2B5EF4-FFF2-40B4-BE49-F238E27FC236}">
                <a16:creationId xmlns:a16="http://schemas.microsoft.com/office/drawing/2014/main" id="{70CBFA19-29A1-4A49-BD0D-A7914DA73E3A}"/>
              </a:ext>
            </a:extLst>
          </p:cNvPr>
          <p:cNvSpPr/>
          <p:nvPr/>
        </p:nvSpPr>
        <p:spPr>
          <a:xfrm flipV="1">
            <a:off x="522230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92" name="Straight Connector 591">
            <a:extLst>
              <a:ext uri="{FF2B5EF4-FFF2-40B4-BE49-F238E27FC236}">
                <a16:creationId xmlns:a16="http://schemas.microsoft.com/office/drawing/2014/main" id="{234EF82A-D845-1747-8BEB-A53731B54EBA}"/>
              </a:ext>
            </a:extLst>
          </p:cNvPr>
          <p:cNvCxnSpPr>
            <a:cxnSpLocks/>
          </p:cNvCxnSpPr>
          <p:nvPr/>
        </p:nvCxnSpPr>
        <p:spPr>
          <a:xfrm>
            <a:off x="542871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E9EBABB-470F-CA47-93C3-3D1EA36A3E55}"/>
              </a:ext>
            </a:extLst>
          </p:cNvPr>
          <p:cNvCxnSpPr>
            <a:cxnSpLocks/>
            <a:endCxn id="589" idx="1"/>
          </p:cNvCxnSpPr>
          <p:nvPr/>
        </p:nvCxnSpPr>
        <p:spPr>
          <a:xfrm flipV="1">
            <a:off x="543323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Elbow Connector 593">
            <a:extLst>
              <a:ext uri="{FF2B5EF4-FFF2-40B4-BE49-F238E27FC236}">
                <a16:creationId xmlns:a16="http://schemas.microsoft.com/office/drawing/2014/main" id="{32DDD95F-DE00-6940-ADD1-BD5763601379}"/>
              </a:ext>
            </a:extLst>
          </p:cNvPr>
          <p:cNvCxnSpPr>
            <a:cxnSpLocks/>
            <a:stCxn id="589" idx="3"/>
          </p:cNvCxnSpPr>
          <p:nvPr/>
        </p:nvCxnSpPr>
        <p:spPr>
          <a:xfrm flipV="1">
            <a:off x="595506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Elbow Connector 594">
            <a:extLst>
              <a:ext uri="{FF2B5EF4-FFF2-40B4-BE49-F238E27FC236}">
                <a16:creationId xmlns:a16="http://schemas.microsoft.com/office/drawing/2014/main" id="{705483FC-EB94-7B49-AFFE-C3A10A35A3A7}"/>
              </a:ext>
            </a:extLst>
          </p:cNvPr>
          <p:cNvCxnSpPr>
            <a:cxnSpLocks/>
            <a:stCxn id="590" idx="3"/>
          </p:cNvCxnSpPr>
          <p:nvPr/>
        </p:nvCxnSpPr>
        <p:spPr>
          <a:xfrm flipV="1">
            <a:off x="6720436"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Elbow Connector 595">
            <a:extLst>
              <a:ext uri="{FF2B5EF4-FFF2-40B4-BE49-F238E27FC236}">
                <a16:creationId xmlns:a16="http://schemas.microsoft.com/office/drawing/2014/main" id="{FB619D96-1C82-0B46-9D5A-D163B8EEA4D6}"/>
              </a:ext>
            </a:extLst>
          </p:cNvPr>
          <p:cNvCxnSpPr>
            <a:cxnSpLocks/>
            <a:endCxn id="590" idx="1"/>
          </p:cNvCxnSpPr>
          <p:nvPr/>
        </p:nvCxnSpPr>
        <p:spPr>
          <a:xfrm rot="16200000" flipH="1">
            <a:off x="612968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C273D34C-7F86-A646-A915-FB8BFBBD69DD}"/>
              </a:ext>
            </a:extLst>
          </p:cNvPr>
          <p:cNvCxnSpPr>
            <a:cxnSpLocks/>
            <a:endCxn id="598" idx="2"/>
          </p:cNvCxnSpPr>
          <p:nvPr/>
        </p:nvCxnSpPr>
        <p:spPr>
          <a:xfrm>
            <a:off x="556648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8" name="Oval 597">
            <a:extLst>
              <a:ext uri="{FF2B5EF4-FFF2-40B4-BE49-F238E27FC236}">
                <a16:creationId xmlns:a16="http://schemas.microsoft.com/office/drawing/2014/main" id="{725EB35F-3104-8740-811F-40C312251D93}"/>
              </a:ext>
            </a:extLst>
          </p:cNvPr>
          <p:cNvSpPr/>
          <p:nvPr/>
        </p:nvSpPr>
        <p:spPr>
          <a:xfrm flipV="1">
            <a:off x="6982877"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9" name="Rectangle 598">
            <a:extLst>
              <a:ext uri="{FF2B5EF4-FFF2-40B4-BE49-F238E27FC236}">
                <a16:creationId xmlns:a16="http://schemas.microsoft.com/office/drawing/2014/main" id="{59AF77F6-9D07-6542-8EC8-B3EF163A4B97}"/>
              </a:ext>
            </a:extLst>
          </p:cNvPr>
          <p:cNvSpPr/>
          <p:nvPr/>
        </p:nvSpPr>
        <p:spPr>
          <a:xfrm flipV="1">
            <a:off x="399309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0" name="Diamond 599">
            <a:extLst>
              <a:ext uri="{FF2B5EF4-FFF2-40B4-BE49-F238E27FC236}">
                <a16:creationId xmlns:a16="http://schemas.microsoft.com/office/drawing/2014/main" id="{36935096-1167-6C4D-ABAB-B109822C17CD}"/>
              </a:ext>
            </a:extLst>
          </p:cNvPr>
          <p:cNvSpPr/>
          <p:nvPr/>
        </p:nvSpPr>
        <p:spPr>
          <a:xfrm flipV="1">
            <a:off x="465839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1" name="Arc 600">
            <a:extLst>
              <a:ext uri="{FF2B5EF4-FFF2-40B4-BE49-F238E27FC236}">
                <a16:creationId xmlns:a16="http://schemas.microsoft.com/office/drawing/2014/main" id="{29A7E970-C19F-5C48-9E78-DA7D6A80C6E3}"/>
              </a:ext>
            </a:extLst>
          </p:cNvPr>
          <p:cNvSpPr/>
          <p:nvPr/>
        </p:nvSpPr>
        <p:spPr>
          <a:xfrm flipV="1">
            <a:off x="352353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02" name="Straight Connector 601">
            <a:extLst>
              <a:ext uri="{FF2B5EF4-FFF2-40B4-BE49-F238E27FC236}">
                <a16:creationId xmlns:a16="http://schemas.microsoft.com/office/drawing/2014/main" id="{86A73810-1754-A342-B539-D4C7ECE2FFCF}"/>
              </a:ext>
            </a:extLst>
          </p:cNvPr>
          <p:cNvCxnSpPr>
            <a:cxnSpLocks/>
          </p:cNvCxnSpPr>
          <p:nvPr/>
        </p:nvCxnSpPr>
        <p:spPr>
          <a:xfrm>
            <a:off x="372994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60C18E8-1EE6-2B46-8121-B553209BAC74}"/>
              </a:ext>
            </a:extLst>
          </p:cNvPr>
          <p:cNvCxnSpPr>
            <a:cxnSpLocks/>
            <a:endCxn id="599" idx="1"/>
          </p:cNvCxnSpPr>
          <p:nvPr/>
        </p:nvCxnSpPr>
        <p:spPr>
          <a:xfrm flipV="1">
            <a:off x="373446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Elbow Connector 603">
            <a:extLst>
              <a:ext uri="{FF2B5EF4-FFF2-40B4-BE49-F238E27FC236}">
                <a16:creationId xmlns:a16="http://schemas.microsoft.com/office/drawing/2014/main" id="{6A3A19E9-671A-3C41-BF84-036C968F8966}"/>
              </a:ext>
            </a:extLst>
          </p:cNvPr>
          <p:cNvCxnSpPr>
            <a:cxnSpLocks/>
            <a:stCxn id="599" idx="3"/>
          </p:cNvCxnSpPr>
          <p:nvPr/>
        </p:nvCxnSpPr>
        <p:spPr>
          <a:xfrm flipV="1">
            <a:off x="425629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Elbow Connector 604">
            <a:extLst>
              <a:ext uri="{FF2B5EF4-FFF2-40B4-BE49-F238E27FC236}">
                <a16:creationId xmlns:a16="http://schemas.microsoft.com/office/drawing/2014/main" id="{F385C3DA-2661-5D4B-AAD0-252F48F3A704}"/>
              </a:ext>
            </a:extLst>
          </p:cNvPr>
          <p:cNvCxnSpPr>
            <a:cxnSpLocks/>
            <a:stCxn id="600" idx="3"/>
          </p:cNvCxnSpPr>
          <p:nvPr/>
        </p:nvCxnSpPr>
        <p:spPr>
          <a:xfrm flipV="1">
            <a:off x="5021665"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Elbow Connector 605">
            <a:extLst>
              <a:ext uri="{FF2B5EF4-FFF2-40B4-BE49-F238E27FC236}">
                <a16:creationId xmlns:a16="http://schemas.microsoft.com/office/drawing/2014/main" id="{9DD73030-CC71-104A-98DF-ED3F09015F72}"/>
              </a:ext>
            </a:extLst>
          </p:cNvPr>
          <p:cNvCxnSpPr>
            <a:cxnSpLocks/>
            <a:endCxn id="600" idx="1"/>
          </p:cNvCxnSpPr>
          <p:nvPr/>
        </p:nvCxnSpPr>
        <p:spPr>
          <a:xfrm rot="16200000" flipH="1">
            <a:off x="443091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51A1394D-7910-6B42-A41A-E1728080AD8B}"/>
              </a:ext>
            </a:extLst>
          </p:cNvPr>
          <p:cNvCxnSpPr>
            <a:cxnSpLocks/>
            <a:endCxn id="608" idx="2"/>
          </p:cNvCxnSpPr>
          <p:nvPr/>
        </p:nvCxnSpPr>
        <p:spPr>
          <a:xfrm>
            <a:off x="386771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08" name="Oval 607">
            <a:extLst>
              <a:ext uri="{FF2B5EF4-FFF2-40B4-BE49-F238E27FC236}">
                <a16:creationId xmlns:a16="http://schemas.microsoft.com/office/drawing/2014/main" id="{1AC0F2A1-3C78-494B-B68A-ED36A317DDBA}"/>
              </a:ext>
            </a:extLst>
          </p:cNvPr>
          <p:cNvSpPr/>
          <p:nvPr/>
        </p:nvSpPr>
        <p:spPr>
          <a:xfrm flipV="1">
            <a:off x="5284106"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9" name="Rectangle 608">
            <a:extLst>
              <a:ext uri="{FF2B5EF4-FFF2-40B4-BE49-F238E27FC236}">
                <a16:creationId xmlns:a16="http://schemas.microsoft.com/office/drawing/2014/main" id="{519A36F9-AF43-7D4D-8FBC-94CE292913A4}"/>
              </a:ext>
            </a:extLst>
          </p:cNvPr>
          <p:cNvSpPr/>
          <p:nvPr/>
        </p:nvSpPr>
        <p:spPr>
          <a:xfrm flipV="1">
            <a:off x="2294325" y="37062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0" name="Diamond 609">
            <a:extLst>
              <a:ext uri="{FF2B5EF4-FFF2-40B4-BE49-F238E27FC236}">
                <a16:creationId xmlns:a16="http://schemas.microsoft.com/office/drawing/2014/main" id="{5169BA31-91B5-9D47-B27D-0F3503697F13}"/>
              </a:ext>
            </a:extLst>
          </p:cNvPr>
          <p:cNvSpPr/>
          <p:nvPr/>
        </p:nvSpPr>
        <p:spPr>
          <a:xfrm flipV="1">
            <a:off x="2959628" y="365624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1" name="Arc 610">
            <a:extLst>
              <a:ext uri="{FF2B5EF4-FFF2-40B4-BE49-F238E27FC236}">
                <a16:creationId xmlns:a16="http://schemas.microsoft.com/office/drawing/2014/main" id="{762A60E2-1F35-C64A-A16F-4D0D9C51D864}"/>
              </a:ext>
            </a:extLst>
          </p:cNvPr>
          <p:cNvSpPr/>
          <p:nvPr/>
        </p:nvSpPr>
        <p:spPr>
          <a:xfrm flipV="1">
            <a:off x="1824760" y="33463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12" name="Straight Connector 611">
            <a:extLst>
              <a:ext uri="{FF2B5EF4-FFF2-40B4-BE49-F238E27FC236}">
                <a16:creationId xmlns:a16="http://schemas.microsoft.com/office/drawing/2014/main" id="{268F6359-1763-5449-8422-C1BCE6081DCD}"/>
              </a:ext>
            </a:extLst>
          </p:cNvPr>
          <p:cNvCxnSpPr>
            <a:cxnSpLocks/>
            <a:stCxn id="614" idx="0"/>
          </p:cNvCxnSpPr>
          <p:nvPr/>
        </p:nvCxnSpPr>
        <p:spPr>
          <a:xfrm>
            <a:off x="2031168" y="36920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0FC3AA3E-E280-A74D-9C03-994E234DEE3E}"/>
              </a:ext>
            </a:extLst>
          </p:cNvPr>
          <p:cNvCxnSpPr>
            <a:cxnSpLocks/>
            <a:endCxn id="609" idx="1"/>
          </p:cNvCxnSpPr>
          <p:nvPr/>
        </p:nvCxnSpPr>
        <p:spPr>
          <a:xfrm flipV="1">
            <a:off x="2035695" y="383788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14" name="Oval 613">
            <a:extLst>
              <a:ext uri="{FF2B5EF4-FFF2-40B4-BE49-F238E27FC236}">
                <a16:creationId xmlns:a16="http://schemas.microsoft.com/office/drawing/2014/main" id="{44FE1198-5C06-2F40-B5DA-1777F5B92A12}"/>
              </a:ext>
            </a:extLst>
          </p:cNvPr>
          <p:cNvSpPr/>
          <p:nvPr/>
        </p:nvSpPr>
        <p:spPr>
          <a:xfrm flipV="1">
            <a:off x="1893392"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15" name="Elbow Connector 614">
            <a:extLst>
              <a:ext uri="{FF2B5EF4-FFF2-40B4-BE49-F238E27FC236}">
                <a16:creationId xmlns:a16="http://schemas.microsoft.com/office/drawing/2014/main" id="{202F4161-C57A-2547-AD8A-3A0F7B8016AA}"/>
              </a:ext>
            </a:extLst>
          </p:cNvPr>
          <p:cNvCxnSpPr>
            <a:cxnSpLocks/>
            <a:stCxn id="609" idx="3"/>
          </p:cNvCxnSpPr>
          <p:nvPr/>
        </p:nvCxnSpPr>
        <p:spPr>
          <a:xfrm flipV="1">
            <a:off x="2557519" y="35542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6" name="Elbow Connector 615">
            <a:extLst>
              <a:ext uri="{FF2B5EF4-FFF2-40B4-BE49-F238E27FC236}">
                <a16:creationId xmlns:a16="http://schemas.microsoft.com/office/drawing/2014/main" id="{42404AD2-9075-F441-BF05-5608AE27E67E}"/>
              </a:ext>
            </a:extLst>
          </p:cNvPr>
          <p:cNvCxnSpPr>
            <a:cxnSpLocks/>
            <a:stCxn id="610" idx="3"/>
          </p:cNvCxnSpPr>
          <p:nvPr/>
        </p:nvCxnSpPr>
        <p:spPr>
          <a:xfrm flipV="1">
            <a:off x="3322894" y="35542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7" name="Elbow Connector 616">
            <a:extLst>
              <a:ext uri="{FF2B5EF4-FFF2-40B4-BE49-F238E27FC236}">
                <a16:creationId xmlns:a16="http://schemas.microsoft.com/office/drawing/2014/main" id="{48F937F8-5341-244D-8E33-A4D0F72195FB}"/>
              </a:ext>
            </a:extLst>
          </p:cNvPr>
          <p:cNvCxnSpPr>
            <a:cxnSpLocks/>
            <a:endCxn id="610" idx="1"/>
          </p:cNvCxnSpPr>
          <p:nvPr/>
        </p:nvCxnSpPr>
        <p:spPr>
          <a:xfrm rot="16200000" flipH="1">
            <a:off x="2732147" y="36104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AE45F4D8-421C-8F45-B718-8E8FFDBF2D9B}"/>
              </a:ext>
            </a:extLst>
          </p:cNvPr>
          <p:cNvCxnSpPr>
            <a:cxnSpLocks/>
            <a:stCxn id="614" idx="6"/>
            <a:endCxn id="619" idx="2"/>
          </p:cNvCxnSpPr>
          <p:nvPr/>
        </p:nvCxnSpPr>
        <p:spPr>
          <a:xfrm>
            <a:off x="2168944" y="35542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91A9A5A6-2954-6F46-A5E2-FBEC5F9F218E}"/>
              </a:ext>
            </a:extLst>
          </p:cNvPr>
          <p:cNvSpPr/>
          <p:nvPr/>
        </p:nvSpPr>
        <p:spPr>
          <a:xfrm flipV="1">
            <a:off x="3585335" y="34164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0" name="Rectangle 619">
            <a:extLst>
              <a:ext uri="{FF2B5EF4-FFF2-40B4-BE49-F238E27FC236}">
                <a16:creationId xmlns:a16="http://schemas.microsoft.com/office/drawing/2014/main" id="{0A47A028-5E75-F342-9A0E-A4617C73D4C5}"/>
              </a:ext>
            </a:extLst>
          </p:cNvPr>
          <p:cNvSpPr/>
          <p:nvPr/>
        </p:nvSpPr>
        <p:spPr>
          <a:xfrm flipV="1">
            <a:off x="739063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1" name="Arc 620">
            <a:extLst>
              <a:ext uri="{FF2B5EF4-FFF2-40B4-BE49-F238E27FC236}">
                <a16:creationId xmlns:a16="http://schemas.microsoft.com/office/drawing/2014/main" id="{C19CF378-5023-1F45-A0DE-66383E7ECB9A}"/>
              </a:ext>
            </a:extLst>
          </p:cNvPr>
          <p:cNvSpPr/>
          <p:nvPr/>
        </p:nvSpPr>
        <p:spPr>
          <a:xfrm flipV="1">
            <a:off x="692107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22" name="Straight Connector 621">
            <a:extLst>
              <a:ext uri="{FF2B5EF4-FFF2-40B4-BE49-F238E27FC236}">
                <a16:creationId xmlns:a16="http://schemas.microsoft.com/office/drawing/2014/main" id="{FC946703-AE59-BA45-85D1-3BFF5977199E}"/>
              </a:ext>
            </a:extLst>
          </p:cNvPr>
          <p:cNvCxnSpPr>
            <a:cxnSpLocks/>
            <a:endCxn id="620" idx="1"/>
          </p:cNvCxnSpPr>
          <p:nvPr/>
        </p:nvCxnSpPr>
        <p:spPr>
          <a:xfrm flipV="1">
            <a:off x="713200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Elbow Connector 622">
            <a:extLst>
              <a:ext uri="{FF2B5EF4-FFF2-40B4-BE49-F238E27FC236}">
                <a16:creationId xmlns:a16="http://schemas.microsoft.com/office/drawing/2014/main" id="{0B2B52D6-8DAC-3642-A0FC-88F70053F6C7}"/>
              </a:ext>
            </a:extLst>
          </p:cNvPr>
          <p:cNvCxnSpPr>
            <a:cxnSpLocks/>
            <a:stCxn id="620" idx="3"/>
          </p:cNvCxnSpPr>
          <p:nvPr/>
        </p:nvCxnSpPr>
        <p:spPr>
          <a:xfrm flipV="1">
            <a:off x="765383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F6965128-5DAB-EF44-8191-9F799AB3E4AF}"/>
              </a:ext>
            </a:extLst>
          </p:cNvPr>
          <p:cNvCxnSpPr>
            <a:cxnSpLocks/>
          </p:cNvCxnSpPr>
          <p:nvPr/>
        </p:nvCxnSpPr>
        <p:spPr>
          <a:xfrm>
            <a:off x="7265258" y="355425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5" name="Oval 624">
            <a:extLst>
              <a:ext uri="{FF2B5EF4-FFF2-40B4-BE49-F238E27FC236}">
                <a16:creationId xmlns:a16="http://schemas.microsoft.com/office/drawing/2014/main" id="{05CF0D75-ECD1-4C48-AE4A-DCC513E79BBF}"/>
              </a:ext>
            </a:extLst>
          </p:cNvPr>
          <p:cNvSpPr/>
          <p:nvPr/>
        </p:nvSpPr>
        <p:spPr>
          <a:xfrm flipV="1">
            <a:off x="868164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26" name="Straight Connector 625">
            <a:extLst>
              <a:ext uri="{FF2B5EF4-FFF2-40B4-BE49-F238E27FC236}">
                <a16:creationId xmlns:a16="http://schemas.microsoft.com/office/drawing/2014/main" id="{F1EDA486-1B3A-3143-BE77-F9A07176205B}"/>
              </a:ext>
            </a:extLst>
          </p:cNvPr>
          <p:cNvCxnSpPr>
            <a:cxnSpLocks/>
          </p:cNvCxnSpPr>
          <p:nvPr/>
        </p:nvCxnSpPr>
        <p:spPr>
          <a:xfrm>
            <a:off x="8523923" y="355425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7" name="Oval 626">
            <a:extLst>
              <a:ext uri="{FF2B5EF4-FFF2-40B4-BE49-F238E27FC236}">
                <a16:creationId xmlns:a16="http://schemas.microsoft.com/office/drawing/2014/main" id="{70BCE28A-F0B4-B04F-A212-EE3C29532A1E}"/>
              </a:ext>
            </a:extLst>
          </p:cNvPr>
          <p:cNvSpPr/>
          <p:nvPr/>
        </p:nvSpPr>
        <p:spPr>
          <a:xfrm>
            <a:off x="805340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28" name="Oval 627">
            <a:extLst>
              <a:ext uri="{FF2B5EF4-FFF2-40B4-BE49-F238E27FC236}">
                <a16:creationId xmlns:a16="http://schemas.microsoft.com/office/drawing/2014/main" id="{7C959401-F9B6-734D-8878-C70FAB329E41}"/>
              </a:ext>
            </a:extLst>
          </p:cNvPr>
          <p:cNvSpPr/>
          <p:nvPr/>
        </p:nvSpPr>
        <p:spPr>
          <a:xfrm>
            <a:off x="821307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9" name="Oval 628">
            <a:extLst>
              <a:ext uri="{FF2B5EF4-FFF2-40B4-BE49-F238E27FC236}">
                <a16:creationId xmlns:a16="http://schemas.microsoft.com/office/drawing/2014/main" id="{3AC5CE19-6942-264A-9D05-3670A6A074A0}"/>
              </a:ext>
            </a:extLst>
          </p:cNvPr>
          <p:cNvSpPr/>
          <p:nvPr/>
        </p:nvSpPr>
        <p:spPr>
          <a:xfrm>
            <a:off x="8370731"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0" name="Google Shape;399;p3">
            <a:extLst>
              <a:ext uri="{FF2B5EF4-FFF2-40B4-BE49-F238E27FC236}">
                <a16:creationId xmlns:a16="http://schemas.microsoft.com/office/drawing/2014/main" id="{8C00EABC-4524-5743-9641-88E45DAB019B}"/>
              </a:ext>
            </a:extLst>
          </p:cNvPr>
          <p:cNvSpPr/>
          <p:nvPr/>
        </p:nvSpPr>
        <p:spPr>
          <a:xfrm rot="16200000">
            <a:off x="1311652" y="3398765"/>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31" name="Straight Connector 630">
            <a:extLst>
              <a:ext uri="{FF2B5EF4-FFF2-40B4-BE49-F238E27FC236}">
                <a16:creationId xmlns:a16="http://schemas.microsoft.com/office/drawing/2014/main" id="{5B5A0183-EF93-6246-99E3-1A24AB7AB1BC}"/>
              </a:ext>
            </a:extLst>
          </p:cNvPr>
          <p:cNvCxnSpPr>
            <a:cxnSpLocks/>
            <a:stCxn id="630" idx="2"/>
          </p:cNvCxnSpPr>
          <p:nvPr/>
        </p:nvCxnSpPr>
        <p:spPr>
          <a:xfrm>
            <a:off x="1623148" y="355277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2" name="TextBox 631">
            <a:extLst>
              <a:ext uri="{FF2B5EF4-FFF2-40B4-BE49-F238E27FC236}">
                <a16:creationId xmlns:a16="http://schemas.microsoft.com/office/drawing/2014/main" id="{58B1C90E-8A1F-AF49-BA44-F173C4F3BA6D}"/>
              </a:ext>
            </a:extLst>
          </p:cNvPr>
          <p:cNvSpPr txBox="1"/>
          <p:nvPr/>
        </p:nvSpPr>
        <p:spPr>
          <a:xfrm>
            <a:off x="122549" y="3337345"/>
            <a:ext cx="107112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located</a:t>
            </a:r>
          </a:p>
        </p:txBody>
      </p:sp>
      <p:cxnSp>
        <p:nvCxnSpPr>
          <p:cNvPr id="634" name="Straight Connector 633">
            <a:extLst>
              <a:ext uri="{FF2B5EF4-FFF2-40B4-BE49-F238E27FC236}">
                <a16:creationId xmlns:a16="http://schemas.microsoft.com/office/drawing/2014/main" id="{4996B5DF-6970-8B40-99CF-40CFB44DDA87}"/>
              </a:ext>
            </a:extLst>
          </p:cNvPr>
          <p:cNvCxnSpPr>
            <a:cxnSpLocks/>
          </p:cNvCxnSpPr>
          <p:nvPr/>
        </p:nvCxnSpPr>
        <p:spPr>
          <a:xfrm>
            <a:off x="712748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35" name="Rectangle 634">
            <a:extLst>
              <a:ext uri="{FF2B5EF4-FFF2-40B4-BE49-F238E27FC236}">
                <a16:creationId xmlns:a16="http://schemas.microsoft.com/office/drawing/2014/main" id="{7C27FF3A-9926-1F49-84B2-FC55EF6B60B0}"/>
              </a:ext>
            </a:extLst>
          </p:cNvPr>
          <p:cNvSpPr/>
          <p:nvPr/>
        </p:nvSpPr>
        <p:spPr>
          <a:xfrm flipV="1">
            <a:off x="908940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6" name="Diamond 635">
            <a:extLst>
              <a:ext uri="{FF2B5EF4-FFF2-40B4-BE49-F238E27FC236}">
                <a16:creationId xmlns:a16="http://schemas.microsoft.com/office/drawing/2014/main" id="{A94F4FF6-F79D-924E-AB25-3698A136E14C}"/>
              </a:ext>
            </a:extLst>
          </p:cNvPr>
          <p:cNvSpPr/>
          <p:nvPr/>
        </p:nvSpPr>
        <p:spPr>
          <a:xfrm flipV="1">
            <a:off x="9754710"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7" name="Arc 636">
            <a:extLst>
              <a:ext uri="{FF2B5EF4-FFF2-40B4-BE49-F238E27FC236}">
                <a16:creationId xmlns:a16="http://schemas.microsoft.com/office/drawing/2014/main" id="{C6D45C10-B581-DD45-8C59-40EDDAD0CB0E}"/>
              </a:ext>
            </a:extLst>
          </p:cNvPr>
          <p:cNvSpPr/>
          <p:nvPr/>
        </p:nvSpPr>
        <p:spPr>
          <a:xfrm flipV="1">
            <a:off x="861984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38" name="Straight Connector 637">
            <a:extLst>
              <a:ext uri="{FF2B5EF4-FFF2-40B4-BE49-F238E27FC236}">
                <a16:creationId xmlns:a16="http://schemas.microsoft.com/office/drawing/2014/main" id="{97BD1483-15AD-3746-A9C7-B71DA676B736}"/>
              </a:ext>
            </a:extLst>
          </p:cNvPr>
          <p:cNvCxnSpPr>
            <a:cxnSpLocks/>
          </p:cNvCxnSpPr>
          <p:nvPr/>
        </p:nvCxnSpPr>
        <p:spPr>
          <a:xfrm>
            <a:off x="882625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2533E41C-92E4-0E49-8BE6-32CE6920E2BE}"/>
              </a:ext>
            </a:extLst>
          </p:cNvPr>
          <p:cNvCxnSpPr>
            <a:cxnSpLocks/>
            <a:endCxn id="635" idx="1"/>
          </p:cNvCxnSpPr>
          <p:nvPr/>
        </p:nvCxnSpPr>
        <p:spPr>
          <a:xfrm flipV="1">
            <a:off x="883077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Elbow Connector 639">
            <a:extLst>
              <a:ext uri="{FF2B5EF4-FFF2-40B4-BE49-F238E27FC236}">
                <a16:creationId xmlns:a16="http://schemas.microsoft.com/office/drawing/2014/main" id="{3D06FB9C-44E6-0C48-8D3F-77F774AFBC09}"/>
              </a:ext>
            </a:extLst>
          </p:cNvPr>
          <p:cNvCxnSpPr>
            <a:cxnSpLocks/>
            <a:stCxn id="635" idx="3"/>
          </p:cNvCxnSpPr>
          <p:nvPr/>
        </p:nvCxnSpPr>
        <p:spPr>
          <a:xfrm flipV="1">
            <a:off x="935260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Elbow Connector 640">
            <a:extLst>
              <a:ext uri="{FF2B5EF4-FFF2-40B4-BE49-F238E27FC236}">
                <a16:creationId xmlns:a16="http://schemas.microsoft.com/office/drawing/2014/main" id="{65DEF23D-3954-AC4E-979C-1373423DEF9D}"/>
              </a:ext>
            </a:extLst>
          </p:cNvPr>
          <p:cNvCxnSpPr>
            <a:cxnSpLocks/>
            <a:stCxn id="636" idx="3"/>
          </p:cNvCxnSpPr>
          <p:nvPr/>
        </p:nvCxnSpPr>
        <p:spPr>
          <a:xfrm flipV="1">
            <a:off x="10117976"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Elbow Connector 641">
            <a:extLst>
              <a:ext uri="{FF2B5EF4-FFF2-40B4-BE49-F238E27FC236}">
                <a16:creationId xmlns:a16="http://schemas.microsoft.com/office/drawing/2014/main" id="{F192A8CC-99A3-2840-B4E5-30C4F3592826}"/>
              </a:ext>
            </a:extLst>
          </p:cNvPr>
          <p:cNvCxnSpPr>
            <a:cxnSpLocks/>
            <a:endCxn id="636" idx="1"/>
          </p:cNvCxnSpPr>
          <p:nvPr/>
        </p:nvCxnSpPr>
        <p:spPr>
          <a:xfrm rot="16200000" flipH="1">
            <a:off x="9527229"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77E675B4-D8CF-E342-AEAD-A2630356E993}"/>
              </a:ext>
            </a:extLst>
          </p:cNvPr>
          <p:cNvCxnSpPr>
            <a:cxnSpLocks/>
            <a:endCxn id="644" idx="2"/>
          </p:cNvCxnSpPr>
          <p:nvPr/>
        </p:nvCxnSpPr>
        <p:spPr>
          <a:xfrm>
            <a:off x="8964027"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44" name="Oval 643">
            <a:extLst>
              <a:ext uri="{FF2B5EF4-FFF2-40B4-BE49-F238E27FC236}">
                <a16:creationId xmlns:a16="http://schemas.microsoft.com/office/drawing/2014/main" id="{AF6C1B94-ED79-024B-AB22-8E94D874B314}"/>
              </a:ext>
            </a:extLst>
          </p:cNvPr>
          <p:cNvSpPr/>
          <p:nvPr/>
        </p:nvSpPr>
        <p:spPr>
          <a:xfrm flipV="1">
            <a:off x="1038041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5" name="Rectangle 644">
            <a:extLst>
              <a:ext uri="{FF2B5EF4-FFF2-40B4-BE49-F238E27FC236}">
                <a16:creationId xmlns:a16="http://schemas.microsoft.com/office/drawing/2014/main" id="{85B10569-C08E-AB4D-BEC5-1CF552AEE160}"/>
              </a:ext>
            </a:extLst>
          </p:cNvPr>
          <p:cNvSpPr/>
          <p:nvPr/>
        </p:nvSpPr>
        <p:spPr>
          <a:xfrm flipV="1">
            <a:off x="569186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6" name="Diamond 645">
            <a:extLst>
              <a:ext uri="{FF2B5EF4-FFF2-40B4-BE49-F238E27FC236}">
                <a16:creationId xmlns:a16="http://schemas.microsoft.com/office/drawing/2014/main" id="{1E883A92-A84A-4A4B-AAC0-04CC308FFC85}"/>
              </a:ext>
            </a:extLst>
          </p:cNvPr>
          <p:cNvSpPr/>
          <p:nvPr/>
        </p:nvSpPr>
        <p:spPr>
          <a:xfrm flipV="1">
            <a:off x="635716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7" name="Arc 646">
            <a:extLst>
              <a:ext uri="{FF2B5EF4-FFF2-40B4-BE49-F238E27FC236}">
                <a16:creationId xmlns:a16="http://schemas.microsoft.com/office/drawing/2014/main" id="{FEB58E0D-F125-4B45-AF57-A8CE94693EB8}"/>
              </a:ext>
            </a:extLst>
          </p:cNvPr>
          <p:cNvSpPr/>
          <p:nvPr/>
        </p:nvSpPr>
        <p:spPr>
          <a:xfrm flipV="1">
            <a:off x="522230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48" name="Straight Connector 647">
            <a:extLst>
              <a:ext uri="{FF2B5EF4-FFF2-40B4-BE49-F238E27FC236}">
                <a16:creationId xmlns:a16="http://schemas.microsoft.com/office/drawing/2014/main" id="{44F44932-5721-F442-A937-C8E012C7649E}"/>
              </a:ext>
            </a:extLst>
          </p:cNvPr>
          <p:cNvCxnSpPr>
            <a:cxnSpLocks/>
          </p:cNvCxnSpPr>
          <p:nvPr/>
        </p:nvCxnSpPr>
        <p:spPr>
          <a:xfrm>
            <a:off x="542870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9066B1A0-A6D8-7B49-A385-AAE05E918621}"/>
              </a:ext>
            </a:extLst>
          </p:cNvPr>
          <p:cNvCxnSpPr>
            <a:cxnSpLocks/>
            <a:endCxn id="645" idx="1"/>
          </p:cNvCxnSpPr>
          <p:nvPr/>
        </p:nvCxnSpPr>
        <p:spPr>
          <a:xfrm flipV="1">
            <a:off x="543323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Elbow Connector 649">
            <a:extLst>
              <a:ext uri="{FF2B5EF4-FFF2-40B4-BE49-F238E27FC236}">
                <a16:creationId xmlns:a16="http://schemas.microsoft.com/office/drawing/2014/main" id="{28BCC855-CBB6-6140-B21B-7579EBF57E4C}"/>
              </a:ext>
            </a:extLst>
          </p:cNvPr>
          <p:cNvCxnSpPr>
            <a:cxnSpLocks/>
            <a:stCxn id="645" idx="3"/>
          </p:cNvCxnSpPr>
          <p:nvPr/>
        </p:nvCxnSpPr>
        <p:spPr>
          <a:xfrm flipV="1">
            <a:off x="595505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Elbow Connector 650">
            <a:extLst>
              <a:ext uri="{FF2B5EF4-FFF2-40B4-BE49-F238E27FC236}">
                <a16:creationId xmlns:a16="http://schemas.microsoft.com/office/drawing/2014/main" id="{41517D41-80EF-5440-8E62-0AD4C5305781}"/>
              </a:ext>
            </a:extLst>
          </p:cNvPr>
          <p:cNvCxnSpPr>
            <a:cxnSpLocks/>
            <a:stCxn id="646" idx="3"/>
          </p:cNvCxnSpPr>
          <p:nvPr/>
        </p:nvCxnSpPr>
        <p:spPr>
          <a:xfrm flipV="1">
            <a:off x="6720435"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Elbow Connector 651">
            <a:extLst>
              <a:ext uri="{FF2B5EF4-FFF2-40B4-BE49-F238E27FC236}">
                <a16:creationId xmlns:a16="http://schemas.microsoft.com/office/drawing/2014/main" id="{AF342CF9-BB1F-A643-B6AC-C1FD247C5C11}"/>
              </a:ext>
            </a:extLst>
          </p:cNvPr>
          <p:cNvCxnSpPr>
            <a:cxnSpLocks/>
            <a:endCxn id="646" idx="1"/>
          </p:cNvCxnSpPr>
          <p:nvPr/>
        </p:nvCxnSpPr>
        <p:spPr>
          <a:xfrm rot="16200000" flipH="1">
            <a:off x="612968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66E02DBC-9224-C64F-B7B0-4EDE4C26A72C}"/>
              </a:ext>
            </a:extLst>
          </p:cNvPr>
          <p:cNvCxnSpPr>
            <a:cxnSpLocks/>
            <a:endCxn id="654" idx="2"/>
          </p:cNvCxnSpPr>
          <p:nvPr/>
        </p:nvCxnSpPr>
        <p:spPr>
          <a:xfrm>
            <a:off x="556648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4" name="Oval 653">
            <a:extLst>
              <a:ext uri="{FF2B5EF4-FFF2-40B4-BE49-F238E27FC236}">
                <a16:creationId xmlns:a16="http://schemas.microsoft.com/office/drawing/2014/main" id="{56F800A8-1CCA-8F4D-B00E-D1A172101B6B}"/>
              </a:ext>
            </a:extLst>
          </p:cNvPr>
          <p:cNvSpPr/>
          <p:nvPr/>
        </p:nvSpPr>
        <p:spPr>
          <a:xfrm flipV="1">
            <a:off x="6982876"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5" name="Rectangle 654">
            <a:extLst>
              <a:ext uri="{FF2B5EF4-FFF2-40B4-BE49-F238E27FC236}">
                <a16:creationId xmlns:a16="http://schemas.microsoft.com/office/drawing/2014/main" id="{C3E868BF-F779-D14D-8CB5-1513F78891A6}"/>
              </a:ext>
            </a:extLst>
          </p:cNvPr>
          <p:cNvSpPr/>
          <p:nvPr/>
        </p:nvSpPr>
        <p:spPr>
          <a:xfrm flipV="1">
            <a:off x="399309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6" name="Diamond 655">
            <a:extLst>
              <a:ext uri="{FF2B5EF4-FFF2-40B4-BE49-F238E27FC236}">
                <a16:creationId xmlns:a16="http://schemas.microsoft.com/office/drawing/2014/main" id="{BD2585FF-8C5F-EA4D-ACD2-43044BF7058C}"/>
              </a:ext>
            </a:extLst>
          </p:cNvPr>
          <p:cNvSpPr/>
          <p:nvPr/>
        </p:nvSpPr>
        <p:spPr>
          <a:xfrm flipV="1">
            <a:off x="465839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7" name="Arc 656">
            <a:extLst>
              <a:ext uri="{FF2B5EF4-FFF2-40B4-BE49-F238E27FC236}">
                <a16:creationId xmlns:a16="http://schemas.microsoft.com/office/drawing/2014/main" id="{BA3CDAE6-FD96-E14A-92A6-036E17593225}"/>
              </a:ext>
            </a:extLst>
          </p:cNvPr>
          <p:cNvSpPr/>
          <p:nvPr/>
        </p:nvSpPr>
        <p:spPr>
          <a:xfrm flipV="1">
            <a:off x="352353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58" name="Straight Connector 657">
            <a:extLst>
              <a:ext uri="{FF2B5EF4-FFF2-40B4-BE49-F238E27FC236}">
                <a16:creationId xmlns:a16="http://schemas.microsoft.com/office/drawing/2014/main" id="{01CD1AAE-D2A7-2F43-857A-CF16AAE80E70}"/>
              </a:ext>
            </a:extLst>
          </p:cNvPr>
          <p:cNvCxnSpPr>
            <a:cxnSpLocks/>
          </p:cNvCxnSpPr>
          <p:nvPr/>
        </p:nvCxnSpPr>
        <p:spPr>
          <a:xfrm>
            <a:off x="372993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5E7A5C2-6FE5-4440-B01F-ACD139399405}"/>
              </a:ext>
            </a:extLst>
          </p:cNvPr>
          <p:cNvCxnSpPr>
            <a:cxnSpLocks/>
            <a:endCxn id="655" idx="1"/>
          </p:cNvCxnSpPr>
          <p:nvPr/>
        </p:nvCxnSpPr>
        <p:spPr>
          <a:xfrm flipV="1">
            <a:off x="373446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Elbow Connector 659">
            <a:extLst>
              <a:ext uri="{FF2B5EF4-FFF2-40B4-BE49-F238E27FC236}">
                <a16:creationId xmlns:a16="http://schemas.microsoft.com/office/drawing/2014/main" id="{6D404817-29FD-E046-8A59-8DAC047F3AEF}"/>
              </a:ext>
            </a:extLst>
          </p:cNvPr>
          <p:cNvCxnSpPr>
            <a:cxnSpLocks/>
            <a:stCxn id="655" idx="3"/>
          </p:cNvCxnSpPr>
          <p:nvPr/>
        </p:nvCxnSpPr>
        <p:spPr>
          <a:xfrm flipV="1">
            <a:off x="425628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Elbow Connector 660">
            <a:extLst>
              <a:ext uri="{FF2B5EF4-FFF2-40B4-BE49-F238E27FC236}">
                <a16:creationId xmlns:a16="http://schemas.microsoft.com/office/drawing/2014/main" id="{25EDBCE1-93BB-794D-A33A-659404857083}"/>
              </a:ext>
            </a:extLst>
          </p:cNvPr>
          <p:cNvCxnSpPr>
            <a:cxnSpLocks/>
            <a:stCxn id="656" idx="3"/>
          </p:cNvCxnSpPr>
          <p:nvPr/>
        </p:nvCxnSpPr>
        <p:spPr>
          <a:xfrm flipV="1">
            <a:off x="5021664"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Elbow Connector 661">
            <a:extLst>
              <a:ext uri="{FF2B5EF4-FFF2-40B4-BE49-F238E27FC236}">
                <a16:creationId xmlns:a16="http://schemas.microsoft.com/office/drawing/2014/main" id="{085CEC73-1AAD-024D-8A87-FA8FD0E7CD86}"/>
              </a:ext>
            </a:extLst>
          </p:cNvPr>
          <p:cNvCxnSpPr>
            <a:cxnSpLocks/>
            <a:endCxn id="656" idx="1"/>
          </p:cNvCxnSpPr>
          <p:nvPr/>
        </p:nvCxnSpPr>
        <p:spPr>
          <a:xfrm rot="16200000" flipH="1">
            <a:off x="443091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D8D3EFDE-A288-CF4C-AAB1-5302A0935CA4}"/>
              </a:ext>
            </a:extLst>
          </p:cNvPr>
          <p:cNvCxnSpPr>
            <a:cxnSpLocks/>
            <a:endCxn id="664" idx="2"/>
          </p:cNvCxnSpPr>
          <p:nvPr/>
        </p:nvCxnSpPr>
        <p:spPr>
          <a:xfrm>
            <a:off x="386771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4" name="Oval 663">
            <a:extLst>
              <a:ext uri="{FF2B5EF4-FFF2-40B4-BE49-F238E27FC236}">
                <a16:creationId xmlns:a16="http://schemas.microsoft.com/office/drawing/2014/main" id="{4B1A00F7-C3EF-0B43-AFF8-1B5D8E8A2C8A}"/>
              </a:ext>
            </a:extLst>
          </p:cNvPr>
          <p:cNvSpPr/>
          <p:nvPr/>
        </p:nvSpPr>
        <p:spPr>
          <a:xfrm flipV="1">
            <a:off x="5284105"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5" name="Rectangle 664">
            <a:extLst>
              <a:ext uri="{FF2B5EF4-FFF2-40B4-BE49-F238E27FC236}">
                <a16:creationId xmlns:a16="http://schemas.microsoft.com/office/drawing/2014/main" id="{CFCF3DE7-7571-6849-B4E0-161087DF8ECC}"/>
              </a:ext>
            </a:extLst>
          </p:cNvPr>
          <p:cNvSpPr/>
          <p:nvPr/>
        </p:nvSpPr>
        <p:spPr>
          <a:xfrm flipV="1">
            <a:off x="2294324"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6" name="Diamond 665">
            <a:extLst>
              <a:ext uri="{FF2B5EF4-FFF2-40B4-BE49-F238E27FC236}">
                <a16:creationId xmlns:a16="http://schemas.microsoft.com/office/drawing/2014/main" id="{25A288CB-D697-D64D-9B00-5C2DE5480121}"/>
              </a:ext>
            </a:extLst>
          </p:cNvPr>
          <p:cNvSpPr/>
          <p:nvPr/>
        </p:nvSpPr>
        <p:spPr>
          <a:xfrm flipV="1">
            <a:off x="2959627"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7" name="Arc 666">
            <a:extLst>
              <a:ext uri="{FF2B5EF4-FFF2-40B4-BE49-F238E27FC236}">
                <a16:creationId xmlns:a16="http://schemas.microsoft.com/office/drawing/2014/main" id="{971B2ECF-AAB2-F741-AD98-064B4DAF4FE7}"/>
              </a:ext>
            </a:extLst>
          </p:cNvPr>
          <p:cNvSpPr/>
          <p:nvPr/>
        </p:nvSpPr>
        <p:spPr>
          <a:xfrm flipV="1">
            <a:off x="1824759"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68" name="Straight Connector 667">
            <a:extLst>
              <a:ext uri="{FF2B5EF4-FFF2-40B4-BE49-F238E27FC236}">
                <a16:creationId xmlns:a16="http://schemas.microsoft.com/office/drawing/2014/main" id="{140D01CB-DFDD-8F45-9CDA-DC7647B6C49D}"/>
              </a:ext>
            </a:extLst>
          </p:cNvPr>
          <p:cNvCxnSpPr>
            <a:cxnSpLocks/>
            <a:stCxn id="670" idx="0"/>
          </p:cNvCxnSpPr>
          <p:nvPr/>
        </p:nvCxnSpPr>
        <p:spPr>
          <a:xfrm>
            <a:off x="2031167"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6212FF52-ED8A-D049-B9AD-45EED9FE648A}"/>
              </a:ext>
            </a:extLst>
          </p:cNvPr>
          <p:cNvCxnSpPr>
            <a:cxnSpLocks/>
            <a:endCxn id="665" idx="1"/>
          </p:cNvCxnSpPr>
          <p:nvPr/>
        </p:nvCxnSpPr>
        <p:spPr>
          <a:xfrm flipV="1">
            <a:off x="2035694"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70" name="Oval 669">
            <a:extLst>
              <a:ext uri="{FF2B5EF4-FFF2-40B4-BE49-F238E27FC236}">
                <a16:creationId xmlns:a16="http://schemas.microsoft.com/office/drawing/2014/main" id="{346E1EC2-AA5F-9E44-B791-2D6FE396A796}"/>
              </a:ext>
            </a:extLst>
          </p:cNvPr>
          <p:cNvSpPr/>
          <p:nvPr/>
        </p:nvSpPr>
        <p:spPr>
          <a:xfrm flipV="1">
            <a:off x="1893391" y="407390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71" name="Elbow Connector 670">
            <a:extLst>
              <a:ext uri="{FF2B5EF4-FFF2-40B4-BE49-F238E27FC236}">
                <a16:creationId xmlns:a16="http://schemas.microsoft.com/office/drawing/2014/main" id="{29767341-CE2A-5D4D-9044-92DB70A5E460}"/>
              </a:ext>
            </a:extLst>
          </p:cNvPr>
          <p:cNvCxnSpPr>
            <a:cxnSpLocks/>
            <a:stCxn id="665" idx="3"/>
          </p:cNvCxnSpPr>
          <p:nvPr/>
        </p:nvCxnSpPr>
        <p:spPr>
          <a:xfrm flipV="1">
            <a:off x="2557518"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2" name="Elbow Connector 671">
            <a:extLst>
              <a:ext uri="{FF2B5EF4-FFF2-40B4-BE49-F238E27FC236}">
                <a16:creationId xmlns:a16="http://schemas.microsoft.com/office/drawing/2014/main" id="{7CFAEB9D-500C-5247-B773-AB9E6477505C}"/>
              </a:ext>
            </a:extLst>
          </p:cNvPr>
          <p:cNvCxnSpPr>
            <a:cxnSpLocks/>
            <a:stCxn id="666" idx="3"/>
          </p:cNvCxnSpPr>
          <p:nvPr/>
        </p:nvCxnSpPr>
        <p:spPr>
          <a:xfrm flipV="1">
            <a:off x="3322893"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Elbow Connector 672">
            <a:extLst>
              <a:ext uri="{FF2B5EF4-FFF2-40B4-BE49-F238E27FC236}">
                <a16:creationId xmlns:a16="http://schemas.microsoft.com/office/drawing/2014/main" id="{809606AA-0E38-824D-AB0D-DA130561F515}"/>
              </a:ext>
            </a:extLst>
          </p:cNvPr>
          <p:cNvCxnSpPr>
            <a:cxnSpLocks/>
            <a:endCxn id="666" idx="1"/>
          </p:cNvCxnSpPr>
          <p:nvPr/>
        </p:nvCxnSpPr>
        <p:spPr>
          <a:xfrm rot="16200000" flipH="1">
            <a:off x="2732146"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E0CDE84-C389-6F4A-9513-4B58A920CA8D}"/>
              </a:ext>
            </a:extLst>
          </p:cNvPr>
          <p:cNvCxnSpPr>
            <a:cxnSpLocks/>
            <a:stCxn id="670" idx="6"/>
            <a:endCxn id="675" idx="2"/>
          </p:cNvCxnSpPr>
          <p:nvPr/>
        </p:nvCxnSpPr>
        <p:spPr>
          <a:xfrm>
            <a:off x="2168943"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5" name="Oval 674">
            <a:extLst>
              <a:ext uri="{FF2B5EF4-FFF2-40B4-BE49-F238E27FC236}">
                <a16:creationId xmlns:a16="http://schemas.microsoft.com/office/drawing/2014/main" id="{2D168D23-47C5-8844-B191-58851F43220E}"/>
              </a:ext>
            </a:extLst>
          </p:cNvPr>
          <p:cNvSpPr/>
          <p:nvPr/>
        </p:nvSpPr>
        <p:spPr>
          <a:xfrm flipV="1">
            <a:off x="3585334"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6" name="Rectangle 675">
            <a:extLst>
              <a:ext uri="{FF2B5EF4-FFF2-40B4-BE49-F238E27FC236}">
                <a16:creationId xmlns:a16="http://schemas.microsoft.com/office/drawing/2014/main" id="{B52C486D-EC71-8247-A103-F67B96F102E5}"/>
              </a:ext>
            </a:extLst>
          </p:cNvPr>
          <p:cNvSpPr/>
          <p:nvPr/>
        </p:nvSpPr>
        <p:spPr>
          <a:xfrm flipV="1">
            <a:off x="739063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7" name="Arc 676">
            <a:extLst>
              <a:ext uri="{FF2B5EF4-FFF2-40B4-BE49-F238E27FC236}">
                <a16:creationId xmlns:a16="http://schemas.microsoft.com/office/drawing/2014/main" id="{1F9257CD-9660-BE40-BE24-4221A04A5934}"/>
              </a:ext>
            </a:extLst>
          </p:cNvPr>
          <p:cNvSpPr/>
          <p:nvPr/>
        </p:nvSpPr>
        <p:spPr>
          <a:xfrm flipV="1">
            <a:off x="692107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78" name="Straight Connector 677">
            <a:extLst>
              <a:ext uri="{FF2B5EF4-FFF2-40B4-BE49-F238E27FC236}">
                <a16:creationId xmlns:a16="http://schemas.microsoft.com/office/drawing/2014/main" id="{742BEDA3-91B3-2D4C-A6B5-D8B8DCE3D55A}"/>
              </a:ext>
            </a:extLst>
          </p:cNvPr>
          <p:cNvCxnSpPr>
            <a:cxnSpLocks/>
            <a:endCxn id="676" idx="1"/>
          </p:cNvCxnSpPr>
          <p:nvPr/>
        </p:nvCxnSpPr>
        <p:spPr>
          <a:xfrm flipV="1">
            <a:off x="713200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Elbow Connector 678">
            <a:extLst>
              <a:ext uri="{FF2B5EF4-FFF2-40B4-BE49-F238E27FC236}">
                <a16:creationId xmlns:a16="http://schemas.microsoft.com/office/drawing/2014/main" id="{9DB28D42-BCB1-F54E-AB9D-A9BC90DE45FA}"/>
              </a:ext>
            </a:extLst>
          </p:cNvPr>
          <p:cNvCxnSpPr>
            <a:cxnSpLocks/>
            <a:stCxn id="676" idx="3"/>
          </p:cNvCxnSpPr>
          <p:nvPr/>
        </p:nvCxnSpPr>
        <p:spPr>
          <a:xfrm flipV="1">
            <a:off x="765383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7D623BD6-0C7D-8F4C-B4D4-05422007B6FB}"/>
              </a:ext>
            </a:extLst>
          </p:cNvPr>
          <p:cNvCxnSpPr>
            <a:cxnSpLocks/>
          </p:cNvCxnSpPr>
          <p:nvPr/>
        </p:nvCxnSpPr>
        <p:spPr>
          <a:xfrm>
            <a:off x="7265257" y="4211677"/>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1" name="Oval 680">
            <a:extLst>
              <a:ext uri="{FF2B5EF4-FFF2-40B4-BE49-F238E27FC236}">
                <a16:creationId xmlns:a16="http://schemas.microsoft.com/office/drawing/2014/main" id="{C9BD962D-ACB9-D14D-823B-DECB57144508}"/>
              </a:ext>
            </a:extLst>
          </p:cNvPr>
          <p:cNvSpPr/>
          <p:nvPr/>
        </p:nvSpPr>
        <p:spPr>
          <a:xfrm flipV="1">
            <a:off x="868164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82" name="Straight Connector 681">
            <a:extLst>
              <a:ext uri="{FF2B5EF4-FFF2-40B4-BE49-F238E27FC236}">
                <a16:creationId xmlns:a16="http://schemas.microsoft.com/office/drawing/2014/main" id="{02A50266-06AC-2A45-901A-89A898F85BDD}"/>
              </a:ext>
            </a:extLst>
          </p:cNvPr>
          <p:cNvCxnSpPr>
            <a:cxnSpLocks/>
          </p:cNvCxnSpPr>
          <p:nvPr/>
        </p:nvCxnSpPr>
        <p:spPr>
          <a:xfrm>
            <a:off x="8523922" y="421167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3" name="Oval 682">
            <a:extLst>
              <a:ext uri="{FF2B5EF4-FFF2-40B4-BE49-F238E27FC236}">
                <a16:creationId xmlns:a16="http://schemas.microsoft.com/office/drawing/2014/main" id="{27BC6E40-AED0-174E-8955-AA67581059BC}"/>
              </a:ext>
            </a:extLst>
          </p:cNvPr>
          <p:cNvSpPr/>
          <p:nvPr/>
        </p:nvSpPr>
        <p:spPr>
          <a:xfrm>
            <a:off x="805340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84" name="Oval 683">
            <a:extLst>
              <a:ext uri="{FF2B5EF4-FFF2-40B4-BE49-F238E27FC236}">
                <a16:creationId xmlns:a16="http://schemas.microsoft.com/office/drawing/2014/main" id="{43A635FD-B667-3642-81EA-81436732DC6B}"/>
              </a:ext>
            </a:extLst>
          </p:cNvPr>
          <p:cNvSpPr/>
          <p:nvPr/>
        </p:nvSpPr>
        <p:spPr>
          <a:xfrm>
            <a:off x="821307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5" name="Oval 684">
            <a:extLst>
              <a:ext uri="{FF2B5EF4-FFF2-40B4-BE49-F238E27FC236}">
                <a16:creationId xmlns:a16="http://schemas.microsoft.com/office/drawing/2014/main" id="{EE1CEA90-A423-264E-8F4C-7C9F65CD29B9}"/>
              </a:ext>
            </a:extLst>
          </p:cNvPr>
          <p:cNvSpPr/>
          <p:nvPr/>
        </p:nvSpPr>
        <p:spPr>
          <a:xfrm>
            <a:off x="8370730"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6" name="Google Shape;399;p3">
            <a:extLst>
              <a:ext uri="{FF2B5EF4-FFF2-40B4-BE49-F238E27FC236}">
                <a16:creationId xmlns:a16="http://schemas.microsoft.com/office/drawing/2014/main" id="{7629918E-FEF3-D240-B1DC-0473DE3EC041}"/>
              </a:ext>
            </a:extLst>
          </p:cNvPr>
          <p:cNvSpPr/>
          <p:nvPr/>
        </p:nvSpPr>
        <p:spPr>
          <a:xfrm rot="16200000">
            <a:off x="1311651" y="405766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87" name="Straight Connector 686">
            <a:extLst>
              <a:ext uri="{FF2B5EF4-FFF2-40B4-BE49-F238E27FC236}">
                <a16:creationId xmlns:a16="http://schemas.microsoft.com/office/drawing/2014/main" id="{870EAD68-2794-364C-B9C7-90CAA30D3BE1}"/>
              </a:ext>
            </a:extLst>
          </p:cNvPr>
          <p:cNvCxnSpPr>
            <a:cxnSpLocks/>
            <a:stCxn id="686" idx="2"/>
          </p:cNvCxnSpPr>
          <p:nvPr/>
        </p:nvCxnSpPr>
        <p:spPr>
          <a:xfrm>
            <a:off x="1623147" y="421167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33A459F4-9436-494F-AA73-EA1E5A7DB5EC}"/>
              </a:ext>
            </a:extLst>
          </p:cNvPr>
          <p:cNvSpPr txBox="1"/>
          <p:nvPr/>
        </p:nvSpPr>
        <p:spPr>
          <a:xfrm>
            <a:off x="770159" y="3996306"/>
            <a:ext cx="423514"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in</a:t>
            </a:r>
          </a:p>
        </p:txBody>
      </p:sp>
      <p:cxnSp>
        <p:nvCxnSpPr>
          <p:cNvPr id="690" name="Straight Connector 689">
            <a:extLst>
              <a:ext uri="{FF2B5EF4-FFF2-40B4-BE49-F238E27FC236}">
                <a16:creationId xmlns:a16="http://schemas.microsoft.com/office/drawing/2014/main" id="{706E1F4F-2418-354D-8ABC-EBFE1E4BF403}"/>
              </a:ext>
            </a:extLst>
          </p:cNvPr>
          <p:cNvCxnSpPr>
            <a:cxnSpLocks/>
          </p:cNvCxnSpPr>
          <p:nvPr/>
        </p:nvCxnSpPr>
        <p:spPr>
          <a:xfrm>
            <a:off x="7127481" y="500687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91" name="Rectangle 690">
            <a:extLst>
              <a:ext uri="{FF2B5EF4-FFF2-40B4-BE49-F238E27FC236}">
                <a16:creationId xmlns:a16="http://schemas.microsoft.com/office/drawing/2014/main" id="{57006D9B-7D1A-F947-A277-C0223D612BC4}"/>
              </a:ext>
            </a:extLst>
          </p:cNvPr>
          <p:cNvSpPr/>
          <p:nvPr/>
        </p:nvSpPr>
        <p:spPr>
          <a:xfrm flipV="1">
            <a:off x="9089407"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2" name="Diamond 691">
            <a:extLst>
              <a:ext uri="{FF2B5EF4-FFF2-40B4-BE49-F238E27FC236}">
                <a16:creationId xmlns:a16="http://schemas.microsoft.com/office/drawing/2014/main" id="{09D9A23D-0E9F-364D-9654-CDDA9CF9653B}"/>
              </a:ext>
            </a:extLst>
          </p:cNvPr>
          <p:cNvSpPr/>
          <p:nvPr/>
        </p:nvSpPr>
        <p:spPr>
          <a:xfrm flipV="1">
            <a:off x="9754710"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3" name="Arc 692">
            <a:extLst>
              <a:ext uri="{FF2B5EF4-FFF2-40B4-BE49-F238E27FC236}">
                <a16:creationId xmlns:a16="http://schemas.microsoft.com/office/drawing/2014/main" id="{F537A10F-B9F4-7B41-B78F-01C558FEB5C9}"/>
              </a:ext>
            </a:extLst>
          </p:cNvPr>
          <p:cNvSpPr/>
          <p:nvPr/>
        </p:nvSpPr>
        <p:spPr>
          <a:xfrm flipV="1">
            <a:off x="8619843"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94" name="Straight Connector 693">
            <a:extLst>
              <a:ext uri="{FF2B5EF4-FFF2-40B4-BE49-F238E27FC236}">
                <a16:creationId xmlns:a16="http://schemas.microsoft.com/office/drawing/2014/main" id="{AEF498A3-9537-2046-9A1F-4BE63AEE3621}"/>
              </a:ext>
            </a:extLst>
          </p:cNvPr>
          <p:cNvCxnSpPr>
            <a:cxnSpLocks/>
          </p:cNvCxnSpPr>
          <p:nvPr/>
        </p:nvCxnSpPr>
        <p:spPr>
          <a:xfrm>
            <a:off x="8826251"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C921B4C1-64DB-A44D-BFC7-FDFF0FCE110A}"/>
              </a:ext>
            </a:extLst>
          </p:cNvPr>
          <p:cNvCxnSpPr>
            <a:cxnSpLocks/>
            <a:endCxn id="691" idx="1"/>
          </p:cNvCxnSpPr>
          <p:nvPr/>
        </p:nvCxnSpPr>
        <p:spPr>
          <a:xfrm flipV="1">
            <a:off x="8830778"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6" name="Elbow Connector 695">
            <a:extLst>
              <a:ext uri="{FF2B5EF4-FFF2-40B4-BE49-F238E27FC236}">
                <a16:creationId xmlns:a16="http://schemas.microsoft.com/office/drawing/2014/main" id="{F64878E2-0EC9-0244-BEB6-CA9E20CBCCDD}"/>
              </a:ext>
            </a:extLst>
          </p:cNvPr>
          <p:cNvCxnSpPr>
            <a:cxnSpLocks/>
            <a:stCxn id="691" idx="3"/>
          </p:cNvCxnSpPr>
          <p:nvPr/>
        </p:nvCxnSpPr>
        <p:spPr>
          <a:xfrm flipV="1">
            <a:off x="9352601"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7" name="Elbow Connector 696">
            <a:extLst>
              <a:ext uri="{FF2B5EF4-FFF2-40B4-BE49-F238E27FC236}">
                <a16:creationId xmlns:a16="http://schemas.microsoft.com/office/drawing/2014/main" id="{CD9FC811-FCC1-2B43-8BC8-989B9D57C034}"/>
              </a:ext>
            </a:extLst>
          </p:cNvPr>
          <p:cNvCxnSpPr>
            <a:cxnSpLocks/>
            <a:stCxn id="692" idx="3"/>
          </p:cNvCxnSpPr>
          <p:nvPr/>
        </p:nvCxnSpPr>
        <p:spPr>
          <a:xfrm flipV="1">
            <a:off x="10117976"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8" name="Elbow Connector 697">
            <a:extLst>
              <a:ext uri="{FF2B5EF4-FFF2-40B4-BE49-F238E27FC236}">
                <a16:creationId xmlns:a16="http://schemas.microsoft.com/office/drawing/2014/main" id="{8B217BAE-3C4E-D94E-B7B6-FACF0EC20970}"/>
              </a:ext>
            </a:extLst>
          </p:cNvPr>
          <p:cNvCxnSpPr>
            <a:cxnSpLocks/>
            <a:endCxn id="692" idx="1"/>
          </p:cNvCxnSpPr>
          <p:nvPr/>
        </p:nvCxnSpPr>
        <p:spPr>
          <a:xfrm rot="16200000" flipH="1">
            <a:off x="9527229"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C540D37C-53C4-D849-B1BB-40433374D159}"/>
              </a:ext>
            </a:extLst>
          </p:cNvPr>
          <p:cNvCxnSpPr>
            <a:cxnSpLocks/>
            <a:endCxn id="700" idx="2"/>
          </p:cNvCxnSpPr>
          <p:nvPr/>
        </p:nvCxnSpPr>
        <p:spPr>
          <a:xfrm>
            <a:off x="8964027"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0" name="Oval 699">
            <a:extLst>
              <a:ext uri="{FF2B5EF4-FFF2-40B4-BE49-F238E27FC236}">
                <a16:creationId xmlns:a16="http://schemas.microsoft.com/office/drawing/2014/main" id="{91525D4E-EA60-D84A-9447-ACC355A3EDEA}"/>
              </a:ext>
            </a:extLst>
          </p:cNvPr>
          <p:cNvSpPr/>
          <p:nvPr/>
        </p:nvSpPr>
        <p:spPr>
          <a:xfrm flipV="1">
            <a:off x="10380417"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1" name="Rectangle 700">
            <a:extLst>
              <a:ext uri="{FF2B5EF4-FFF2-40B4-BE49-F238E27FC236}">
                <a16:creationId xmlns:a16="http://schemas.microsoft.com/office/drawing/2014/main" id="{DAC673F5-7E95-E64F-A0F0-358C6738AEDC}"/>
              </a:ext>
            </a:extLst>
          </p:cNvPr>
          <p:cNvSpPr/>
          <p:nvPr/>
        </p:nvSpPr>
        <p:spPr>
          <a:xfrm flipV="1">
            <a:off x="569186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2" name="Diamond 701">
            <a:extLst>
              <a:ext uri="{FF2B5EF4-FFF2-40B4-BE49-F238E27FC236}">
                <a16:creationId xmlns:a16="http://schemas.microsoft.com/office/drawing/2014/main" id="{DB265523-1365-C046-9DF7-BC762CADAB3E}"/>
              </a:ext>
            </a:extLst>
          </p:cNvPr>
          <p:cNvSpPr/>
          <p:nvPr/>
        </p:nvSpPr>
        <p:spPr>
          <a:xfrm flipV="1">
            <a:off x="635716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3" name="Arc 702">
            <a:extLst>
              <a:ext uri="{FF2B5EF4-FFF2-40B4-BE49-F238E27FC236}">
                <a16:creationId xmlns:a16="http://schemas.microsoft.com/office/drawing/2014/main" id="{B19A0101-5FEA-F343-90C7-F260CDE0F082}"/>
              </a:ext>
            </a:extLst>
          </p:cNvPr>
          <p:cNvSpPr/>
          <p:nvPr/>
        </p:nvSpPr>
        <p:spPr>
          <a:xfrm flipV="1">
            <a:off x="522230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04" name="Straight Connector 703">
            <a:extLst>
              <a:ext uri="{FF2B5EF4-FFF2-40B4-BE49-F238E27FC236}">
                <a16:creationId xmlns:a16="http://schemas.microsoft.com/office/drawing/2014/main" id="{8C75C029-0018-1442-AFC8-2D3016464169}"/>
              </a:ext>
            </a:extLst>
          </p:cNvPr>
          <p:cNvCxnSpPr>
            <a:cxnSpLocks/>
          </p:cNvCxnSpPr>
          <p:nvPr/>
        </p:nvCxnSpPr>
        <p:spPr>
          <a:xfrm>
            <a:off x="542870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44403AC6-2115-294E-BEFA-4698ACA57F06}"/>
              </a:ext>
            </a:extLst>
          </p:cNvPr>
          <p:cNvCxnSpPr>
            <a:cxnSpLocks/>
            <a:endCxn id="701" idx="1"/>
          </p:cNvCxnSpPr>
          <p:nvPr/>
        </p:nvCxnSpPr>
        <p:spPr>
          <a:xfrm flipV="1">
            <a:off x="543323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Elbow Connector 705">
            <a:extLst>
              <a:ext uri="{FF2B5EF4-FFF2-40B4-BE49-F238E27FC236}">
                <a16:creationId xmlns:a16="http://schemas.microsoft.com/office/drawing/2014/main" id="{E1521CDE-FDF2-C749-B9D2-BC7F7832E83B}"/>
              </a:ext>
            </a:extLst>
          </p:cNvPr>
          <p:cNvCxnSpPr>
            <a:cxnSpLocks/>
            <a:stCxn id="701" idx="3"/>
          </p:cNvCxnSpPr>
          <p:nvPr/>
        </p:nvCxnSpPr>
        <p:spPr>
          <a:xfrm flipV="1">
            <a:off x="595505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Elbow Connector 706">
            <a:extLst>
              <a:ext uri="{FF2B5EF4-FFF2-40B4-BE49-F238E27FC236}">
                <a16:creationId xmlns:a16="http://schemas.microsoft.com/office/drawing/2014/main" id="{948BAAC9-C707-6040-BFF9-28D32B759EE0}"/>
              </a:ext>
            </a:extLst>
          </p:cNvPr>
          <p:cNvCxnSpPr>
            <a:cxnSpLocks/>
            <a:stCxn id="702" idx="3"/>
          </p:cNvCxnSpPr>
          <p:nvPr/>
        </p:nvCxnSpPr>
        <p:spPr>
          <a:xfrm flipV="1">
            <a:off x="6720435"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Elbow Connector 707">
            <a:extLst>
              <a:ext uri="{FF2B5EF4-FFF2-40B4-BE49-F238E27FC236}">
                <a16:creationId xmlns:a16="http://schemas.microsoft.com/office/drawing/2014/main" id="{8743CF85-0715-D74C-80F5-98BF828EA159}"/>
              </a:ext>
            </a:extLst>
          </p:cNvPr>
          <p:cNvCxnSpPr>
            <a:cxnSpLocks/>
            <a:endCxn id="702" idx="1"/>
          </p:cNvCxnSpPr>
          <p:nvPr/>
        </p:nvCxnSpPr>
        <p:spPr>
          <a:xfrm rot="16200000" flipH="1">
            <a:off x="612968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A69C6A6E-F371-7B4E-902B-AA713813C039}"/>
              </a:ext>
            </a:extLst>
          </p:cNvPr>
          <p:cNvCxnSpPr>
            <a:cxnSpLocks/>
            <a:endCxn id="710" idx="2"/>
          </p:cNvCxnSpPr>
          <p:nvPr/>
        </p:nvCxnSpPr>
        <p:spPr>
          <a:xfrm>
            <a:off x="556648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0" name="Oval 709">
            <a:extLst>
              <a:ext uri="{FF2B5EF4-FFF2-40B4-BE49-F238E27FC236}">
                <a16:creationId xmlns:a16="http://schemas.microsoft.com/office/drawing/2014/main" id="{EE22F5D8-16DB-404E-AB47-4457884D6A57}"/>
              </a:ext>
            </a:extLst>
          </p:cNvPr>
          <p:cNvSpPr/>
          <p:nvPr/>
        </p:nvSpPr>
        <p:spPr>
          <a:xfrm flipV="1">
            <a:off x="6982876"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1" name="Rectangle 710">
            <a:extLst>
              <a:ext uri="{FF2B5EF4-FFF2-40B4-BE49-F238E27FC236}">
                <a16:creationId xmlns:a16="http://schemas.microsoft.com/office/drawing/2014/main" id="{914839EB-198E-8C42-9147-B300B7E128A8}"/>
              </a:ext>
            </a:extLst>
          </p:cNvPr>
          <p:cNvSpPr/>
          <p:nvPr/>
        </p:nvSpPr>
        <p:spPr>
          <a:xfrm flipV="1">
            <a:off x="399309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2" name="Diamond 711">
            <a:extLst>
              <a:ext uri="{FF2B5EF4-FFF2-40B4-BE49-F238E27FC236}">
                <a16:creationId xmlns:a16="http://schemas.microsoft.com/office/drawing/2014/main" id="{A58AAFD3-1D33-3E45-832D-92FADE406A15}"/>
              </a:ext>
            </a:extLst>
          </p:cNvPr>
          <p:cNvSpPr/>
          <p:nvPr/>
        </p:nvSpPr>
        <p:spPr>
          <a:xfrm flipV="1">
            <a:off x="465839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3" name="Arc 712">
            <a:extLst>
              <a:ext uri="{FF2B5EF4-FFF2-40B4-BE49-F238E27FC236}">
                <a16:creationId xmlns:a16="http://schemas.microsoft.com/office/drawing/2014/main" id="{61617593-DACE-5043-85E3-CC4FDFCC3A65}"/>
              </a:ext>
            </a:extLst>
          </p:cNvPr>
          <p:cNvSpPr/>
          <p:nvPr/>
        </p:nvSpPr>
        <p:spPr>
          <a:xfrm flipV="1">
            <a:off x="352353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14" name="Straight Connector 713">
            <a:extLst>
              <a:ext uri="{FF2B5EF4-FFF2-40B4-BE49-F238E27FC236}">
                <a16:creationId xmlns:a16="http://schemas.microsoft.com/office/drawing/2014/main" id="{91ECF6A3-BC35-E44E-9ED4-B7720F2D9D3E}"/>
              </a:ext>
            </a:extLst>
          </p:cNvPr>
          <p:cNvCxnSpPr>
            <a:cxnSpLocks/>
          </p:cNvCxnSpPr>
          <p:nvPr/>
        </p:nvCxnSpPr>
        <p:spPr>
          <a:xfrm>
            <a:off x="372993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375D6FF3-BA94-104A-9035-D3B85BFBE07F}"/>
              </a:ext>
            </a:extLst>
          </p:cNvPr>
          <p:cNvCxnSpPr>
            <a:cxnSpLocks/>
            <a:endCxn id="711" idx="1"/>
          </p:cNvCxnSpPr>
          <p:nvPr/>
        </p:nvCxnSpPr>
        <p:spPr>
          <a:xfrm flipV="1">
            <a:off x="373446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Elbow Connector 715">
            <a:extLst>
              <a:ext uri="{FF2B5EF4-FFF2-40B4-BE49-F238E27FC236}">
                <a16:creationId xmlns:a16="http://schemas.microsoft.com/office/drawing/2014/main" id="{A52F2939-A945-B440-94D9-6F67CC3303CB}"/>
              </a:ext>
            </a:extLst>
          </p:cNvPr>
          <p:cNvCxnSpPr>
            <a:cxnSpLocks/>
            <a:stCxn id="711" idx="3"/>
          </p:cNvCxnSpPr>
          <p:nvPr/>
        </p:nvCxnSpPr>
        <p:spPr>
          <a:xfrm flipV="1">
            <a:off x="425628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7" name="Elbow Connector 716">
            <a:extLst>
              <a:ext uri="{FF2B5EF4-FFF2-40B4-BE49-F238E27FC236}">
                <a16:creationId xmlns:a16="http://schemas.microsoft.com/office/drawing/2014/main" id="{66487E01-5C06-2D46-B450-B9D4D9180DCE}"/>
              </a:ext>
            </a:extLst>
          </p:cNvPr>
          <p:cNvCxnSpPr>
            <a:cxnSpLocks/>
            <a:stCxn id="712" idx="3"/>
          </p:cNvCxnSpPr>
          <p:nvPr/>
        </p:nvCxnSpPr>
        <p:spPr>
          <a:xfrm flipV="1">
            <a:off x="5021664"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Elbow Connector 717">
            <a:extLst>
              <a:ext uri="{FF2B5EF4-FFF2-40B4-BE49-F238E27FC236}">
                <a16:creationId xmlns:a16="http://schemas.microsoft.com/office/drawing/2014/main" id="{A97373D7-C78B-2C4B-B8C0-275BA0CA8B64}"/>
              </a:ext>
            </a:extLst>
          </p:cNvPr>
          <p:cNvCxnSpPr>
            <a:cxnSpLocks/>
            <a:endCxn id="712" idx="1"/>
          </p:cNvCxnSpPr>
          <p:nvPr/>
        </p:nvCxnSpPr>
        <p:spPr>
          <a:xfrm rot="16200000" flipH="1">
            <a:off x="443091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0EB931BA-A93E-3649-AFD0-601442340A6F}"/>
              </a:ext>
            </a:extLst>
          </p:cNvPr>
          <p:cNvCxnSpPr>
            <a:cxnSpLocks/>
            <a:endCxn id="720" idx="2"/>
          </p:cNvCxnSpPr>
          <p:nvPr/>
        </p:nvCxnSpPr>
        <p:spPr>
          <a:xfrm>
            <a:off x="386771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0" name="Oval 719">
            <a:extLst>
              <a:ext uri="{FF2B5EF4-FFF2-40B4-BE49-F238E27FC236}">
                <a16:creationId xmlns:a16="http://schemas.microsoft.com/office/drawing/2014/main" id="{F0C926B8-547A-E448-B40E-6376B4864518}"/>
              </a:ext>
            </a:extLst>
          </p:cNvPr>
          <p:cNvSpPr/>
          <p:nvPr/>
        </p:nvSpPr>
        <p:spPr>
          <a:xfrm flipV="1">
            <a:off x="5284105"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1" name="Rectangle 720">
            <a:extLst>
              <a:ext uri="{FF2B5EF4-FFF2-40B4-BE49-F238E27FC236}">
                <a16:creationId xmlns:a16="http://schemas.microsoft.com/office/drawing/2014/main" id="{7486E3F9-0A77-B444-A50D-7952A9267EBF}"/>
              </a:ext>
            </a:extLst>
          </p:cNvPr>
          <p:cNvSpPr/>
          <p:nvPr/>
        </p:nvSpPr>
        <p:spPr>
          <a:xfrm flipV="1">
            <a:off x="2294324"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2" name="Diamond 721">
            <a:extLst>
              <a:ext uri="{FF2B5EF4-FFF2-40B4-BE49-F238E27FC236}">
                <a16:creationId xmlns:a16="http://schemas.microsoft.com/office/drawing/2014/main" id="{4993541A-62AB-FE4C-B1D7-FA06599C4827}"/>
              </a:ext>
            </a:extLst>
          </p:cNvPr>
          <p:cNvSpPr/>
          <p:nvPr/>
        </p:nvSpPr>
        <p:spPr>
          <a:xfrm flipV="1">
            <a:off x="2959627"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3" name="Arc 722">
            <a:extLst>
              <a:ext uri="{FF2B5EF4-FFF2-40B4-BE49-F238E27FC236}">
                <a16:creationId xmlns:a16="http://schemas.microsoft.com/office/drawing/2014/main" id="{9CCF2790-4571-9044-BD46-DC0F7EC765A2}"/>
              </a:ext>
            </a:extLst>
          </p:cNvPr>
          <p:cNvSpPr/>
          <p:nvPr/>
        </p:nvSpPr>
        <p:spPr>
          <a:xfrm flipV="1">
            <a:off x="1824759"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24" name="Straight Connector 723">
            <a:extLst>
              <a:ext uri="{FF2B5EF4-FFF2-40B4-BE49-F238E27FC236}">
                <a16:creationId xmlns:a16="http://schemas.microsoft.com/office/drawing/2014/main" id="{A166471D-6414-1746-AC5A-89491901555C}"/>
              </a:ext>
            </a:extLst>
          </p:cNvPr>
          <p:cNvCxnSpPr>
            <a:cxnSpLocks/>
            <a:stCxn id="726" idx="0"/>
          </p:cNvCxnSpPr>
          <p:nvPr/>
        </p:nvCxnSpPr>
        <p:spPr>
          <a:xfrm>
            <a:off x="2031167"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082A1860-3ACB-D947-B97E-46C28D4E06EE}"/>
              </a:ext>
            </a:extLst>
          </p:cNvPr>
          <p:cNvCxnSpPr>
            <a:cxnSpLocks/>
            <a:endCxn id="721" idx="1"/>
          </p:cNvCxnSpPr>
          <p:nvPr/>
        </p:nvCxnSpPr>
        <p:spPr>
          <a:xfrm flipV="1">
            <a:off x="2035694"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26" name="Oval 725">
            <a:extLst>
              <a:ext uri="{FF2B5EF4-FFF2-40B4-BE49-F238E27FC236}">
                <a16:creationId xmlns:a16="http://schemas.microsoft.com/office/drawing/2014/main" id="{5A560594-DEB4-C74E-8151-3D788189433B}"/>
              </a:ext>
            </a:extLst>
          </p:cNvPr>
          <p:cNvSpPr/>
          <p:nvPr/>
        </p:nvSpPr>
        <p:spPr>
          <a:xfrm flipV="1">
            <a:off x="1893391"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27" name="Elbow Connector 726">
            <a:extLst>
              <a:ext uri="{FF2B5EF4-FFF2-40B4-BE49-F238E27FC236}">
                <a16:creationId xmlns:a16="http://schemas.microsoft.com/office/drawing/2014/main" id="{06326188-9376-DE44-89F7-4E36F445E661}"/>
              </a:ext>
            </a:extLst>
          </p:cNvPr>
          <p:cNvCxnSpPr>
            <a:cxnSpLocks/>
            <a:stCxn id="721" idx="3"/>
          </p:cNvCxnSpPr>
          <p:nvPr/>
        </p:nvCxnSpPr>
        <p:spPr>
          <a:xfrm flipV="1">
            <a:off x="2557518"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8" name="Elbow Connector 727">
            <a:extLst>
              <a:ext uri="{FF2B5EF4-FFF2-40B4-BE49-F238E27FC236}">
                <a16:creationId xmlns:a16="http://schemas.microsoft.com/office/drawing/2014/main" id="{EA50BDB9-6C9F-4743-9320-78FB97C4DB65}"/>
              </a:ext>
            </a:extLst>
          </p:cNvPr>
          <p:cNvCxnSpPr>
            <a:cxnSpLocks/>
            <a:stCxn id="722" idx="3"/>
          </p:cNvCxnSpPr>
          <p:nvPr/>
        </p:nvCxnSpPr>
        <p:spPr>
          <a:xfrm flipV="1">
            <a:off x="3322893"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9" name="Elbow Connector 728">
            <a:extLst>
              <a:ext uri="{FF2B5EF4-FFF2-40B4-BE49-F238E27FC236}">
                <a16:creationId xmlns:a16="http://schemas.microsoft.com/office/drawing/2014/main" id="{96A2F431-2CEA-6444-8E36-B1B011B07B3E}"/>
              </a:ext>
            </a:extLst>
          </p:cNvPr>
          <p:cNvCxnSpPr>
            <a:cxnSpLocks/>
            <a:endCxn id="722" idx="1"/>
          </p:cNvCxnSpPr>
          <p:nvPr/>
        </p:nvCxnSpPr>
        <p:spPr>
          <a:xfrm rot="16200000" flipH="1">
            <a:off x="2732146"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07462F13-89E8-574B-B33C-0539EA799126}"/>
              </a:ext>
            </a:extLst>
          </p:cNvPr>
          <p:cNvCxnSpPr>
            <a:cxnSpLocks/>
            <a:stCxn id="726" idx="6"/>
            <a:endCxn id="731" idx="2"/>
          </p:cNvCxnSpPr>
          <p:nvPr/>
        </p:nvCxnSpPr>
        <p:spPr>
          <a:xfrm>
            <a:off x="2168943"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1" name="Oval 730">
            <a:extLst>
              <a:ext uri="{FF2B5EF4-FFF2-40B4-BE49-F238E27FC236}">
                <a16:creationId xmlns:a16="http://schemas.microsoft.com/office/drawing/2014/main" id="{1B8B2673-A4B1-9F4A-BBA0-2B14A54CFCA3}"/>
              </a:ext>
            </a:extLst>
          </p:cNvPr>
          <p:cNvSpPr/>
          <p:nvPr/>
        </p:nvSpPr>
        <p:spPr>
          <a:xfrm flipV="1">
            <a:off x="3585334"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2" name="Rectangle 731">
            <a:extLst>
              <a:ext uri="{FF2B5EF4-FFF2-40B4-BE49-F238E27FC236}">
                <a16:creationId xmlns:a16="http://schemas.microsoft.com/office/drawing/2014/main" id="{0ADD6842-F7A5-9940-9092-A17E352510A7}"/>
              </a:ext>
            </a:extLst>
          </p:cNvPr>
          <p:cNvSpPr/>
          <p:nvPr/>
        </p:nvSpPr>
        <p:spPr>
          <a:xfrm flipV="1">
            <a:off x="7390637" y="502113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3" name="Arc 732">
            <a:extLst>
              <a:ext uri="{FF2B5EF4-FFF2-40B4-BE49-F238E27FC236}">
                <a16:creationId xmlns:a16="http://schemas.microsoft.com/office/drawing/2014/main" id="{9DC7A091-CF9E-7C4E-A3E6-FCFF432BF823}"/>
              </a:ext>
            </a:extLst>
          </p:cNvPr>
          <p:cNvSpPr/>
          <p:nvPr/>
        </p:nvSpPr>
        <p:spPr>
          <a:xfrm flipV="1">
            <a:off x="6921073" y="466119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34" name="Straight Connector 733">
            <a:extLst>
              <a:ext uri="{FF2B5EF4-FFF2-40B4-BE49-F238E27FC236}">
                <a16:creationId xmlns:a16="http://schemas.microsoft.com/office/drawing/2014/main" id="{EC73A370-DADF-F844-8DBF-4988543FE9C0}"/>
              </a:ext>
            </a:extLst>
          </p:cNvPr>
          <p:cNvCxnSpPr>
            <a:cxnSpLocks/>
            <a:endCxn id="732" idx="1"/>
          </p:cNvCxnSpPr>
          <p:nvPr/>
        </p:nvCxnSpPr>
        <p:spPr>
          <a:xfrm flipV="1">
            <a:off x="7132008" y="515273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5" name="Elbow Connector 734">
            <a:extLst>
              <a:ext uri="{FF2B5EF4-FFF2-40B4-BE49-F238E27FC236}">
                <a16:creationId xmlns:a16="http://schemas.microsoft.com/office/drawing/2014/main" id="{35C6784A-ED26-F74D-B81D-DF576468FD17}"/>
              </a:ext>
            </a:extLst>
          </p:cNvPr>
          <p:cNvCxnSpPr>
            <a:cxnSpLocks/>
            <a:stCxn id="732" idx="3"/>
          </p:cNvCxnSpPr>
          <p:nvPr/>
        </p:nvCxnSpPr>
        <p:spPr>
          <a:xfrm flipV="1">
            <a:off x="7653831" y="486910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0EC11F11-5086-304C-BCB1-AE50EFF7C879}"/>
              </a:ext>
            </a:extLst>
          </p:cNvPr>
          <p:cNvCxnSpPr>
            <a:cxnSpLocks/>
          </p:cNvCxnSpPr>
          <p:nvPr/>
        </p:nvCxnSpPr>
        <p:spPr>
          <a:xfrm>
            <a:off x="7265257" y="486910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7" name="Oval 736">
            <a:extLst>
              <a:ext uri="{FF2B5EF4-FFF2-40B4-BE49-F238E27FC236}">
                <a16:creationId xmlns:a16="http://schemas.microsoft.com/office/drawing/2014/main" id="{EFE8A339-9EF2-9747-B608-BC1552EE56FA}"/>
              </a:ext>
            </a:extLst>
          </p:cNvPr>
          <p:cNvSpPr/>
          <p:nvPr/>
        </p:nvSpPr>
        <p:spPr>
          <a:xfrm flipV="1">
            <a:off x="8681647"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38" name="Straight Connector 737">
            <a:extLst>
              <a:ext uri="{FF2B5EF4-FFF2-40B4-BE49-F238E27FC236}">
                <a16:creationId xmlns:a16="http://schemas.microsoft.com/office/drawing/2014/main" id="{C2757ACD-5887-0D49-8C57-33E0F265E13E}"/>
              </a:ext>
            </a:extLst>
          </p:cNvPr>
          <p:cNvCxnSpPr>
            <a:cxnSpLocks/>
          </p:cNvCxnSpPr>
          <p:nvPr/>
        </p:nvCxnSpPr>
        <p:spPr>
          <a:xfrm>
            <a:off x="8523922" y="486910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9" name="Oval 738">
            <a:extLst>
              <a:ext uri="{FF2B5EF4-FFF2-40B4-BE49-F238E27FC236}">
                <a16:creationId xmlns:a16="http://schemas.microsoft.com/office/drawing/2014/main" id="{9D76AE2F-CF15-F542-91BC-4981CC9D42C5}"/>
              </a:ext>
            </a:extLst>
          </p:cNvPr>
          <p:cNvSpPr/>
          <p:nvPr/>
        </p:nvSpPr>
        <p:spPr>
          <a:xfrm>
            <a:off x="805340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40" name="Oval 739">
            <a:extLst>
              <a:ext uri="{FF2B5EF4-FFF2-40B4-BE49-F238E27FC236}">
                <a16:creationId xmlns:a16="http://schemas.microsoft.com/office/drawing/2014/main" id="{E9B261C9-55EE-414E-84BC-39144EA6CD47}"/>
              </a:ext>
            </a:extLst>
          </p:cNvPr>
          <p:cNvSpPr/>
          <p:nvPr/>
        </p:nvSpPr>
        <p:spPr>
          <a:xfrm>
            <a:off x="821307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1" name="Oval 740">
            <a:extLst>
              <a:ext uri="{FF2B5EF4-FFF2-40B4-BE49-F238E27FC236}">
                <a16:creationId xmlns:a16="http://schemas.microsoft.com/office/drawing/2014/main" id="{EDAC0407-8F14-834C-BFE2-E2EA50C8260F}"/>
              </a:ext>
            </a:extLst>
          </p:cNvPr>
          <p:cNvSpPr/>
          <p:nvPr/>
        </p:nvSpPr>
        <p:spPr>
          <a:xfrm>
            <a:off x="8370730"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2" name="Google Shape;399;p3">
            <a:extLst>
              <a:ext uri="{FF2B5EF4-FFF2-40B4-BE49-F238E27FC236}">
                <a16:creationId xmlns:a16="http://schemas.microsoft.com/office/drawing/2014/main" id="{208E4A6F-6BC8-C049-B6D6-A30C9DC9EE49}"/>
              </a:ext>
            </a:extLst>
          </p:cNvPr>
          <p:cNvSpPr/>
          <p:nvPr/>
        </p:nvSpPr>
        <p:spPr>
          <a:xfrm rot="16200000">
            <a:off x="1311651" y="471651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43" name="Straight Connector 742">
            <a:extLst>
              <a:ext uri="{FF2B5EF4-FFF2-40B4-BE49-F238E27FC236}">
                <a16:creationId xmlns:a16="http://schemas.microsoft.com/office/drawing/2014/main" id="{5AC49FD5-5AA6-BE4D-9F60-81A2A753A17C}"/>
              </a:ext>
            </a:extLst>
          </p:cNvPr>
          <p:cNvCxnSpPr>
            <a:cxnSpLocks/>
            <a:stCxn id="742" idx="2"/>
          </p:cNvCxnSpPr>
          <p:nvPr/>
        </p:nvCxnSpPr>
        <p:spPr>
          <a:xfrm>
            <a:off x="1623147" y="487052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4" name="TextBox 743">
            <a:extLst>
              <a:ext uri="{FF2B5EF4-FFF2-40B4-BE49-F238E27FC236}">
                <a16:creationId xmlns:a16="http://schemas.microsoft.com/office/drawing/2014/main" id="{91A91FF9-3EEB-CF40-B0CD-C0A961D78A0F}"/>
              </a:ext>
            </a:extLst>
          </p:cNvPr>
          <p:cNvSpPr txBox="1"/>
          <p:nvPr/>
        </p:nvSpPr>
        <p:spPr>
          <a:xfrm>
            <a:off x="633905" y="4655264"/>
            <a:ext cx="55977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the</a:t>
            </a:r>
          </a:p>
        </p:txBody>
      </p:sp>
      <p:cxnSp>
        <p:nvCxnSpPr>
          <p:cNvPr id="746" name="Straight Connector 745">
            <a:extLst>
              <a:ext uri="{FF2B5EF4-FFF2-40B4-BE49-F238E27FC236}">
                <a16:creationId xmlns:a16="http://schemas.microsoft.com/office/drawing/2014/main" id="{AEA66D81-5D7C-EF4A-BDD8-2B701060906E}"/>
              </a:ext>
            </a:extLst>
          </p:cNvPr>
          <p:cNvCxnSpPr>
            <a:cxnSpLocks/>
          </p:cNvCxnSpPr>
          <p:nvPr/>
        </p:nvCxnSpPr>
        <p:spPr>
          <a:xfrm>
            <a:off x="7130251" y="566487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47" name="Rectangle 746">
            <a:extLst>
              <a:ext uri="{FF2B5EF4-FFF2-40B4-BE49-F238E27FC236}">
                <a16:creationId xmlns:a16="http://schemas.microsoft.com/office/drawing/2014/main" id="{13646DBB-0589-4640-9F39-A95F6452DFAC}"/>
              </a:ext>
            </a:extLst>
          </p:cNvPr>
          <p:cNvSpPr/>
          <p:nvPr/>
        </p:nvSpPr>
        <p:spPr>
          <a:xfrm flipV="1">
            <a:off x="9092177"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8" name="Diamond 747">
            <a:extLst>
              <a:ext uri="{FF2B5EF4-FFF2-40B4-BE49-F238E27FC236}">
                <a16:creationId xmlns:a16="http://schemas.microsoft.com/office/drawing/2014/main" id="{B6B5DE30-8779-4C49-B0BC-0368ECC183A5}"/>
              </a:ext>
            </a:extLst>
          </p:cNvPr>
          <p:cNvSpPr/>
          <p:nvPr/>
        </p:nvSpPr>
        <p:spPr>
          <a:xfrm flipV="1">
            <a:off x="9757480"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9" name="Arc 748">
            <a:extLst>
              <a:ext uri="{FF2B5EF4-FFF2-40B4-BE49-F238E27FC236}">
                <a16:creationId xmlns:a16="http://schemas.microsoft.com/office/drawing/2014/main" id="{60925FA6-D00C-A845-8666-A41A80CB122C}"/>
              </a:ext>
            </a:extLst>
          </p:cNvPr>
          <p:cNvSpPr/>
          <p:nvPr/>
        </p:nvSpPr>
        <p:spPr>
          <a:xfrm flipV="1">
            <a:off x="8622613"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50" name="Straight Connector 749">
            <a:extLst>
              <a:ext uri="{FF2B5EF4-FFF2-40B4-BE49-F238E27FC236}">
                <a16:creationId xmlns:a16="http://schemas.microsoft.com/office/drawing/2014/main" id="{8899498C-2E10-584F-A28D-8FAD74F4708B}"/>
              </a:ext>
            </a:extLst>
          </p:cNvPr>
          <p:cNvCxnSpPr>
            <a:cxnSpLocks/>
          </p:cNvCxnSpPr>
          <p:nvPr/>
        </p:nvCxnSpPr>
        <p:spPr>
          <a:xfrm>
            <a:off x="8829021"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DDB54A04-E809-3E41-B69F-ACA56FA23A6F}"/>
              </a:ext>
            </a:extLst>
          </p:cNvPr>
          <p:cNvCxnSpPr>
            <a:cxnSpLocks/>
            <a:endCxn id="747" idx="1"/>
          </p:cNvCxnSpPr>
          <p:nvPr/>
        </p:nvCxnSpPr>
        <p:spPr>
          <a:xfrm flipV="1">
            <a:off x="8833548"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Elbow Connector 751">
            <a:extLst>
              <a:ext uri="{FF2B5EF4-FFF2-40B4-BE49-F238E27FC236}">
                <a16:creationId xmlns:a16="http://schemas.microsoft.com/office/drawing/2014/main" id="{56ABAD11-7CF9-FC44-AA80-6F5EEC07FA01}"/>
              </a:ext>
            </a:extLst>
          </p:cNvPr>
          <p:cNvCxnSpPr>
            <a:cxnSpLocks/>
            <a:stCxn id="747" idx="3"/>
          </p:cNvCxnSpPr>
          <p:nvPr/>
        </p:nvCxnSpPr>
        <p:spPr>
          <a:xfrm flipV="1">
            <a:off x="9355371"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Elbow Connector 752">
            <a:extLst>
              <a:ext uri="{FF2B5EF4-FFF2-40B4-BE49-F238E27FC236}">
                <a16:creationId xmlns:a16="http://schemas.microsoft.com/office/drawing/2014/main" id="{7CF98350-78E4-2141-BADB-60E884663D4F}"/>
              </a:ext>
            </a:extLst>
          </p:cNvPr>
          <p:cNvCxnSpPr>
            <a:cxnSpLocks/>
            <a:stCxn id="748" idx="3"/>
          </p:cNvCxnSpPr>
          <p:nvPr/>
        </p:nvCxnSpPr>
        <p:spPr>
          <a:xfrm flipV="1">
            <a:off x="10120746"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Elbow Connector 753">
            <a:extLst>
              <a:ext uri="{FF2B5EF4-FFF2-40B4-BE49-F238E27FC236}">
                <a16:creationId xmlns:a16="http://schemas.microsoft.com/office/drawing/2014/main" id="{C0644D27-08F7-0445-8F68-C123D9CB5593}"/>
              </a:ext>
            </a:extLst>
          </p:cNvPr>
          <p:cNvCxnSpPr>
            <a:cxnSpLocks/>
            <a:endCxn id="748" idx="1"/>
          </p:cNvCxnSpPr>
          <p:nvPr/>
        </p:nvCxnSpPr>
        <p:spPr>
          <a:xfrm rot="16200000" flipH="1">
            <a:off x="9529999"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E478B1D4-56F8-9C41-8527-D4D2E8903ED9}"/>
              </a:ext>
            </a:extLst>
          </p:cNvPr>
          <p:cNvCxnSpPr>
            <a:cxnSpLocks/>
            <a:endCxn id="756" idx="2"/>
          </p:cNvCxnSpPr>
          <p:nvPr/>
        </p:nvCxnSpPr>
        <p:spPr>
          <a:xfrm>
            <a:off x="8966797"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56" name="Oval 755">
            <a:extLst>
              <a:ext uri="{FF2B5EF4-FFF2-40B4-BE49-F238E27FC236}">
                <a16:creationId xmlns:a16="http://schemas.microsoft.com/office/drawing/2014/main" id="{B96C7A9F-7B3D-C540-BB25-2A572C22F9DC}"/>
              </a:ext>
            </a:extLst>
          </p:cNvPr>
          <p:cNvSpPr/>
          <p:nvPr/>
        </p:nvSpPr>
        <p:spPr>
          <a:xfrm flipV="1">
            <a:off x="10383187"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7" name="Rectangle 756">
            <a:extLst>
              <a:ext uri="{FF2B5EF4-FFF2-40B4-BE49-F238E27FC236}">
                <a16:creationId xmlns:a16="http://schemas.microsoft.com/office/drawing/2014/main" id="{411AE19F-9726-E148-B1DA-639BD36FB8DD}"/>
              </a:ext>
            </a:extLst>
          </p:cNvPr>
          <p:cNvSpPr/>
          <p:nvPr/>
        </p:nvSpPr>
        <p:spPr>
          <a:xfrm flipV="1">
            <a:off x="569463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8" name="Diamond 757">
            <a:extLst>
              <a:ext uri="{FF2B5EF4-FFF2-40B4-BE49-F238E27FC236}">
                <a16:creationId xmlns:a16="http://schemas.microsoft.com/office/drawing/2014/main" id="{E9957F5C-FF70-0849-920C-126798290DBF}"/>
              </a:ext>
            </a:extLst>
          </p:cNvPr>
          <p:cNvSpPr/>
          <p:nvPr/>
        </p:nvSpPr>
        <p:spPr>
          <a:xfrm flipV="1">
            <a:off x="635993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9" name="Arc 758">
            <a:extLst>
              <a:ext uri="{FF2B5EF4-FFF2-40B4-BE49-F238E27FC236}">
                <a16:creationId xmlns:a16="http://schemas.microsoft.com/office/drawing/2014/main" id="{3FE7E4B2-F43A-0D4F-A98F-75060CC99D67}"/>
              </a:ext>
            </a:extLst>
          </p:cNvPr>
          <p:cNvSpPr/>
          <p:nvPr/>
        </p:nvSpPr>
        <p:spPr>
          <a:xfrm flipV="1">
            <a:off x="522507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60" name="Straight Connector 759">
            <a:extLst>
              <a:ext uri="{FF2B5EF4-FFF2-40B4-BE49-F238E27FC236}">
                <a16:creationId xmlns:a16="http://schemas.microsoft.com/office/drawing/2014/main" id="{86ACD02C-B46B-3E45-901B-DF53F988615D}"/>
              </a:ext>
            </a:extLst>
          </p:cNvPr>
          <p:cNvCxnSpPr>
            <a:cxnSpLocks/>
          </p:cNvCxnSpPr>
          <p:nvPr/>
        </p:nvCxnSpPr>
        <p:spPr>
          <a:xfrm>
            <a:off x="543147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F901D6F0-468D-5348-ABF1-B67BBE227489}"/>
              </a:ext>
            </a:extLst>
          </p:cNvPr>
          <p:cNvCxnSpPr>
            <a:cxnSpLocks/>
            <a:endCxn id="757" idx="1"/>
          </p:cNvCxnSpPr>
          <p:nvPr/>
        </p:nvCxnSpPr>
        <p:spPr>
          <a:xfrm flipV="1">
            <a:off x="543600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Elbow Connector 761">
            <a:extLst>
              <a:ext uri="{FF2B5EF4-FFF2-40B4-BE49-F238E27FC236}">
                <a16:creationId xmlns:a16="http://schemas.microsoft.com/office/drawing/2014/main" id="{F1AAE91C-F8DD-E047-8C22-A81136E51792}"/>
              </a:ext>
            </a:extLst>
          </p:cNvPr>
          <p:cNvCxnSpPr>
            <a:cxnSpLocks/>
            <a:stCxn id="757" idx="3"/>
          </p:cNvCxnSpPr>
          <p:nvPr/>
        </p:nvCxnSpPr>
        <p:spPr>
          <a:xfrm flipV="1">
            <a:off x="595782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Elbow Connector 762">
            <a:extLst>
              <a:ext uri="{FF2B5EF4-FFF2-40B4-BE49-F238E27FC236}">
                <a16:creationId xmlns:a16="http://schemas.microsoft.com/office/drawing/2014/main" id="{67047D1F-12FA-6244-A923-4B840FC9C069}"/>
              </a:ext>
            </a:extLst>
          </p:cNvPr>
          <p:cNvCxnSpPr>
            <a:cxnSpLocks/>
            <a:stCxn id="758" idx="3"/>
          </p:cNvCxnSpPr>
          <p:nvPr/>
        </p:nvCxnSpPr>
        <p:spPr>
          <a:xfrm flipV="1">
            <a:off x="6723205"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Elbow Connector 763">
            <a:extLst>
              <a:ext uri="{FF2B5EF4-FFF2-40B4-BE49-F238E27FC236}">
                <a16:creationId xmlns:a16="http://schemas.microsoft.com/office/drawing/2014/main" id="{C98D39FD-D66D-D448-9E7F-159EF1B9CE36}"/>
              </a:ext>
            </a:extLst>
          </p:cNvPr>
          <p:cNvCxnSpPr>
            <a:cxnSpLocks/>
            <a:endCxn id="758" idx="1"/>
          </p:cNvCxnSpPr>
          <p:nvPr/>
        </p:nvCxnSpPr>
        <p:spPr>
          <a:xfrm rot="16200000" flipH="1">
            <a:off x="613245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01E81965-36B6-8A4D-AD8D-3E501FA15F04}"/>
              </a:ext>
            </a:extLst>
          </p:cNvPr>
          <p:cNvCxnSpPr>
            <a:cxnSpLocks/>
            <a:endCxn id="766" idx="2"/>
          </p:cNvCxnSpPr>
          <p:nvPr/>
        </p:nvCxnSpPr>
        <p:spPr>
          <a:xfrm>
            <a:off x="556925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6" name="Oval 765">
            <a:extLst>
              <a:ext uri="{FF2B5EF4-FFF2-40B4-BE49-F238E27FC236}">
                <a16:creationId xmlns:a16="http://schemas.microsoft.com/office/drawing/2014/main" id="{141CA607-7A22-5749-8302-52338D9103F2}"/>
              </a:ext>
            </a:extLst>
          </p:cNvPr>
          <p:cNvSpPr/>
          <p:nvPr/>
        </p:nvSpPr>
        <p:spPr>
          <a:xfrm flipV="1">
            <a:off x="6985646"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7" name="Rectangle 766">
            <a:extLst>
              <a:ext uri="{FF2B5EF4-FFF2-40B4-BE49-F238E27FC236}">
                <a16:creationId xmlns:a16="http://schemas.microsoft.com/office/drawing/2014/main" id="{80D5BC51-BD01-284A-B0E4-58A785A5B8D0}"/>
              </a:ext>
            </a:extLst>
          </p:cNvPr>
          <p:cNvSpPr/>
          <p:nvPr/>
        </p:nvSpPr>
        <p:spPr>
          <a:xfrm flipV="1">
            <a:off x="399586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8" name="Diamond 767">
            <a:extLst>
              <a:ext uri="{FF2B5EF4-FFF2-40B4-BE49-F238E27FC236}">
                <a16:creationId xmlns:a16="http://schemas.microsoft.com/office/drawing/2014/main" id="{9A0BA404-E956-774E-87FA-703086FD1C3F}"/>
              </a:ext>
            </a:extLst>
          </p:cNvPr>
          <p:cNvSpPr/>
          <p:nvPr/>
        </p:nvSpPr>
        <p:spPr>
          <a:xfrm flipV="1">
            <a:off x="466116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9" name="Arc 768">
            <a:extLst>
              <a:ext uri="{FF2B5EF4-FFF2-40B4-BE49-F238E27FC236}">
                <a16:creationId xmlns:a16="http://schemas.microsoft.com/office/drawing/2014/main" id="{798BA8F6-FCC8-B54B-AD12-1406CB630E6C}"/>
              </a:ext>
            </a:extLst>
          </p:cNvPr>
          <p:cNvSpPr/>
          <p:nvPr/>
        </p:nvSpPr>
        <p:spPr>
          <a:xfrm flipV="1">
            <a:off x="352630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70" name="Straight Connector 769">
            <a:extLst>
              <a:ext uri="{FF2B5EF4-FFF2-40B4-BE49-F238E27FC236}">
                <a16:creationId xmlns:a16="http://schemas.microsoft.com/office/drawing/2014/main" id="{819D1078-BBAF-E246-9F63-786A7CA12FC6}"/>
              </a:ext>
            </a:extLst>
          </p:cNvPr>
          <p:cNvCxnSpPr>
            <a:cxnSpLocks/>
          </p:cNvCxnSpPr>
          <p:nvPr/>
        </p:nvCxnSpPr>
        <p:spPr>
          <a:xfrm>
            <a:off x="373270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13980858-46EF-D644-967B-F301C324BB4D}"/>
              </a:ext>
            </a:extLst>
          </p:cNvPr>
          <p:cNvCxnSpPr>
            <a:cxnSpLocks/>
            <a:endCxn id="767" idx="1"/>
          </p:cNvCxnSpPr>
          <p:nvPr/>
        </p:nvCxnSpPr>
        <p:spPr>
          <a:xfrm flipV="1">
            <a:off x="373723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Elbow Connector 771">
            <a:extLst>
              <a:ext uri="{FF2B5EF4-FFF2-40B4-BE49-F238E27FC236}">
                <a16:creationId xmlns:a16="http://schemas.microsoft.com/office/drawing/2014/main" id="{14EE3185-B2AF-6F43-9A71-24BA4A3A7DDA}"/>
              </a:ext>
            </a:extLst>
          </p:cNvPr>
          <p:cNvCxnSpPr>
            <a:cxnSpLocks/>
            <a:stCxn id="767" idx="3"/>
          </p:cNvCxnSpPr>
          <p:nvPr/>
        </p:nvCxnSpPr>
        <p:spPr>
          <a:xfrm flipV="1">
            <a:off x="425905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Elbow Connector 772">
            <a:extLst>
              <a:ext uri="{FF2B5EF4-FFF2-40B4-BE49-F238E27FC236}">
                <a16:creationId xmlns:a16="http://schemas.microsoft.com/office/drawing/2014/main" id="{95F90346-E06F-6D45-946A-3148775C184C}"/>
              </a:ext>
            </a:extLst>
          </p:cNvPr>
          <p:cNvCxnSpPr>
            <a:cxnSpLocks/>
            <a:stCxn id="768" idx="3"/>
          </p:cNvCxnSpPr>
          <p:nvPr/>
        </p:nvCxnSpPr>
        <p:spPr>
          <a:xfrm flipV="1">
            <a:off x="5024434"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Elbow Connector 773">
            <a:extLst>
              <a:ext uri="{FF2B5EF4-FFF2-40B4-BE49-F238E27FC236}">
                <a16:creationId xmlns:a16="http://schemas.microsoft.com/office/drawing/2014/main" id="{6942D503-0542-EB46-8949-255126D05AC5}"/>
              </a:ext>
            </a:extLst>
          </p:cNvPr>
          <p:cNvCxnSpPr>
            <a:cxnSpLocks/>
            <a:endCxn id="768" idx="1"/>
          </p:cNvCxnSpPr>
          <p:nvPr/>
        </p:nvCxnSpPr>
        <p:spPr>
          <a:xfrm rot="16200000" flipH="1">
            <a:off x="443368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663A667E-B6E6-B146-9935-9CFFA49F5DA6}"/>
              </a:ext>
            </a:extLst>
          </p:cNvPr>
          <p:cNvCxnSpPr>
            <a:cxnSpLocks/>
            <a:endCxn id="776" idx="2"/>
          </p:cNvCxnSpPr>
          <p:nvPr/>
        </p:nvCxnSpPr>
        <p:spPr>
          <a:xfrm>
            <a:off x="387048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6" name="Oval 775">
            <a:extLst>
              <a:ext uri="{FF2B5EF4-FFF2-40B4-BE49-F238E27FC236}">
                <a16:creationId xmlns:a16="http://schemas.microsoft.com/office/drawing/2014/main" id="{700D3BD8-E48E-4E45-8C09-0FF675F78A22}"/>
              </a:ext>
            </a:extLst>
          </p:cNvPr>
          <p:cNvSpPr/>
          <p:nvPr/>
        </p:nvSpPr>
        <p:spPr>
          <a:xfrm flipV="1">
            <a:off x="5286875"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7" name="Rectangle 776">
            <a:extLst>
              <a:ext uri="{FF2B5EF4-FFF2-40B4-BE49-F238E27FC236}">
                <a16:creationId xmlns:a16="http://schemas.microsoft.com/office/drawing/2014/main" id="{AB042D94-E7BD-7D41-8171-F5ADAB9654D0}"/>
              </a:ext>
            </a:extLst>
          </p:cNvPr>
          <p:cNvSpPr/>
          <p:nvPr/>
        </p:nvSpPr>
        <p:spPr>
          <a:xfrm flipV="1">
            <a:off x="2297094"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8" name="Diamond 777">
            <a:extLst>
              <a:ext uri="{FF2B5EF4-FFF2-40B4-BE49-F238E27FC236}">
                <a16:creationId xmlns:a16="http://schemas.microsoft.com/office/drawing/2014/main" id="{AC5BB154-E9CA-FA43-A8F6-93D09178C509}"/>
              </a:ext>
            </a:extLst>
          </p:cNvPr>
          <p:cNvSpPr/>
          <p:nvPr/>
        </p:nvSpPr>
        <p:spPr>
          <a:xfrm flipV="1">
            <a:off x="2962397"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9" name="Arc 778">
            <a:extLst>
              <a:ext uri="{FF2B5EF4-FFF2-40B4-BE49-F238E27FC236}">
                <a16:creationId xmlns:a16="http://schemas.microsoft.com/office/drawing/2014/main" id="{B495DDAB-2078-8740-958F-D24A2F374807}"/>
              </a:ext>
            </a:extLst>
          </p:cNvPr>
          <p:cNvSpPr/>
          <p:nvPr/>
        </p:nvSpPr>
        <p:spPr>
          <a:xfrm flipV="1">
            <a:off x="1827529"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80" name="Straight Connector 779">
            <a:extLst>
              <a:ext uri="{FF2B5EF4-FFF2-40B4-BE49-F238E27FC236}">
                <a16:creationId xmlns:a16="http://schemas.microsoft.com/office/drawing/2014/main" id="{1842C563-7123-E74D-A44A-F2E9BC9F1423}"/>
              </a:ext>
            </a:extLst>
          </p:cNvPr>
          <p:cNvCxnSpPr>
            <a:cxnSpLocks/>
            <a:stCxn id="782" idx="0"/>
          </p:cNvCxnSpPr>
          <p:nvPr/>
        </p:nvCxnSpPr>
        <p:spPr>
          <a:xfrm>
            <a:off x="2033937"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4B5E7C36-B596-8049-A8CD-CDB694930B27}"/>
              </a:ext>
            </a:extLst>
          </p:cNvPr>
          <p:cNvCxnSpPr>
            <a:cxnSpLocks/>
            <a:endCxn id="777" idx="1"/>
          </p:cNvCxnSpPr>
          <p:nvPr/>
        </p:nvCxnSpPr>
        <p:spPr>
          <a:xfrm flipV="1">
            <a:off x="2038464"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82" name="Oval 781">
            <a:extLst>
              <a:ext uri="{FF2B5EF4-FFF2-40B4-BE49-F238E27FC236}">
                <a16:creationId xmlns:a16="http://schemas.microsoft.com/office/drawing/2014/main" id="{5A6114DC-4664-694F-B21B-885F00CE5EB5}"/>
              </a:ext>
            </a:extLst>
          </p:cNvPr>
          <p:cNvSpPr/>
          <p:nvPr/>
        </p:nvSpPr>
        <p:spPr>
          <a:xfrm flipV="1">
            <a:off x="1896161"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83" name="Elbow Connector 782">
            <a:extLst>
              <a:ext uri="{FF2B5EF4-FFF2-40B4-BE49-F238E27FC236}">
                <a16:creationId xmlns:a16="http://schemas.microsoft.com/office/drawing/2014/main" id="{A23B718E-CCA5-9644-BFFD-5E6CD277DEC9}"/>
              </a:ext>
            </a:extLst>
          </p:cNvPr>
          <p:cNvCxnSpPr>
            <a:cxnSpLocks/>
            <a:stCxn id="777" idx="3"/>
          </p:cNvCxnSpPr>
          <p:nvPr/>
        </p:nvCxnSpPr>
        <p:spPr>
          <a:xfrm flipV="1">
            <a:off x="2560288"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64637A73-6152-7647-9EAD-F70E89EE014A}"/>
              </a:ext>
            </a:extLst>
          </p:cNvPr>
          <p:cNvCxnSpPr>
            <a:cxnSpLocks/>
            <a:stCxn id="778" idx="3"/>
          </p:cNvCxnSpPr>
          <p:nvPr/>
        </p:nvCxnSpPr>
        <p:spPr>
          <a:xfrm flipV="1">
            <a:off x="3325663"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5" name="Elbow Connector 784">
            <a:extLst>
              <a:ext uri="{FF2B5EF4-FFF2-40B4-BE49-F238E27FC236}">
                <a16:creationId xmlns:a16="http://schemas.microsoft.com/office/drawing/2014/main" id="{A8A3746E-590F-1747-838E-23A2C21B28EA}"/>
              </a:ext>
            </a:extLst>
          </p:cNvPr>
          <p:cNvCxnSpPr>
            <a:cxnSpLocks/>
            <a:endCxn id="778" idx="1"/>
          </p:cNvCxnSpPr>
          <p:nvPr/>
        </p:nvCxnSpPr>
        <p:spPr>
          <a:xfrm rot="16200000" flipH="1">
            <a:off x="2734916"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32037D74-E758-4243-9DF5-99C945A822ED}"/>
              </a:ext>
            </a:extLst>
          </p:cNvPr>
          <p:cNvCxnSpPr>
            <a:cxnSpLocks/>
            <a:stCxn id="782" idx="6"/>
            <a:endCxn id="787" idx="2"/>
          </p:cNvCxnSpPr>
          <p:nvPr/>
        </p:nvCxnSpPr>
        <p:spPr>
          <a:xfrm>
            <a:off x="2171713"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87" name="Oval 786">
            <a:extLst>
              <a:ext uri="{FF2B5EF4-FFF2-40B4-BE49-F238E27FC236}">
                <a16:creationId xmlns:a16="http://schemas.microsoft.com/office/drawing/2014/main" id="{6B61EF84-6F5A-0847-9696-0430F4370532}"/>
              </a:ext>
            </a:extLst>
          </p:cNvPr>
          <p:cNvSpPr/>
          <p:nvPr/>
        </p:nvSpPr>
        <p:spPr>
          <a:xfrm flipV="1">
            <a:off x="3588104"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8" name="Rectangle 787">
            <a:extLst>
              <a:ext uri="{FF2B5EF4-FFF2-40B4-BE49-F238E27FC236}">
                <a16:creationId xmlns:a16="http://schemas.microsoft.com/office/drawing/2014/main" id="{21036D60-A61C-554E-B972-CD6146282530}"/>
              </a:ext>
            </a:extLst>
          </p:cNvPr>
          <p:cNvSpPr/>
          <p:nvPr/>
        </p:nvSpPr>
        <p:spPr>
          <a:xfrm flipV="1">
            <a:off x="7393407" y="56791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9" name="Arc 788">
            <a:extLst>
              <a:ext uri="{FF2B5EF4-FFF2-40B4-BE49-F238E27FC236}">
                <a16:creationId xmlns:a16="http://schemas.microsoft.com/office/drawing/2014/main" id="{69BE637A-C44B-DB47-9BAE-658369B78EEF}"/>
              </a:ext>
            </a:extLst>
          </p:cNvPr>
          <p:cNvSpPr/>
          <p:nvPr/>
        </p:nvSpPr>
        <p:spPr>
          <a:xfrm flipV="1">
            <a:off x="6923843" y="53191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90" name="Straight Connector 789">
            <a:extLst>
              <a:ext uri="{FF2B5EF4-FFF2-40B4-BE49-F238E27FC236}">
                <a16:creationId xmlns:a16="http://schemas.microsoft.com/office/drawing/2014/main" id="{75329A19-E830-0345-AACF-02165863DB15}"/>
              </a:ext>
            </a:extLst>
          </p:cNvPr>
          <p:cNvCxnSpPr>
            <a:cxnSpLocks/>
            <a:endCxn id="788" idx="1"/>
          </p:cNvCxnSpPr>
          <p:nvPr/>
        </p:nvCxnSpPr>
        <p:spPr>
          <a:xfrm flipV="1">
            <a:off x="7134778" y="581072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Elbow Connector 790">
            <a:extLst>
              <a:ext uri="{FF2B5EF4-FFF2-40B4-BE49-F238E27FC236}">
                <a16:creationId xmlns:a16="http://schemas.microsoft.com/office/drawing/2014/main" id="{CA8E00A5-EB08-DD42-9037-3B744CD5C891}"/>
              </a:ext>
            </a:extLst>
          </p:cNvPr>
          <p:cNvCxnSpPr>
            <a:cxnSpLocks/>
            <a:stCxn id="788" idx="3"/>
          </p:cNvCxnSpPr>
          <p:nvPr/>
        </p:nvCxnSpPr>
        <p:spPr>
          <a:xfrm flipV="1">
            <a:off x="7656601" y="552709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C87A1871-445C-8A41-B3DE-C24A1C58BE7E}"/>
              </a:ext>
            </a:extLst>
          </p:cNvPr>
          <p:cNvCxnSpPr>
            <a:cxnSpLocks/>
          </p:cNvCxnSpPr>
          <p:nvPr/>
        </p:nvCxnSpPr>
        <p:spPr>
          <a:xfrm>
            <a:off x="7268027" y="552709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3" name="Oval 792">
            <a:extLst>
              <a:ext uri="{FF2B5EF4-FFF2-40B4-BE49-F238E27FC236}">
                <a16:creationId xmlns:a16="http://schemas.microsoft.com/office/drawing/2014/main" id="{6C239CDC-7189-7443-83DA-15AF33387518}"/>
              </a:ext>
            </a:extLst>
          </p:cNvPr>
          <p:cNvSpPr/>
          <p:nvPr/>
        </p:nvSpPr>
        <p:spPr>
          <a:xfrm flipV="1">
            <a:off x="8684417"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94" name="Straight Connector 793">
            <a:extLst>
              <a:ext uri="{FF2B5EF4-FFF2-40B4-BE49-F238E27FC236}">
                <a16:creationId xmlns:a16="http://schemas.microsoft.com/office/drawing/2014/main" id="{F90D4CC3-CB1D-374F-B111-354712FCEF0E}"/>
              </a:ext>
            </a:extLst>
          </p:cNvPr>
          <p:cNvCxnSpPr>
            <a:cxnSpLocks/>
          </p:cNvCxnSpPr>
          <p:nvPr/>
        </p:nvCxnSpPr>
        <p:spPr>
          <a:xfrm>
            <a:off x="8526692" y="552709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5" name="Oval 794">
            <a:extLst>
              <a:ext uri="{FF2B5EF4-FFF2-40B4-BE49-F238E27FC236}">
                <a16:creationId xmlns:a16="http://schemas.microsoft.com/office/drawing/2014/main" id="{77BCEC6A-62AE-5149-9D29-16476023BBB3}"/>
              </a:ext>
            </a:extLst>
          </p:cNvPr>
          <p:cNvSpPr/>
          <p:nvPr/>
        </p:nvSpPr>
        <p:spPr>
          <a:xfrm>
            <a:off x="805617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6" name="Oval 795">
            <a:extLst>
              <a:ext uri="{FF2B5EF4-FFF2-40B4-BE49-F238E27FC236}">
                <a16:creationId xmlns:a16="http://schemas.microsoft.com/office/drawing/2014/main" id="{E3D113A1-390C-C149-A530-21B79A55FD47}"/>
              </a:ext>
            </a:extLst>
          </p:cNvPr>
          <p:cNvSpPr/>
          <p:nvPr/>
        </p:nvSpPr>
        <p:spPr>
          <a:xfrm>
            <a:off x="821584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7" name="Oval 796">
            <a:extLst>
              <a:ext uri="{FF2B5EF4-FFF2-40B4-BE49-F238E27FC236}">
                <a16:creationId xmlns:a16="http://schemas.microsoft.com/office/drawing/2014/main" id="{342FCF32-A9CD-8A46-A027-D8C12A7A32E6}"/>
              </a:ext>
            </a:extLst>
          </p:cNvPr>
          <p:cNvSpPr/>
          <p:nvPr/>
        </p:nvSpPr>
        <p:spPr>
          <a:xfrm>
            <a:off x="8373500"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8" name="Google Shape;399;p3">
            <a:extLst>
              <a:ext uri="{FF2B5EF4-FFF2-40B4-BE49-F238E27FC236}">
                <a16:creationId xmlns:a16="http://schemas.microsoft.com/office/drawing/2014/main" id="{98458468-799B-9F42-96D5-398F88062185}"/>
              </a:ext>
            </a:extLst>
          </p:cNvPr>
          <p:cNvSpPr/>
          <p:nvPr/>
        </p:nvSpPr>
        <p:spPr>
          <a:xfrm rot="16200000">
            <a:off x="1314421" y="537450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99" name="Straight Connector 798">
            <a:extLst>
              <a:ext uri="{FF2B5EF4-FFF2-40B4-BE49-F238E27FC236}">
                <a16:creationId xmlns:a16="http://schemas.microsoft.com/office/drawing/2014/main" id="{C28D318A-40FD-8E4E-98B6-DCB8A1B1F1A6}"/>
              </a:ext>
            </a:extLst>
          </p:cNvPr>
          <p:cNvCxnSpPr>
            <a:cxnSpLocks/>
            <a:stCxn id="798" idx="2"/>
          </p:cNvCxnSpPr>
          <p:nvPr/>
        </p:nvCxnSpPr>
        <p:spPr>
          <a:xfrm>
            <a:off x="1625917" y="552851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0" name="TextBox 799">
            <a:extLst>
              <a:ext uri="{FF2B5EF4-FFF2-40B4-BE49-F238E27FC236}">
                <a16:creationId xmlns:a16="http://schemas.microsoft.com/office/drawing/2014/main" id="{EE6359F1-17D4-5D4C-B50A-71B7E0F6DFE0}"/>
              </a:ext>
            </a:extLst>
          </p:cNvPr>
          <p:cNvSpPr txBox="1"/>
          <p:nvPr/>
        </p:nvSpPr>
        <p:spPr>
          <a:xfrm>
            <a:off x="551717" y="5313259"/>
            <a:ext cx="644728"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city</a:t>
            </a:r>
          </a:p>
        </p:txBody>
      </p:sp>
      <p:cxnSp>
        <p:nvCxnSpPr>
          <p:cNvPr id="802" name="Elbow Connector 801">
            <a:extLst>
              <a:ext uri="{FF2B5EF4-FFF2-40B4-BE49-F238E27FC236}">
                <a16:creationId xmlns:a16="http://schemas.microsoft.com/office/drawing/2014/main" id="{86032E30-718C-2B4B-84C2-3646F93C7EF3}"/>
              </a:ext>
            </a:extLst>
          </p:cNvPr>
          <p:cNvCxnSpPr>
            <a:cxnSpLocks/>
            <a:endCxn id="839" idx="1"/>
          </p:cNvCxnSpPr>
          <p:nvPr/>
        </p:nvCxnSpPr>
        <p:spPr>
          <a:xfrm rot="16200000" flipH="1">
            <a:off x="7188903" y="6263654"/>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Elbow Connector 802">
            <a:extLst>
              <a:ext uri="{FF2B5EF4-FFF2-40B4-BE49-F238E27FC236}">
                <a16:creationId xmlns:a16="http://schemas.microsoft.com/office/drawing/2014/main" id="{54AC2FED-8211-254E-B9FD-15477621A496}"/>
              </a:ext>
            </a:extLst>
          </p:cNvPr>
          <p:cNvCxnSpPr>
            <a:cxnSpLocks/>
            <a:endCxn id="804" idx="1"/>
          </p:cNvCxnSpPr>
          <p:nvPr/>
        </p:nvCxnSpPr>
        <p:spPr>
          <a:xfrm rot="16200000" flipH="1">
            <a:off x="8887673"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04" name="Rectangle 803">
            <a:extLst>
              <a:ext uri="{FF2B5EF4-FFF2-40B4-BE49-F238E27FC236}">
                <a16:creationId xmlns:a16="http://schemas.microsoft.com/office/drawing/2014/main" id="{A44F04A0-F20A-DD47-8067-455D8FDACFFD}"/>
              </a:ext>
            </a:extLst>
          </p:cNvPr>
          <p:cNvSpPr/>
          <p:nvPr/>
        </p:nvSpPr>
        <p:spPr>
          <a:xfrm flipV="1">
            <a:off x="909217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5" name="Diamond 804">
            <a:extLst>
              <a:ext uri="{FF2B5EF4-FFF2-40B4-BE49-F238E27FC236}">
                <a16:creationId xmlns:a16="http://schemas.microsoft.com/office/drawing/2014/main" id="{2BF67792-83DE-8242-8F34-46A53E24A8A3}"/>
              </a:ext>
            </a:extLst>
          </p:cNvPr>
          <p:cNvSpPr/>
          <p:nvPr/>
        </p:nvSpPr>
        <p:spPr>
          <a:xfrm flipV="1">
            <a:off x="9757480"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6" name="Arc 805">
            <a:extLst>
              <a:ext uri="{FF2B5EF4-FFF2-40B4-BE49-F238E27FC236}">
                <a16:creationId xmlns:a16="http://schemas.microsoft.com/office/drawing/2014/main" id="{E792D123-25D2-CA4E-A996-0BC873805008}"/>
              </a:ext>
            </a:extLst>
          </p:cNvPr>
          <p:cNvSpPr/>
          <p:nvPr/>
        </p:nvSpPr>
        <p:spPr>
          <a:xfrm flipV="1">
            <a:off x="862261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07" name="Elbow Connector 806">
            <a:extLst>
              <a:ext uri="{FF2B5EF4-FFF2-40B4-BE49-F238E27FC236}">
                <a16:creationId xmlns:a16="http://schemas.microsoft.com/office/drawing/2014/main" id="{F9AD7944-1AD0-D64A-A219-A884390B87AA}"/>
              </a:ext>
            </a:extLst>
          </p:cNvPr>
          <p:cNvCxnSpPr>
            <a:cxnSpLocks/>
            <a:stCxn id="804" idx="3"/>
          </p:cNvCxnSpPr>
          <p:nvPr/>
        </p:nvCxnSpPr>
        <p:spPr>
          <a:xfrm flipV="1">
            <a:off x="935537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8" name="Elbow Connector 807">
            <a:extLst>
              <a:ext uri="{FF2B5EF4-FFF2-40B4-BE49-F238E27FC236}">
                <a16:creationId xmlns:a16="http://schemas.microsoft.com/office/drawing/2014/main" id="{17E37CDD-E5CA-324D-A218-DBB413D3FFDA}"/>
              </a:ext>
            </a:extLst>
          </p:cNvPr>
          <p:cNvCxnSpPr>
            <a:cxnSpLocks/>
            <a:stCxn id="805" idx="3"/>
          </p:cNvCxnSpPr>
          <p:nvPr/>
        </p:nvCxnSpPr>
        <p:spPr>
          <a:xfrm flipV="1">
            <a:off x="10120746"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09" name="Elbow Connector 808">
            <a:extLst>
              <a:ext uri="{FF2B5EF4-FFF2-40B4-BE49-F238E27FC236}">
                <a16:creationId xmlns:a16="http://schemas.microsoft.com/office/drawing/2014/main" id="{EF7FEFA2-C31C-0443-B738-C237B04850CF}"/>
              </a:ext>
            </a:extLst>
          </p:cNvPr>
          <p:cNvCxnSpPr>
            <a:cxnSpLocks/>
            <a:endCxn id="805" idx="1"/>
          </p:cNvCxnSpPr>
          <p:nvPr/>
        </p:nvCxnSpPr>
        <p:spPr>
          <a:xfrm rot="16200000" flipH="1">
            <a:off x="9529999"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D7913AF9-EC07-6D4B-A32C-B19DD1B24DC7}"/>
              </a:ext>
            </a:extLst>
          </p:cNvPr>
          <p:cNvCxnSpPr>
            <a:cxnSpLocks/>
          </p:cNvCxnSpPr>
          <p:nvPr/>
        </p:nvCxnSpPr>
        <p:spPr>
          <a:xfrm>
            <a:off x="8966797"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11" name="Elbow Connector 810">
            <a:extLst>
              <a:ext uri="{FF2B5EF4-FFF2-40B4-BE49-F238E27FC236}">
                <a16:creationId xmlns:a16="http://schemas.microsoft.com/office/drawing/2014/main" id="{0F2C64D6-B312-114A-B75D-6542CA926234}"/>
              </a:ext>
            </a:extLst>
          </p:cNvPr>
          <p:cNvCxnSpPr>
            <a:cxnSpLocks/>
            <a:endCxn id="812" idx="1"/>
          </p:cNvCxnSpPr>
          <p:nvPr/>
        </p:nvCxnSpPr>
        <p:spPr>
          <a:xfrm rot="16200000" flipH="1">
            <a:off x="549013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12" name="Rectangle 811">
            <a:extLst>
              <a:ext uri="{FF2B5EF4-FFF2-40B4-BE49-F238E27FC236}">
                <a16:creationId xmlns:a16="http://schemas.microsoft.com/office/drawing/2014/main" id="{67B71E5E-BD36-6747-A898-152E44185899}"/>
              </a:ext>
            </a:extLst>
          </p:cNvPr>
          <p:cNvSpPr/>
          <p:nvPr/>
        </p:nvSpPr>
        <p:spPr>
          <a:xfrm flipV="1">
            <a:off x="569463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3" name="Diamond 812">
            <a:extLst>
              <a:ext uri="{FF2B5EF4-FFF2-40B4-BE49-F238E27FC236}">
                <a16:creationId xmlns:a16="http://schemas.microsoft.com/office/drawing/2014/main" id="{C09AAE94-CB58-ED4A-824E-7D17E4B6FE01}"/>
              </a:ext>
            </a:extLst>
          </p:cNvPr>
          <p:cNvSpPr/>
          <p:nvPr/>
        </p:nvSpPr>
        <p:spPr>
          <a:xfrm flipV="1">
            <a:off x="635993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4" name="Arc 813">
            <a:extLst>
              <a:ext uri="{FF2B5EF4-FFF2-40B4-BE49-F238E27FC236}">
                <a16:creationId xmlns:a16="http://schemas.microsoft.com/office/drawing/2014/main" id="{10183839-F510-FE45-A9B2-D03DE30A8B4C}"/>
              </a:ext>
            </a:extLst>
          </p:cNvPr>
          <p:cNvSpPr/>
          <p:nvPr/>
        </p:nvSpPr>
        <p:spPr>
          <a:xfrm flipV="1">
            <a:off x="522507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15" name="Elbow Connector 814">
            <a:extLst>
              <a:ext uri="{FF2B5EF4-FFF2-40B4-BE49-F238E27FC236}">
                <a16:creationId xmlns:a16="http://schemas.microsoft.com/office/drawing/2014/main" id="{7804B149-3651-A047-B575-3AC584B8CAC6}"/>
              </a:ext>
            </a:extLst>
          </p:cNvPr>
          <p:cNvCxnSpPr>
            <a:cxnSpLocks/>
            <a:stCxn id="812" idx="3"/>
          </p:cNvCxnSpPr>
          <p:nvPr/>
        </p:nvCxnSpPr>
        <p:spPr>
          <a:xfrm flipV="1">
            <a:off x="595782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Elbow Connector 815">
            <a:extLst>
              <a:ext uri="{FF2B5EF4-FFF2-40B4-BE49-F238E27FC236}">
                <a16:creationId xmlns:a16="http://schemas.microsoft.com/office/drawing/2014/main" id="{7B69F648-DAA0-C542-9D0E-22247875018A}"/>
              </a:ext>
            </a:extLst>
          </p:cNvPr>
          <p:cNvCxnSpPr>
            <a:cxnSpLocks/>
            <a:stCxn id="813" idx="3"/>
          </p:cNvCxnSpPr>
          <p:nvPr/>
        </p:nvCxnSpPr>
        <p:spPr>
          <a:xfrm flipV="1">
            <a:off x="6723205"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7" name="Elbow Connector 816">
            <a:extLst>
              <a:ext uri="{FF2B5EF4-FFF2-40B4-BE49-F238E27FC236}">
                <a16:creationId xmlns:a16="http://schemas.microsoft.com/office/drawing/2014/main" id="{5B6B7081-0B47-5A42-8631-7056C4BE0660}"/>
              </a:ext>
            </a:extLst>
          </p:cNvPr>
          <p:cNvCxnSpPr>
            <a:cxnSpLocks/>
            <a:endCxn id="813" idx="1"/>
          </p:cNvCxnSpPr>
          <p:nvPr/>
        </p:nvCxnSpPr>
        <p:spPr>
          <a:xfrm rot="16200000" flipH="1">
            <a:off x="613245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AF328EF7-B4D9-064F-9C66-08E5D692F861}"/>
              </a:ext>
            </a:extLst>
          </p:cNvPr>
          <p:cNvCxnSpPr>
            <a:cxnSpLocks/>
            <a:endCxn id="819" idx="2"/>
          </p:cNvCxnSpPr>
          <p:nvPr/>
        </p:nvCxnSpPr>
        <p:spPr>
          <a:xfrm>
            <a:off x="556925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19" name="Oval 818">
            <a:extLst>
              <a:ext uri="{FF2B5EF4-FFF2-40B4-BE49-F238E27FC236}">
                <a16:creationId xmlns:a16="http://schemas.microsoft.com/office/drawing/2014/main" id="{2C4DDB56-672B-BC46-84F1-4BF4986751E2}"/>
              </a:ext>
            </a:extLst>
          </p:cNvPr>
          <p:cNvSpPr/>
          <p:nvPr/>
        </p:nvSpPr>
        <p:spPr>
          <a:xfrm flipV="1">
            <a:off x="6985646"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0" name="Elbow Connector 819">
            <a:extLst>
              <a:ext uri="{FF2B5EF4-FFF2-40B4-BE49-F238E27FC236}">
                <a16:creationId xmlns:a16="http://schemas.microsoft.com/office/drawing/2014/main" id="{1A7007CD-2068-D84B-BD0C-7E22857C2DC4}"/>
              </a:ext>
            </a:extLst>
          </p:cNvPr>
          <p:cNvCxnSpPr>
            <a:cxnSpLocks/>
            <a:endCxn id="821" idx="1"/>
          </p:cNvCxnSpPr>
          <p:nvPr/>
        </p:nvCxnSpPr>
        <p:spPr>
          <a:xfrm rot="16200000" flipH="1">
            <a:off x="379136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21" name="Rectangle 820">
            <a:extLst>
              <a:ext uri="{FF2B5EF4-FFF2-40B4-BE49-F238E27FC236}">
                <a16:creationId xmlns:a16="http://schemas.microsoft.com/office/drawing/2014/main" id="{F8F6EDED-C05E-1C4B-A915-8FAADABD1B2A}"/>
              </a:ext>
            </a:extLst>
          </p:cNvPr>
          <p:cNvSpPr/>
          <p:nvPr/>
        </p:nvSpPr>
        <p:spPr>
          <a:xfrm flipV="1">
            <a:off x="399586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2" name="Diamond 821">
            <a:extLst>
              <a:ext uri="{FF2B5EF4-FFF2-40B4-BE49-F238E27FC236}">
                <a16:creationId xmlns:a16="http://schemas.microsoft.com/office/drawing/2014/main" id="{441749EF-CC91-C64C-A876-B511700C1A41}"/>
              </a:ext>
            </a:extLst>
          </p:cNvPr>
          <p:cNvSpPr/>
          <p:nvPr/>
        </p:nvSpPr>
        <p:spPr>
          <a:xfrm flipV="1">
            <a:off x="466116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3" name="Arc 822">
            <a:extLst>
              <a:ext uri="{FF2B5EF4-FFF2-40B4-BE49-F238E27FC236}">
                <a16:creationId xmlns:a16="http://schemas.microsoft.com/office/drawing/2014/main" id="{6E00F815-E239-5448-9025-124758B0CA84}"/>
              </a:ext>
            </a:extLst>
          </p:cNvPr>
          <p:cNvSpPr/>
          <p:nvPr/>
        </p:nvSpPr>
        <p:spPr>
          <a:xfrm flipV="1">
            <a:off x="352630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24" name="Elbow Connector 823">
            <a:extLst>
              <a:ext uri="{FF2B5EF4-FFF2-40B4-BE49-F238E27FC236}">
                <a16:creationId xmlns:a16="http://schemas.microsoft.com/office/drawing/2014/main" id="{DA1654E1-5249-6A41-986A-E3D588FE999B}"/>
              </a:ext>
            </a:extLst>
          </p:cNvPr>
          <p:cNvCxnSpPr>
            <a:cxnSpLocks/>
            <a:stCxn id="821" idx="3"/>
          </p:cNvCxnSpPr>
          <p:nvPr/>
        </p:nvCxnSpPr>
        <p:spPr>
          <a:xfrm flipV="1">
            <a:off x="425905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25" name="Elbow Connector 824">
            <a:extLst>
              <a:ext uri="{FF2B5EF4-FFF2-40B4-BE49-F238E27FC236}">
                <a16:creationId xmlns:a16="http://schemas.microsoft.com/office/drawing/2014/main" id="{1C2EAB21-657E-B94A-A7CE-7450C76E9BA7}"/>
              </a:ext>
            </a:extLst>
          </p:cNvPr>
          <p:cNvCxnSpPr>
            <a:cxnSpLocks/>
            <a:stCxn id="822" idx="3"/>
          </p:cNvCxnSpPr>
          <p:nvPr/>
        </p:nvCxnSpPr>
        <p:spPr>
          <a:xfrm flipV="1">
            <a:off x="5024434"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Elbow Connector 825">
            <a:extLst>
              <a:ext uri="{FF2B5EF4-FFF2-40B4-BE49-F238E27FC236}">
                <a16:creationId xmlns:a16="http://schemas.microsoft.com/office/drawing/2014/main" id="{27BA01CE-0A45-674F-875B-5AE298C9E525}"/>
              </a:ext>
            </a:extLst>
          </p:cNvPr>
          <p:cNvCxnSpPr>
            <a:cxnSpLocks/>
            <a:endCxn id="822" idx="1"/>
          </p:cNvCxnSpPr>
          <p:nvPr/>
        </p:nvCxnSpPr>
        <p:spPr>
          <a:xfrm rot="16200000" flipH="1">
            <a:off x="443368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8380D519-585B-244E-9571-3811C5B8A993}"/>
              </a:ext>
            </a:extLst>
          </p:cNvPr>
          <p:cNvCxnSpPr>
            <a:cxnSpLocks/>
            <a:endCxn id="828" idx="2"/>
          </p:cNvCxnSpPr>
          <p:nvPr/>
        </p:nvCxnSpPr>
        <p:spPr>
          <a:xfrm>
            <a:off x="387048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28" name="Oval 827">
            <a:extLst>
              <a:ext uri="{FF2B5EF4-FFF2-40B4-BE49-F238E27FC236}">
                <a16:creationId xmlns:a16="http://schemas.microsoft.com/office/drawing/2014/main" id="{A4DEAC0E-A6F5-7842-9F8B-D02D7CF26323}"/>
              </a:ext>
            </a:extLst>
          </p:cNvPr>
          <p:cNvSpPr/>
          <p:nvPr/>
        </p:nvSpPr>
        <p:spPr>
          <a:xfrm flipV="1">
            <a:off x="5286875"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9" name="Elbow Connector 828">
            <a:extLst>
              <a:ext uri="{FF2B5EF4-FFF2-40B4-BE49-F238E27FC236}">
                <a16:creationId xmlns:a16="http://schemas.microsoft.com/office/drawing/2014/main" id="{8321190B-741C-8E44-BBD9-D5FF5AEB8A3E}"/>
              </a:ext>
            </a:extLst>
          </p:cNvPr>
          <p:cNvCxnSpPr>
            <a:cxnSpLocks/>
            <a:stCxn id="833" idx="0"/>
            <a:endCxn id="830" idx="1"/>
          </p:cNvCxnSpPr>
          <p:nvPr/>
        </p:nvCxnSpPr>
        <p:spPr>
          <a:xfrm rot="16200000" flipH="1">
            <a:off x="2092589"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30" name="Rectangle 829">
            <a:extLst>
              <a:ext uri="{FF2B5EF4-FFF2-40B4-BE49-F238E27FC236}">
                <a16:creationId xmlns:a16="http://schemas.microsoft.com/office/drawing/2014/main" id="{DC1DF443-1769-924F-9D86-5274B029A66B}"/>
              </a:ext>
            </a:extLst>
          </p:cNvPr>
          <p:cNvSpPr/>
          <p:nvPr/>
        </p:nvSpPr>
        <p:spPr>
          <a:xfrm flipV="1">
            <a:off x="2297094"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1" name="Diamond 830">
            <a:extLst>
              <a:ext uri="{FF2B5EF4-FFF2-40B4-BE49-F238E27FC236}">
                <a16:creationId xmlns:a16="http://schemas.microsoft.com/office/drawing/2014/main" id="{7E9193B5-C48F-2F4E-A02B-D183299CCBA0}"/>
              </a:ext>
            </a:extLst>
          </p:cNvPr>
          <p:cNvSpPr/>
          <p:nvPr/>
        </p:nvSpPr>
        <p:spPr>
          <a:xfrm flipV="1">
            <a:off x="2962397"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2" name="Arc 831">
            <a:extLst>
              <a:ext uri="{FF2B5EF4-FFF2-40B4-BE49-F238E27FC236}">
                <a16:creationId xmlns:a16="http://schemas.microsoft.com/office/drawing/2014/main" id="{C7A11E88-C2E0-3E49-924A-D8DE86FCA179}"/>
              </a:ext>
            </a:extLst>
          </p:cNvPr>
          <p:cNvSpPr/>
          <p:nvPr/>
        </p:nvSpPr>
        <p:spPr>
          <a:xfrm flipV="1">
            <a:off x="1827529"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833" name="Oval 832">
            <a:extLst>
              <a:ext uri="{FF2B5EF4-FFF2-40B4-BE49-F238E27FC236}">
                <a16:creationId xmlns:a16="http://schemas.microsoft.com/office/drawing/2014/main" id="{95CA380D-BF2D-854E-A364-DC8ACF78173D}"/>
              </a:ext>
            </a:extLst>
          </p:cNvPr>
          <p:cNvSpPr/>
          <p:nvPr/>
        </p:nvSpPr>
        <p:spPr>
          <a:xfrm flipV="1">
            <a:off x="1896161"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34" name="Elbow Connector 833">
            <a:extLst>
              <a:ext uri="{FF2B5EF4-FFF2-40B4-BE49-F238E27FC236}">
                <a16:creationId xmlns:a16="http://schemas.microsoft.com/office/drawing/2014/main" id="{3A00854B-3C06-AD4F-9B9F-CAFD7B9D19CB}"/>
              </a:ext>
            </a:extLst>
          </p:cNvPr>
          <p:cNvCxnSpPr>
            <a:cxnSpLocks/>
            <a:stCxn id="830" idx="3"/>
          </p:cNvCxnSpPr>
          <p:nvPr/>
        </p:nvCxnSpPr>
        <p:spPr>
          <a:xfrm flipV="1">
            <a:off x="2560288"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5" name="Elbow Connector 834">
            <a:extLst>
              <a:ext uri="{FF2B5EF4-FFF2-40B4-BE49-F238E27FC236}">
                <a16:creationId xmlns:a16="http://schemas.microsoft.com/office/drawing/2014/main" id="{3BF6761F-99DB-B640-8671-61508A9DC648}"/>
              </a:ext>
            </a:extLst>
          </p:cNvPr>
          <p:cNvCxnSpPr>
            <a:cxnSpLocks/>
            <a:stCxn id="831" idx="3"/>
          </p:cNvCxnSpPr>
          <p:nvPr/>
        </p:nvCxnSpPr>
        <p:spPr>
          <a:xfrm flipV="1">
            <a:off x="3325663"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6" name="Elbow Connector 835">
            <a:extLst>
              <a:ext uri="{FF2B5EF4-FFF2-40B4-BE49-F238E27FC236}">
                <a16:creationId xmlns:a16="http://schemas.microsoft.com/office/drawing/2014/main" id="{A8FC990D-4781-224A-91CB-040AFA63F549}"/>
              </a:ext>
            </a:extLst>
          </p:cNvPr>
          <p:cNvCxnSpPr>
            <a:cxnSpLocks/>
            <a:endCxn id="831" idx="1"/>
          </p:cNvCxnSpPr>
          <p:nvPr/>
        </p:nvCxnSpPr>
        <p:spPr>
          <a:xfrm rot="16200000" flipH="1">
            <a:off x="2734916"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F8A6CF35-EB8D-0043-ACD2-F00EDEF31C89}"/>
              </a:ext>
            </a:extLst>
          </p:cNvPr>
          <p:cNvCxnSpPr>
            <a:cxnSpLocks/>
            <a:stCxn id="833" idx="6"/>
            <a:endCxn id="838" idx="2"/>
          </p:cNvCxnSpPr>
          <p:nvPr/>
        </p:nvCxnSpPr>
        <p:spPr>
          <a:xfrm>
            <a:off x="2171713"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38" name="Oval 837">
            <a:extLst>
              <a:ext uri="{FF2B5EF4-FFF2-40B4-BE49-F238E27FC236}">
                <a16:creationId xmlns:a16="http://schemas.microsoft.com/office/drawing/2014/main" id="{32027F7F-05D2-6348-A20D-629C5580C0D2}"/>
              </a:ext>
            </a:extLst>
          </p:cNvPr>
          <p:cNvSpPr/>
          <p:nvPr/>
        </p:nvSpPr>
        <p:spPr>
          <a:xfrm flipV="1">
            <a:off x="3588104"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9" name="Rectangle 838">
            <a:extLst>
              <a:ext uri="{FF2B5EF4-FFF2-40B4-BE49-F238E27FC236}">
                <a16:creationId xmlns:a16="http://schemas.microsoft.com/office/drawing/2014/main" id="{9B016CC5-87AB-5449-B23E-71953072033C}"/>
              </a:ext>
            </a:extLst>
          </p:cNvPr>
          <p:cNvSpPr/>
          <p:nvPr/>
        </p:nvSpPr>
        <p:spPr>
          <a:xfrm flipV="1">
            <a:off x="739340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0" name="Arc 839">
            <a:extLst>
              <a:ext uri="{FF2B5EF4-FFF2-40B4-BE49-F238E27FC236}">
                <a16:creationId xmlns:a16="http://schemas.microsoft.com/office/drawing/2014/main" id="{07287A19-B794-F143-9BFE-72914AE73730}"/>
              </a:ext>
            </a:extLst>
          </p:cNvPr>
          <p:cNvSpPr/>
          <p:nvPr/>
        </p:nvSpPr>
        <p:spPr>
          <a:xfrm flipV="1">
            <a:off x="692384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41" name="Elbow Connector 840">
            <a:extLst>
              <a:ext uri="{FF2B5EF4-FFF2-40B4-BE49-F238E27FC236}">
                <a16:creationId xmlns:a16="http://schemas.microsoft.com/office/drawing/2014/main" id="{B0362C33-C17A-8A4D-8F67-95239BB83C90}"/>
              </a:ext>
            </a:extLst>
          </p:cNvPr>
          <p:cNvCxnSpPr>
            <a:cxnSpLocks/>
            <a:stCxn id="839" idx="3"/>
          </p:cNvCxnSpPr>
          <p:nvPr/>
        </p:nvCxnSpPr>
        <p:spPr>
          <a:xfrm flipV="1">
            <a:off x="765660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F933C5AE-0BE9-7349-BA57-9D22FC11D284}"/>
              </a:ext>
            </a:extLst>
          </p:cNvPr>
          <p:cNvCxnSpPr>
            <a:cxnSpLocks/>
          </p:cNvCxnSpPr>
          <p:nvPr/>
        </p:nvCxnSpPr>
        <p:spPr>
          <a:xfrm>
            <a:off x="7268027" y="618453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3" name="Oval 842">
            <a:extLst>
              <a:ext uri="{FF2B5EF4-FFF2-40B4-BE49-F238E27FC236}">
                <a16:creationId xmlns:a16="http://schemas.microsoft.com/office/drawing/2014/main" id="{792BEF05-EE47-A146-B61E-275AB5C94BEB}"/>
              </a:ext>
            </a:extLst>
          </p:cNvPr>
          <p:cNvSpPr/>
          <p:nvPr/>
        </p:nvSpPr>
        <p:spPr>
          <a:xfrm flipV="1">
            <a:off x="8684417"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44" name="Straight Connector 843">
            <a:extLst>
              <a:ext uri="{FF2B5EF4-FFF2-40B4-BE49-F238E27FC236}">
                <a16:creationId xmlns:a16="http://schemas.microsoft.com/office/drawing/2014/main" id="{6426150F-EE14-444A-9790-12DA95A8AA45}"/>
              </a:ext>
            </a:extLst>
          </p:cNvPr>
          <p:cNvCxnSpPr>
            <a:cxnSpLocks/>
          </p:cNvCxnSpPr>
          <p:nvPr/>
        </p:nvCxnSpPr>
        <p:spPr>
          <a:xfrm>
            <a:off x="8526692" y="618453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5" name="Oval 844">
            <a:extLst>
              <a:ext uri="{FF2B5EF4-FFF2-40B4-BE49-F238E27FC236}">
                <a16:creationId xmlns:a16="http://schemas.microsoft.com/office/drawing/2014/main" id="{977EC639-FAC9-E441-9D31-7C61F4C733A8}"/>
              </a:ext>
            </a:extLst>
          </p:cNvPr>
          <p:cNvSpPr/>
          <p:nvPr/>
        </p:nvSpPr>
        <p:spPr>
          <a:xfrm>
            <a:off x="805617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46" name="Oval 845">
            <a:extLst>
              <a:ext uri="{FF2B5EF4-FFF2-40B4-BE49-F238E27FC236}">
                <a16:creationId xmlns:a16="http://schemas.microsoft.com/office/drawing/2014/main" id="{EE71E306-B5F0-C04A-B613-6AF6CF4A2B78}"/>
              </a:ext>
            </a:extLst>
          </p:cNvPr>
          <p:cNvSpPr/>
          <p:nvPr/>
        </p:nvSpPr>
        <p:spPr>
          <a:xfrm>
            <a:off x="821584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7" name="Oval 846">
            <a:extLst>
              <a:ext uri="{FF2B5EF4-FFF2-40B4-BE49-F238E27FC236}">
                <a16:creationId xmlns:a16="http://schemas.microsoft.com/office/drawing/2014/main" id="{42FF92FF-770D-E84E-8F77-A9C179CEBC43}"/>
              </a:ext>
            </a:extLst>
          </p:cNvPr>
          <p:cNvSpPr/>
          <p:nvPr/>
        </p:nvSpPr>
        <p:spPr>
          <a:xfrm>
            <a:off x="8373500"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8" name="Google Shape;399;p3">
            <a:extLst>
              <a:ext uri="{FF2B5EF4-FFF2-40B4-BE49-F238E27FC236}">
                <a16:creationId xmlns:a16="http://schemas.microsoft.com/office/drawing/2014/main" id="{E93E5A0F-C5D6-5F48-AA03-807A2613252E}"/>
              </a:ext>
            </a:extLst>
          </p:cNvPr>
          <p:cNvSpPr/>
          <p:nvPr/>
        </p:nvSpPr>
        <p:spPr>
          <a:xfrm rot="16200000">
            <a:off x="1314421" y="603194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849" name="Straight Connector 848">
            <a:extLst>
              <a:ext uri="{FF2B5EF4-FFF2-40B4-BE49-F238E27FC236}">
                <a16:creationId xmlns:a16="http://schemas.microsoft.com/office/drawing/2014/main" id="{A257543F-DD24-C740-9E86-11AE57ED1367}"/>
              </a:ext>
            </a:extLst>
          </p:cNvPr>
          <p:cNvCxnSpPr>
            <a:cxnSpLocks/>
            <a:stCxn id="848" idx="2"/>
          </p:cNvCxnSpPr>
          <p:nvPr/>
        </p:nvCxnSpPr>
        <p:spPr>
          <a:xfrm>
            <a:off x="1625917" y="618595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0" name="TextBox 849">
            <a:extLst>
              <a:ext uri="{FF2B5EF4-FFF2-40B4-BE49-F238E27FC236}">
                <a16:creationId xmlns:a16="http://schemas.microsoft.com/office/drawing/2014/main" id="{51F5CCB8-A785-104A-80A7-4B060829A16F}"/>
              </a:ext>
            </a:extLst>
          </p:cNvPr>
          <p:cNvSpPr txBox="1"/>
          <p:nvPr/>
        </p:nvSpPr>
        <p:spPr>
          <a:xfrm>
            <a:off x="755300" y="5971154"/>
            <a:ext cx="441146"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of</a:t>
            </a:r>
          </a:p>
        </p:txBody>
      </p:sp>
      <p:sp>
        <p:nvSpPr>
          <p:cNvPr id="851" name="TextBox 850">
            <a:extLst>
              <a:ext uri="{FF2B5EF4-FFF2-40B4-BE49-F238E27FC236}">
                <a16:creationId xmlns:a16="http://schemas.microsoft.com/office/drawing/2014/main" id="{4971DE66-088C-574A-83F8-094312473440}"/>
              </a:ext>
            </a:extLst>
          </p:cNvPr>
          <p:cNvSpPr txBox="1"/>
          <p:nvPr/>
        </p:nvSpPr>
        <p:spPr>
          <a:xfrm>
            <a:off x="11315092" y="5951694"/>
            <a:ext cx="800219"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Paris</a:t>
            </a:r>
          </a:p>
        </p:txBody>
      </p:sp>
      <p:sp>
        <p:nvSpPr>
          <p:cNvPr id="852" name="Google Shape;399;p3">
            <a:extLst>
              <a:ext uri="{FF2B5EF4-FFF2-40B4-BE49-F238E27FC236}">
                <a16:creationId xmlns:a16="http://schemas.microsoft.com/office/drawing/2014/main" id="{D0399319-AD5A-F04C-B7BF-B29A0AA1AE41}"/>
              </a:ext>
            </a:extLst>
          </p:cNvPr>
          <p:cNvSpPr/>
          <p:nvPr/>
        </p:nvSpPr>
        <p:spPr>
          <a:xfrm rot="5400000" flipH="1">
            <a:off x="10943014" y="603356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854" name="Oval 853">
            <a:extLst>
              <a:ext uri="{FF2B5EF4-FFF2-40B4-BE49-F238E27FC236}">
                <a16:creationId xmlns:a16="http://schemas.microsoft.com/office/drawing/2014/main" id="{A8A0835A-9B4B-F347-B7FA-831DD1045B06}"/>
              </a:ext>
            </a:extLst>
          </p:cNvPr>
          <p:cNvSpPr/>
          <p:nvPr/>
        </p:nvSpPr>
        <p:spPr>
          <a:xfrm flipV="1">
            <a:off x="10382978" y="60467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55" name="Straight Connector 854">
            <a:extLst>
              <a:ext uri="{FF2B5EF4-FFF2-40B4-BE49-F238E27FC236}">
                <a16:creationId xmlns:a16="http://schemas.microsoft.com/office/drawing/2014/main" id="{C9CD3638-1F72-6243-8EE2-9E2463430B15}"/>
              </a:ext>
            </a:extLst>
          </p:cNvPr>
          <p:cNvCxnSpPr>
            <a:cxnSpLocks/>
          </p:cNvCxnSpPr>
          <p:nvPr/>
        </p:nvCxnSpPr>
        <p:spPr>
          <a:xfrm>
            <a:off x="10676246" y="618756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7" name="Diamond 506">
            <a:extLst>
              <a:ext uri="{FF2B5EF4-FFF2-40B4-BE49-F238E27FC236}">
                <a16:creationId xmlns:a16="http://schemas.microsoft.com/office/drawing/2014/main" id="{47BD9A00-BAC1-EE40-AE1A-427717E8EE0C}"/>
              </a:ext>
            </a:extLst>
          </p:cNvPr>
          <p:cNvSpPr/>
          <p:nvPr/>
        </p:nvSpPr>
        <p:spPr>
          <a:xfrm flipV="1">
            <a:off x="4658398" y="23413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78" name="Elbow Connector 877">
            <a:extLst>
              <a:ext uri="{FF2B5EF4-FFF2-40B4-BE49-F238E27FC236}">
                <a16:creationId xmlns:a16="http://schemas.microsoft.com/office/drawing/2014/main" id="{FC89F406-BC6E-0D40-9F01-AB2A2ECCB9F3}"/>
              </a:ext>
            </a:extLst>
          </p:cNvPr>
          <p:cNvCxnSpPr>
            <a:cxnSpLocks/>
            <a:stCxn id="496" idx="6"/>
            <a:endCxn id="854" idx="2"/>
          </p:cNvCxnSpPr>
          <p:nvPr/>
        </p:nvCxnSpPr>
        <p:spPr>
          <a:xfrm>
            <a:off x="2168943" y="2239399"/>
            <a:ext cx="8214035" cy="3945127"/>
          </a:xfrm>
          <a:prstGeom prst="bentConnector3">
            <a:avLst>
              <a:gd name="adj1" fmla="val 60444"/>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4" name="Diamond 873">
            <a:extLst>
              <a:ext uri="{FF2B5EF4-FFF2-40B4-BE49-F238E27FC236}">
                <a16:creationId xmlns:a16="http://schemas.microsoft.com/office/drawing/2014/main" id="{3919F792-ECDB-3F47-8EDF-BEE3C866FC71}"/>
              </a:ext>
            </a:extLst>
          </p:cNvPr>
          <p:cNvSpPr/>
          <p:nvPr/>
        </p:nvSpPr>
        <p:spPr>
          <a:xfrm>
            <a:off x="3839203" y="1529209"/>
            <a:ext cx="1987634" cy="198763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137160" rIns="0" bIns="0" rtlCol="0" anchor="ctr"/>
          <a:lstStyle/>
          <a:p>
            <a:pPr algn="ctr"/>
            <a:r>
              <a:rPr lang="en-US" sz="2000" dirty="0" err="1">
                <a:solidFill>
                  <a:schemeClr val="tx1"/>
                </a:solidFill>
              </a:rPr>
              <a:t>Midlayer</a:t>
            </a:r>
            <a:r>
              <a:rPr lang="en-US" sz="2000" dirty="0">
                <a:solidFill>
                  <a:schemeClr val="tx1"/>
                </a:solidFill>
              </a:rPr>
              <a:t> MLP</a:t>
            </a:r>
          </a:p>
        </p:txBody>
      </p:sp>
      <p:grpSp>
        <p:nvGrpSpPr>
          <p:cNvPr id="885" name="Group 884">
            <a:extLst>
              <a:ext uri="{FF2B5EF4-FFF2-40B4-BE49-F238E27FC236}">
                <a16:creationId xmlns:a16="http://schemas.microsoft.com/office/drawing/2014/main" id="{91F3089D-07B4-9F41-AB99-DE3DA333607F}"/>
              </a:ext>
            </a:extLst>
          </p:cNvPr>
          <p:cNvGrpSpPr/>
          <p:nvPr/>
        </p:nvGrpSpPr>
        <p:grpSpPr>
          <a:xfrm>
            <a:off x="5270928" y="2350775"/>
            <a:ext cx="5754465" cy="3854805"/>
            <a:chOff x="4901504" y="2163974"/>
            <a:chExt cx="5754465" cy="3854805"/>
          </a:xfrm>
        </p:grpSpPr>
        <p:grpSp>
          <p:nvGrpSpPr>
            <p:cNvPr id="877" name="Group 876">
              <a:extLst>
                <a:ext uri="{FF2B5EF4-FFF2-40B4-BE49-F238E27FC236}">
                  <a16:creationId xmlns:a16="http://schemas.microsoft.com/office/drawing/2014/main" id="{BA35E5B6-ED20-6E4A-B366-063277FA41E9}"/>
                </a:ext>
              </a:extLst>
            </p:cNvPr>
            <p:cNvGrpSpPr/>
            <p:nvPr/>
          </p:nvGrpSpPr>
          <p:grpSpPr>
            <a:xfrm>
              <a:off x="4901504" y="2163974"/>
              <a:ext cx="5754465" cy="3854805"/>
              <a:chOff x="5047515" y="2056404"/>
              <a:chExt cx="5754465" cy="3854805"/>
            </a:xfrm>
          </p:grpSpPr>
          <p:sp>
            <p:nvSpPr>
              <p:cNvPr id="875" name="Cloud 874">
                <a:extLst>
                  <a:ext uri="{FF2B5EF4-FFF2-40B4-BE49-F238E27FC236}">
                    <a16:creationId xmlns:a16="http://schemas.microsoft.com/office/drawing/2014/main" id="{E6D07DFB-EF07-054F-8F8F-F5DF4D753745}"/>
                  </a:ext>
                </a:extLst>
              </p:cNvPr>
              <p:cNvSpPr/>
              <p:nvPr/>
            </p:nvSpPr>
            <p:spPr>
              <a:xfrm rot="11332114">
                <a:off x="5047515" y="2056404"/>
                <a:ext cx="5754465" cy="3854805"/>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6" name="TextBox 875">
                <a:extLst>
                  <a:ext uri="{FF2B5EF4-FFF2-40B4-BE49-F238E27FC236}">
                    <a16:creationId xmlns:a16="http://schemas.microsoft.com/office/drawing/2014/main" id="{8051A20C-5237-CE4F-B659-23791BB761C7}"/>
                  </a:ext>
                </a:extLst>
              </p:cNvPr>
              <p:cNvSpPr txBox="1"/>
              <p:nvPr/>
            </p:nvSpPr>
            <p:spPr>
              <a:xfrm>
                <a:off x="5542244" y="2778956"/>
                <a:ext cx="4813932" cy="2554545"/>
              </a:xfrm>
              <a:prstGeom prst="rect">
                <a:avLst/>
              </a:prstGeom>
              <a:noFill/>
            </p:spPr>
            <p:txBody>
              <a:bodyPr wrap="square" rtlCol="0">
                <a:spAutoFit/>
              </a:bodyPr>
              <a:lstStyle/>
              <a:p>
                <a:pPr algn="ctr"/>
                <a:r>
                  <a:rPr lang="en-US" sz="3200" dirty="0"/>
                  <a:t>Can we change</a:t>
                </a:r>
                <a:br>
                  <a:rPr lang="en-US" sz="3200" dirty="0"/>
                </a:br>
                <a:r>
                  <a:rPr lang="en-US" sz="3200" dirty="0"/>
                  <a:t>knowledge here?</a:t>
                </a:r>
              </a:p>
              <a:p>
                <a:pPr algn="ctr"/>
                <a:endParaRPr lang="en-US" sz="3200" dirty="0"/>
              </a:p>
              <a:p>
                <a:pPr algn="ctr"/>
                <a:r>
                  <a:rPr lang="en-US" sz="3200" dirty="0"/>
                  <a:t>Can we put the Eiffel Tower in a new city?</a:t>
                </a:r>
              </a:p>
            </p:txBody>
          </p:sp>
        </p:grpSp>
        <p:cxnSp>
          <p:nvCxnSpPr>
            <p:cNvPr id="883" name="Straight Arrow Connector 882">
              <a:extLst>
                <a:ext uri="{FF2B5EF4-FFF2-40B4-BE49-F238E27FC236}">
                  <a16:creationId xmlns:a16="http://schemas.microsoft.com/office/drawing/2014/main" id="{134D85F1-1B87-CB42-9EC2-B3AEF5239D68}"/>
                </a:ext>
              </a:extLst>
            </p:cNvPr>
            <p:cNvCxnSpPr>
              <a:cxnSpLocks/>
            </p:cNvCxnSpPr>
            <p:nvPr/>
          </p:nvCxnSpPr>
          <p:spPr>
            <a:xfrm flipH="1" flipV="1">
              <a:off x="5135468" y="2750972"/>
              <a:ext cx="1206920" cy="669950"/>
            </a:xfrm>
            <a:prstGeom prst="straightConnector1">
              <a:avLst/>
            </a:prstGeom>
            <a:ln w="2540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46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507"/>
                                        </p:tgtEl>
                                      </p:cBhvr>
                                      <p:by x="400000" y="400000"/>
                                    </p:animScale>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7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animBg="1"/>
      <p:bldP spid="874"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62E936-3A77-344D-B21D-A3779A2A9EAD}"/>
              </a:ext>
            </a:extLst>
          </p:cNvPr>
          <p:cNvSpPr txBox="1">
            <a:spLocks/>
          </p:cNvSpPr>
          <p:nvPr/>
        </p:nvSpPr>
        <p:spPr>
          <a:xfrm>
            <a:off x="0" y="0"/>
            <a:ext cx="1219199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Knowledge Editing</a:t>
            </a:r>
          </a:p>
        </p:txBody>
      </p:sp>
      <p:cxnSp>
        <p:nvCxnSpPr>
          <p:cNvPr id="393" name="Elbow Connector 392">
            <a:extLst>
              <a:ext uri="{FF2B5EF4-FFF2-40B4-BE49-F238E27FC236}">
                <a16:creationId xmlns:a16="http://schemas.microsoft.com/office/drawing/2014/main" id="{7F8C177A-6789-BF4B-80BD-9A553C477E33}"/>
              </a:ext>
            </a:extLst>
          </p:cNvPr>
          <p:cNvCxnSpPr>
            <a:cxnSpLocks/>
            <a:stCxn id="411" idx="0"/>
            <a:endCxn id="394" idx="1"/>
          </p:cNvCxnSpPr>
          <p:nvPr/>
        </p:nvCxnSpPr>
        <p:spPr>
          <a:xfrm rot="16200000" flipH="1">
            <a:off x="3785177" y="1657682"/>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4" name="Rectangle 393">
            <a:extLst>
              <a:ext uri="{FF2B5EF4-FFF2-40B4-BE49-F238E27FC236}">
                <a16:creationId xmlns:a16="http://schemas.microsoft.com/office/drawing/2014/main" id="{D10A02ED-2F48-8344-BEAB-425709ABF7AD}"/>
              </a:ext>
            </a:extLst>
          </p:cNvPr>
          <p:cNvSpPr/>
          <p:nvPr/>
        </p:nvSpPr>
        <p:spPr>
          <a:xfrm flipV="1">
            <a:off x="399309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5" name="Elbow Connector 394">
            <a:extLst>
              <a:ext uri="{FF2B5EF4-FFF2-40B4-BE49-F238E27FC236}">
                <a16:creationId xmlns:a16="http://schemas.microsoft.com/office/drawing/2014/main" id="{DF409FC5-C333-534E-9CE5-1FA0AC04A96A}"/>
              </a:ext>
            </a:extLst>
          </p:cNvPr>
          <p:cNvCxnSpPr>
            <a:cxnSpLocks/>
            <a:stCxn id="394" idx="3"/>
          </p:cNvCxnSpPr>
          <p:nvPr/>
        </p:nvCxnSpPr>
        <p:spPr>
          <a:xfrm flipV="1">
            <a:off x="425628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397" name="Diamond 396">
            <a:extLst>
              <a:ext uri="{FF2B5EF4-FFF2-40B4-BE49-F238E27FC236}">
                <a16:creationId xmlns:a16="http://schemas.microsoft.com/office/drawing/2014/main" id="{2225CEDD-2797-D549-B5EF-C405969CF276}"/>
              </a:ext>
            </a:extLst>
          </p:cNvPr>
          <p:cNvSpPr/>
          <p:nvPr/>
        </p:nvSpPr>
        <p:spPr>
          <a:xfrm flipV="1">
            <a:off x="4658399"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98" name="Elbow Connector 397">
            <a:extLst>
              <a:ext uri="{FF2B5EF4-FFF2-40B4-BE49-F238E27FC236}">
                <a16:creationId xmlns:a16="http://schemas.microsoft.com/office/drawing/2014/main" id="{C5821BA8-0916-1C4F-8DEB-72B162EEA52B}"/>
              </a:ext>
            </a:extLst>
          </p:cNvPr>
          <p:cNvCxnSpPr>
            <a:cxnSpLocks/>
            <a:stCxn id="397" idx="3"/>
          </p:cNvCxnSpPr>
          <p:nvPr/>
        </p:nvCxnSpPr>
        <p:spPr>
          <a:xfrm flipV="1">
            <a:off x="502166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9" name="Elbow Connector 398">
            <a:extLst>
              <a:ext uri="{FF2B5EF4-FFF2-40B4-BE49-F238E27FC236}">
                <a16:creationId xmlns:a16="http://schemas.microsoft.com/office/drawing/2014/main" id="{59A61C87-C833-4E40-9966-A9F77DED745C}"/>
              </a:ext>
            </a:extLst>
          </p:cNvPr>
          <p:cNvCxnSpPr>
            <a:cxnSpLocks/>
            <a:endCxn id="397" idx="1"/>
          </p:cNvCxnSpPr>
          <p:nvPr/>
        </p:nvCxnSpPr>
        <p:spPr>
          <a:xfrm rot="16200000" flipH="1">
            <a:off x="4430918"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1571FB2E-B3B5-E144-8BD1-AC5DEE1C70FE}"/>
              </a:ext>
            </a:extLst>
          </p:cNvPr>
          <p:cNvCxnSpPr>
            <a:cxnSpLocks/>
            <a:endCxn id="401" idx="2"/>
          </p:cNvCxnSpPr>
          <p:nvPr/>
        </p:nvCxnSpPr>
        <p:spPr>
          <a:xfrm>
            <a:off x="386771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1" name="Oval 400">
            <a:extLst>
              <a:ext uri="{FF2B5EF4-FFF2-40B4-BE49-F238E27FC236}">
                <a16:creationId xmlns:a16="http://schemas.microsoft.com/office/drawing/2014/main" id="{1E658D5F-F93A-FE47-B32B-C111E5F29778}"/>
              </a:ext>
            </a:extLst>
          </p:cNvPr>
          <p:cNvSpPr/>
          <p:nvPr/>
        </p:nvSpPr>
        <p:spPr>
          <a:xfrm flipV="1">
            <a:off x="5284105"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3" name="Elbow Connector 402">
            <a:extLst>
              <a:ext uri="{FF2B5EF4-FFF2-40B4-BE49-F238E27FC236}">
                <a16:creationId xmlns:a16="http://schemas.microsoft.com/office/drawing/2014/main" id="{98BE3D0D-C1B8-7047-9652-F6FB692A9E9A}"/>
              </a:ext>
            </a:extLst>
          </p:cNvPr>
          <p:cNvCxnSpPr>
            <a:cxnSpLocks/>
            <a:stCxn id="445" idx="0"/>
            <a:endCxn id="404" idx="1"/>
          </p:cNvCxnSpPr>
          <p:nvPr/>
        </p:nvCxnSpPr>
        <p:spPr>
          <a:xfrm rot="16200000" flipH="1">
            <a:off x="2089820" y="1661096"/>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4" name="Rectangle 403">
            <a:extLst>
              <a:ext uri="{FF2B5EF4-FFF2-40B4-BE49-F238E27FC236}">
                <a16:creationId xmlns:a16="http://schemas.microsoft.com/office/drawing/2014/main" id="{491B1B64-42FC-7C4D-9DE9-DF65E346E483}"/>
              </a:ext>
            </a:extLst>
          </p:cNvPr>
          <p:cNvSpPr/>
          <p:nvPr/>
        </p:nvSpPr>
        <p:spPr>
          <a:xfrm flipV="1">
            <a:off x="2294325" y="173400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5" name="Elbow Connector 404">
            <a:extLst>
              <a:ext uri="{FF2B5EF4-FFF2-40B4-BE49-F238E27FC236}">
                <a16:creationId xmlns:a16="http://schemas.microsoft.com/office/drawing/2014/main" id="{E3518B90-4886-DB4A-819A-10ACE729A192}"/>
              </a:ext>
            </a:extLst>
          </p:cNvPr>
          <p:cNvCxnSpPr>
            <a:cxnSpLocks/>
            <a:stCxn id="404" idx="3"/>
          </p:cNvCxnSpPr>
          <p:nvPr/>
        </p:nvCxnSpPr>
        <p:spPr>
          <a:xfrm flipV="1">
            <a:off x="2557520" y="158197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07" name="Diamond 406">
            <a:extLst>
              <a:ext uri="{FF2B5EF4-FFF2-40B4-BE49-F238E27FC236}">
                <a16:creationId xmlns:a16="http://schemas.microsoft.com/office/drawing/2014/main" id="{B51559DB-8487-DB4A-A25D-FED4C3CF223E}"/>
              </a:ext>
            </a:extLst>
          </p:cNvPr>
          <p:cNvSpPr/>
          <p:nvPr/>
        </p:nvSpPr>
        <p:spPr>
          <a:xfrm flipV="1">
            <a:off x="2959628" y="1683969"/>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08" name="Elbow Connector 407">
            <a:extLst>
              <a:ext uri="{FF2B5EF4-FFF2-40B4-BE49-F238E27FC236}">
                <a16:creationId xmlns:a16="http://schemas.microsoft.com/office/drawing/2014/main" id="{E9AA2E44-39F0-6544-8382-3BD52F688F4E}"/>
              </a:ext>
            </a:extLst>
          </p:cNvPr>
          <p:cNvCxnSpPr>
            <a:cxnSpLocks/>
            <a:stCxn id="407" idx="3"/>
          </p:cNvCxnSpPr>
          <p:nvPr/>
        </p:nvCxnSpPr>
        <p:spPr>
          <a:xfrm flipV="1">
            <a:off x="3322894" y="158197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Elbow Connector 408">
            <a:extLst>
              <a:ext uri="{FF2B5EF4-FFF2-40B4-BE49-F238E27FC236}">
                <a16:creationId xmlns:a16="http://schemas.microsoft.com/office/drawing/2014/main" id="{219BD851-1593-934C-82F8-6ACAE243147D}"/>
              </a:ext>
            </a:extLst>
          </p:cNvPr>
          <p:cNvCxnSpPr>
            <a:cxnSpLocks/>
            <a:endCxn id="407" idx="1"/>
          </p:cNvCxnSpPr>
          <p:nvPr/>
        </p:nvCxnSpPr>
        <p:spPr>
          <a:xfrm rot="16200000" flipH="1">
            <a:off x="2732147" y="1638121"/>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CB9F12AC-2A46-A743-B06E-EBEB2F07A82F}"/>
              </a:ext>
            </a:extLst>
          </p:cNvPr>
          <p:cNvCxnSpPr>
            <a:cxnSpLocks/>
            <a:stCxn id="445" idx="6"/>
            <a:endCxn id="411" idx="2"/>
          </p:cNvCxnSpPr>
          <p:nvPr/>
        </p:nvCxnSpPr>
        <p:spPr>
          <a:xfrm>
            <a:off x="2168943" y="1581973"/>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1" name="Oval 410">
            <a:extLst>
              <a:ext uri="{FF2B5EF4-FFF2-40B4-BE49-F238E27FC236}">
                <a16:creationId xmlns:a16="http://schemas.microsoft.com/office/drawing/2014/main" id="{224997BF-0566-5043-B45B-1AFF61FA7690}"/>
              </a:ext>
            </a:extLst>
          </p:cNvPr>
          <p:cNvSpPr/>
          <p:nvPr/>
        </p:nvSpPr>
        <p:spPr>
          <a:xfrm flipV="1">
            <a:off x="3585334" y="144419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1" name="Diamond 440">
            <a:extLst>
              <a:ext uri="{FF2B5EF4-FFF2-40B4-BE49-F238E27FC236}">
                <a16:creationId xmlns:a16="http://schemas.microsoft.com/office/drawing/2014/main" id="{5ECF96EA-BB0D-CA4A-8DB7-956D4205D9D6}"/>
              </a:ext>
            </a:extLst>
          </p:cNvPr>
          <p:cNvSpPr/>
          <p:nvPr/>
        </p:nvSpPr>
        <p:spPr>
          <a:xfrm flipV="1">
            <a:off x="9757560"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2" name="Elbow Connector 441">
            <a:extLst>
              <a:ext uri="{FF2B5EF4-FFF2-40B4-BE49-F238E27FC236}">
                <a16:creationId xmlns:a16="http://schemas.microsoft.com/office/drawing/2014/main" id="{E5D28257-4695-B249-B35E-659F305A3A18}"/>
              </a:ext>
            </a:extLst>
          </p:cNvPr>
          <p:cNvCxnSpPr>
            <a:cxnSpLocks/>
            <a:stCxn id="441" idx="3"/>
          </p:cNvCxnSpPr>
          <p:nvPr/>
        </p:nvCxnSpPr>
        <p:spPr>
          <a:xfrm flipV="1">
            <a:off x="10120826"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Elbow Connector 442">
            <a:extLst>
              <a:ext uri="{FF2B5EF4-FFF2-40B4-BE49-F238E27FC236}">
                <a16:creationId xmlns:a16="http://schemas.microsoft.com/office/drawing/2014/main" id="{FD72471E-64B4-3448-A072-48612DACA9F4}"/>
              </a:ext>
            </a:extLst>
          </p:cNvPr>
          <p:cNvCxnSpPr>
            <a:cxnSpLocks/>
            <a:endCxn id="441" idx="1"/>
          </p:cNvCxnSpPr>
          <p:nvPr/>
        </p:nvCxnSpPr>
        <p:spPr>
          <a:xfrm rot="16200000" flipH="1">
            <a:off x="9530079"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E2161C31-6959-0C48-B504-655216F9DD24}"/>
              </a:ext>
            </a:extLst>
          </p:cNvPr>
          <p:cNvCxnSpPr>
            <a:cxnSpLocks/>
            <a:endCxn id="415" idx="2"/>
          </p:cNvCxnSpPr>
          <p:nvPr/>
        </p:nvCxnSpPr>
        <p:spPr>
          <a:xfrm>
            <a:off x="8966877"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5" name="Oval 414">
            <a:extLst>
              <a:ext uri="{FF2B5EF4-FFF2-40B4-BE49-F238E27FC236}">
                <a16:creationId xmlns:a16="http://schemas.microsoft.com/office/drawing/2014/main" id="{A6C2B56F-DDA3-5B4E-9E97-19D29EC16664}"/>
              </a:ext>
            </a:extLst>
          </p:cNvPr>
          <p:cNvSpPr/>
          <p:nvPr/>
        </p:nvSpPr>
        <p:spPr>
          <a:xfrm flipV="1">
            <a:off x="1038326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8" name="Elbow Connector 437">
            <a:extLst>
              <a:ext uri="{FF2B5EF4-FFF2-40B4-BE49-F238E27FC236}">
                <a16:creationId xmlns:a16="http://schemas.microsoft.com/office/drawing/2014/main" id="{89940EFA-29CC-8F4F-A277-FC8AA7DFDE31}"/>
              </a:ext>
            </a:extLst>
          </p:cNvPr>
          <p:cNvCxnSpPr>
            <a:cxnSpLocks/>
            <a:stCxn id="401" idx="0"/>
            <a:endCxn id="439" idx="1"/>
          </p:cNvCxnSpPr>
          <p:nvPr/>
        </p:nvCxnSpPr>
        <p:spPr>
          <a:xfrm rot="16200000" flipH="1">
            <a:off x="5485372" y="1656258"/>
            <a:ext cx="145852" cy="27283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9" name="Rectangle 438">
            <a:extLst>
              <a:ext uri="{FF2B5EF4-FFF2-40B4-BE49-F238E27FC236}">
                <a16:creationId xmlns:a16="http://schemas.microsoft.com/office/drawing/2014/main" id="{D92089E9-9E8B-F546-BCEF-F56A173EABAC}"/>
              </a:ext>
            </a:extLst>
          </p:cNvPr>
          <p:cNvSpPr/>
          <p:nvPr/>
        </p:nvSpPr>
        <p:spPr>
          <a:xfrm flipV="1">
            <a:off x="5694715"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40" name="Elbow Connector 439">
            <a:extLst>
              <a:ext uri="{FF2B5EF4-FFF2-40B4-BE49-F238E27FC236}">
                <a16:creationId xmlns:a16="http://schemas.microsoft.com/office/drawing/2014/main" id="{2C30624F-D02E-774D-8C12-060E5F53485C}"/>
              </a:ext>
            </a:extLst>
          </p:cNvPr>
          <p:cNvCxnSpPr>
            <a:cxnSpLocks/>
            <a:stCxn id="439" idx="3"/>
          </p:cNvCxnSpPr>
          <p:nvPr/>
        </p:nvCxnSpPr>
        <p:spPr>
          <a:xfrm flipV="1">
            <a:off x="5957909"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5" name="Diamond 434">
            <a:extLst>
              <a:ext uri="{FF2B5EF4-FFF2-40B4-BE49-F238E27FC236}">
                <a16:creationId xmlns:a16="http://schemas.microsoft.com/office/drawing/2014/main" id="{33D72490-8612-E045-93E9-9F3489B59D93}"/>
              </a:ext>
            </a:extLst>
          </p:cNvPr>
          <p:cNvSpPr/>
          <p:nvPr/>
        </p:nvSpPr>
        <p:spPr>
          <a:xfrm flipV="1">
            <a:off x="6360018" y="168396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6" name="Elbow Connector 435">
            <a:extLst>
              <a:ext uri="{FF2B5EF4-FFF2-40B4-BE49-F238E27FC236}">
                <a16:creationId xmlns:a16="http://schemas.microsoft.com/office/drawing/2014/main" id="{9C564B50-1FAA-FA47-BEB2-E02311712BB8}"/>
              </a:ext>
            </a:extLst>
          </p:cNvPr>
          <p:cNvCxnSpPr>
            <a:cxnSpLocks/>
            <a:stCxn id="435" idx="3"/>
          </p:cNvCxnSpPr>
          <p:nvPr/>
        </p:nvCxnSpPr>
        <p:spPr>
          <a:xfrm flipV="1">
            <a:off x="6723285" y="1581974"/>
            <a:ext cx="101808" cy="283627"/>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Elbow Connector 436">
            <a:extLst>
              <a:ext uri="{FF2B5EF4-FFF2-40B4-BE49-F238E27FC236}">
                <a16:creationId xmlns:a16="http://schemas.microsoft.com/office/drawing/2014/main" id="{ED302EE7-9E39-E748-9B39-92902A4765EB}"/>
              </a:ext>
            </a:extLst>
          </p:cNvPr>
          <p:cNvCxnSpPr>
            <a:cxnSpLocks/>
            <a:endCxn id="435" idx="1"/>
          </p:cNvCxnSpPr>
          <p:nvPr/>
        </p:nvCxnSpPr>
        <p:spPr>
          <a:xfrm rot="16200000" flipH="1">
            <a:off x="6132537" y="163812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9AFAED5-B480-AB4A-BE15-B2EAE4A54FB1}"/>
              </a:ext>
            </a:extLst>
          </p:cNvPr>
          <p:cNvCxnSpPr>
            <a:cxnSpLocks/>
            <a:endCxn id="419" idx="2"/>
          </p:cNvCxnSpPr>
          <p:nvPr/>
        </p:nvCxnSpPr>
        <p:spPr>
          <a:xfrm>
            <a:off x="5569335" y="1581972"/>
            <a:ext cx="1416390"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19" name="Oval 418">
            <a:extLst>
              <a:ext uri="{FF2B5EF4-FFF2-40B4-BE49-F238E27FC236}">
                <a16:creationId xmlns:a16="http://schemas.microsoft.com/office/drawing/2014/main" id="{824FEC62-0650-DD44-82CC-091DDACEB26A}"/>
              </a:ext>
            </a:extLst>
          </p:cNvPr>
          <p:cNvSpPr/>
          <p:nvPr/>
        </p:nvSpPr>
        <p:spPr>
          <a:xfrm flipV="1">
            <a:off x="6985726"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2" name="Elbow Connector 431">
            <a:extLst>
              <a:ext uri="{FF2B5EF4-FFF2-40B4-BE49-F238E27FC236}">
                <a16:creationId xmlns:a16="http://schemas.microsoft.com/office/drawing/2014/main" id="{A6B21595-E6BF-AC45-8215-7F8155A178E3}"/>
              </a:ext>
            </a:extLst>
          </p:cNvPr>
          <p:cNvCxnSpPr>
            <a:cxnSpLocks/>
            <a:stCxn id="419" idx="0"/>
            <a:endCxn id="433" idx="1"/>
          </p:cNvCxnSpPr>
          <p:nvPr/>
        </p:nvCxnSpPr>
        <p:spPr>
          <a:xfrm rot="16200000" flipH="1">
            <a:off x="7185568" y="1657682"/>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3" name="Rectangle 432">
            <a:extLst>
              <a:ext uri="{FF2B5EF4-FFF2-40B4-BE49-F238E27FC236}">
                <a16:creationId xmlns:a16="http://schemas.microsoft.com/office/drawing/2014/main" id="{03C6BA7B-58F3-3645-AF05-1C032E978472}"/>
              </a:ext>
            </a:extLst>
          </p:cNvPr>
          <p:cNvSpPr/>
          <p:nvPr/>
        </p:nvSpPr>
        <p:spPr>
          <a:xfrm flipV="1">
            <a:off x="739348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4" name="Elbow Connector 433">
            <a:extLst>
              <a:ext uri="{FF2B5EF4-FFF2-40B4-BE49-F238E27FC236}">
                <a16:creationId xmlns:a16="http://schemas.microsoft.com/office/drawing/2014/main" id="{53DEA955-4F48-524D-8667-B8576CA779F9}"/>
              </a:ext>
            </a:extLst>
          </p:cNvPr>
          <p:cNvCxnSpPr>
            <a:cxnSpLocks/>
            <a:stCxn id="433" idx="3"/>
          </p:cNvCxnSpPr>
          <p:nvPr/>
        </p:nvCxnSpPr>
        <p:spPr>
          <a:xfrm flipV="1">
            <a:off x="765668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127DA5E5-D66A-D648-964A-2FE6B081E2F9}"/>
              </a:ext>
            </a:extLst>
          </p:cNvPr>
          <p:cNvCxnSpPr>
            <a:cxnSpLocks/>
          </p:cNvCxnSpPr>
          <p:nvPr/>
        </p:nvCxnSpPr>
        <p:spPr>
          <a:xfrm>
            <a:off x="7268107" y="158197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Elbow Connector 428">
            <a:extLst>
              <a:ext uri="{FF2B5EF4-FFF2-40B4-BE49-F238E27FC236}">
                <a16:creationId xmlns:a16="http://schemas.microsoft.com/office/drawing/2014/main" id="{D60288A2-38E3-3943-B847-71D068CB776E}"/>
              </a:ext>
            </a:extLst>
          </p:cNvPr>
          <p:cNvCxnSpPr>
            <a:cxnSpLocks/>
            <a:stCxn id="423" idx="0"/>
            <a:endCxn id="430" idx="1"/>
          </p:cNvCxnSpPr>
          <p:nvPr/>
        </p:nvCxnSpPr>
        <p:spPr>
          <a:xfrm rot="16200000" flipH="1">
            <a:off x="8884339" y="1657683"/>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30" name="Rectangle 429">
            <a:extLst>
              <a:ext uri="{FF2B5EF4-FFF2-40B4-BE49-F238E27FC236}">
                <a16:creationId xmlns:a16="http://schemas.microsoft.com/office/drawing/2014/main" id="{F8FAD658-4505-5D44-AB36-71DEBE6F3858}"/>
              </a:ext>
            </a:extLst>
          </p:cNvPr>
          <p:cNvSpPr/>
          <p:nvPr/>
        </p:nvSpPr>
        <p:spPr>
          <a:xfrm flipV="1">
            <a:off x="9092257" y="173400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31" name="Elbow Connector 430">
            <a:extLst>
              <a:ext uri="{FF2B5EF4-FFF2-40B4-BE49-F238E27FC236}">
                <a16:creationId xmlns:a16="http://schemas.microsoft.com/office/drawing/2014/main" id="{19802C58-ABDB-8348-9E3F-0074FDC7C728}"/>
              </a:ext>
            </a:extLst>
          </p:cNvPr>
          <p:cNvCxnSpPr>
            <a:cxnSpLocks/>
            <a:stCxn id="430" idx="3"/>
          </p:cNvCxnSpPr>
          <p:nvPr/>
        </p:nvCxnSpPr>
        <p:spPr>
          <a:xfrm flipV="1">
            <a:off x="9355451" y="158197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23" name="Oval 422">
            <a:extLst>
              <a:ext uri="{FF2B5EF4-FFF2-40B4-BE49-F238E27FC236}">
                <a16:creationId xmlns:a16="http://schemas.microsoft.com/office/drawing/2014/main" id="{C6929F0A-D2E2-CD49-B484-24656AB6A55B}"/>
              </a:ext>
            </a:extLst>
          </p:cNvPr>
          <p:cNvSpPr/>
          <p:nvPr/>
        </p:nvSpPr>
        <p:spPr>
          <a:xfrm flipV="1">
            <a:off x="8684497"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25" name="Straight Connector 424">
            <a:extLst>
              <a:ext uri="{FF2B5EF4-FFF2-40B4-BE49-F238E27FC236}">
                <a16:creationId xmlns:a16="http://schemas.microsoft.com/office/drawing/2014/main" id="{943AD127-B43D-8447-99B6-973EA8069D10}"/>
              </a:ext>
            </a:extLst>
          </p:cNvPr>
          <p:cNvCxnSpPr>
            <a:cxnSpLocks/>
          </p:cNvCxnSpPr>
          <p:nvPr/>
        </p:nvCxnSpPr>
        <p:spPr>
          <a:xfrm>
            <a:off x="8526772" y="158197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26" name="Oval 425">
            <a:extLst>
              <a:ext uri="{FF2B5EF4-FFF2-40B4-BE49-F238E27FC236}">
                <a16:creationId xmlns:a16="http://schemas.microsoft.com/office/drawing/2014/main" id="{6FAA325A-8F8C-644E-B8DC-886076140CAA}"/>
              </a:ext>
            </a:extLst>
          </p:cNvPr>
          <p:cNvSpPr/>
          <p:nvPr/>
        </p:nvSpPr>
        <p:spPr>
          <a:xfrm>
            <a:off x="805625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27" name="Oval 426">
            <a:extLst>
              <a:ext uri="{FF2B5EF4-FFF2-40B4-BE49-F238E27FC236}">
                <a16:creationId xmlns:a16="http://schemas.microsoft.com/office/drawing/2014/main" id="{2180CF6A-D01C-9143-A4BB-DFC530CED8BA}"/>
              </a:ext>
            </a:extLst>
          </p:cNvPr>
          <p:cNvSpPr/>
          <p:nvPr/>
        </p:nvSpPr>
        <p:spPr>
          <a:xfrm>
            <a:off x="8215926"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8" name="Oval 427">
            <a:extLst>
              <a:ext uri="{FF2B5EF4-FFF2-40B4-BE49-F238E27FC236}">
                <a16:creationId xmlns:a16="http://schemas.microsoft.com/office/drawing/2014/main" id="{6B268A4F-B61C-C846-ABE5-9A12DC738DB2}"/>
              </a:ext>
            </a:extLst>
          </p:cNvPr>
          <p:cNvSpPr/>
          <p:nvPr/>
        </p:nvSpPr>
        <p:spPr>
          <a:xfrm>
            <a:off x="8373580" y="154834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5" name="Oval 444">
            <a:extLst>
              <a:ext uri="{FF2B5EF4-FFF2-40B4-BE49-F238E27FC236}">
                <a16:creationId xmlns:a16="http://schemas.microsoft.com/office/drawing/2014/main" id="{951F79B1-FDC1-0B40-948D-560869A4995F}"/>
              </a:ext>
            </a:extLst>
          </p:cNvPr>
          <p:cNvSpPr/>
          <p:nvPr/>
        </p:nvSpPr>
        <p:spPr>
          <a:xfrm flipV="1">
            <a:off x="1893392" y="144419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6" name="Google Shape;399;p3">
            <a:extLst>
              <a:ext uri="{FF2B5EF4-FFF2-40B4-BE49-F238E27FC236}">
                <a16:creationId xmlns:a16="http://schemas.microsoft.com/office/drawing/2014/main" id="{F2F6F566-4D20-0F40-B4F1-E3224D8FE34C}"/>
              </a:ext>
            </a:extLst>
          </p:cNvPr>
          <p:cNvSpPr/>
          <p:nvPr/>
        </p:nvSpPr>
        <p:spPr>
          <a:xfrm rot="16200000">
            <a:off x="1311652" y="142796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47" name="Straight Connector 446">
            <a:extLst>
              <a:ext uri="{FF2B5EF4-FFF2-40B4-BE49-F238E27FC236}">
                <a16:creationId xmlns:a16="http://schemas.microsoft.com/office/drawing/2014/main" id="{039F4F62-E2A5-CC47-B7F8-281EE17C08E2}"/>
              </a:ext>
            </a:extLst>
          </p:cNvPr>
          <p:cNvCxnSpPr>
            <a:cxnSpLocks/>
            <a:stCxn id="446" idx="2"/>
            <a:endCxn id="445" idx="2"/>
          </p:cNvCxnSpPr>
          <p:nvPr/>
        </p:nvCxnSpPr>
        <p:spPr>
          <a:xfrm>
            <a:off x="1623148" y="158197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8" name="TextBox 447">
            <a:extLst>
              <a:ext uri="{FF2B5EF4-FFF2-40B4-BE49-F238E27FC236}">
                <a16:creationId xmlns:a16="http://schemas.microsoft.com/office/drawing/2014/main" id="{DFD8F840-F6EF-A449-AABA-79745B5A44DA}"/>
              </a:ext>
            </a:extLst>
          </p:cNvPr>
          <p:cNvSpPr txBox="1"/>
          <p:nvPr/>
        </p:nvSpPr>
        <p:spPr>
          <a:xfrm>
            <a:off x="315677" y="1325563"/>
            <a:ext cx="87799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Eiffel</a:t>
            </a:r>
          </a:p>
        </p:txBody>
      </p:sp>
      <p:sp>
        <p:nvSpPr>
          <p:cNvPr id="513" name="Diamond 512">
            <a:extLst>
              <a:ext uri="{FF2B5EF4-FFF2-40B4-BE49-F238E27FC236}">
                <a16:creationId xmlns:a16="http://schemas.microsoft.com/office/drawing/2014/main" id="{5D120DD2-411A-284F-BAEF-227D5741021D}"/>
              </a:ext>
            </a:extLst>
          </p:cNvPr>
          <p:cNvSpPr/>
          <p:nvPr/>
        </p:nvSpPr>
        <p:spPr>
          <a:xfrm flipV="1">
            <a:off x="9754710"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4" name="Elbow Connector 513">
            <a:extLst>
              <a:ext uri="{FF2B5EF4-FFF2-40B4-BE49-F238E27FC236}">
                <a16:creationId xmlns:a16="http://schemas.microsoft.com/office/drawing/2014/main" id="{59233BF3-36D0-B146-9A41-21899D7C9D90}"/>
              </a:ext>
            </a:extLst>
          </p:cNvPr>
          <p:cNvCxnSpPr>
            <a:cxnSpLocks/>
            <a:stCxn id="513" idx="3"/>
          </p:cNvCxnSpPr>
          <p:nvPr/>
        </p:nvCxnSpPr>
        <p:spPr>
          <a:xfrm flipV="1">
            <a:off x="10117976"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Elbow Connector 514">
            <a:extLst>
              <a:ext uri="{FF2B5EF4-FFF2-40B4-BE49-F238E27FC236}">
                <a16:creationId xmlns:a16="http://schemas.microsoft.com/office/drawing/2014/main" id="{B1EF5E5E-B7C8-C44A-ADFE-C139DCC4FA10}"/>
              </a:ext>
            </a:extLst>
          </p:cNvPr>
          <p:cNvCxnSpPr>
            <a:cxnSpLocks/>
            <a:endCxn id="513" idx="1"/>
          </p:cNvCxnSpPr>
          <p:nvPr/>
        </p:nvCxnSpPr>
        <p:spPr>
          <a:xfrm rot="16200000" flipH="1">
            <a:off x="9527229"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0F21352A-07C3-B241-A474-CAA505E88D8C}"/>
              </a:ext>
            </a:extLst>
          </p:cNvPr>
          <p:cNvCxnSpPr>
            <a:cxnSpLocks/>
            <a:endCxn id="452" idx="2"/>
          </p:cNvCxnSpPr>
          <p:nvPr/>
        </p:nvCxnSpPr>
        <p:spPr>
          <a:xfrm>
            <a:off x="8964027"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2" name="Oval 451">
            <a:extLst>
              <a:ext uri="{FF2B5EF4-FFF2-40B4-BE49-F238E27FC236}">
                <a16:creationId xmlns:a16="http://schemas.microsoft.com/office/drawing/2014/main" id="{A04ADAE0-6AE3-B14B-B40C-ECD493687F1D}"/>
              </a:ext>
            </a:extLst>
          </p:cNvPr>
          <p:cNvSpPr/>
          <p:nvPr/>
        </p:nvSpPr>
        <p:spPr>
          <a:xfrm flipV="1">
            <a:off x="1038041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0" name="Diamond 509">
            <a:extLst>
              <a:ext uri="{FF2B5EF4-FFF2-40B4-BE49-F238E27FC236}">
                <a16:creationId xmlns:a16="http://schemas.microsoft.com/office/drawing/2014/main" id="{5F97D667-16B0-0C4F-89DB-8CD34A65C282}"/>
              </a:ext>
            </a:extLst>
          </p:cNvPr>
          <p:cNvSpPr/>
          <p:nvPr/>
        </p:nvSpPr>
        <p:spPr>
          <a:xfrm flipV="1">
            <a:off x="6357168" y="23413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11" name="Elbow Connector 510">
            <a:extLst>
              <a:ext uri="{FF2B5EF4-FFF2-40B4-BE49-F238E27FC236}">
                <a16:creationId xmlns:a16="http://schemas.microsoft.com/office/drawing/2014/main" id="{F8EEB260-3F88-6043-BFFB-53E122AD9734}"/>
              </a:ext>
            </a:extLst>
          </p:cNvPr>
          <p:cNvCxnSpPr>
            <a:cxnSpLocks/>
            <a:stCxn id="510" idx="3"/>
          </p:cNvCxnSpPr>
          <p:nvPr/>
        </p:nvCxnSpPr>
        <p:spPr>
          <a:xfrm flipV="1">
            <a:off x="6720435"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Elbow Connector 511">
            <a:extLst>
              <a:ext uri="{FF2B5EF4-FFF2-40B4-BE49-F238E27FC236}">
                <a16:creationId xmlns:a16="http://schemas.microsoft.com/office/drawing/2014/main" id="{8C183785-B9B9-1E4F-AC12-730A9B24AA4E}"/>
              </a:ext>
            </a:extLst>
          </p:cNvPr>
          <p:cNvCxnSpPr>
            <a:cxnSpLocks/>
            <a:endCxn id="510" idx="1"/>
          </p:cNvCxnSpPr>
          <p:nvPr/>
        </p:nvCxnSpPr>
        <p:spPr>
          <a:xfrm rot="16200000" flipH="1">
            <a:off x="612968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6F0E26E-C3A0-7245-8E01-F3C0366C3C66}"/>
              </a:ext>
            </a:extLst>
          </p:cNvPr>
          <p:cNvCxnSpPr>
            <a:cxnSpLocks/>
            <a:endCxn id="455" idx="2"/>
          </p:cNvCxnSpPr>
          <p:nvPr/>
        </p:nvCxnSpPr>
        <p:spPr>
          <a:xfrm>
            <a:off x="556648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5" name="Oval 454">
            <a:extLst>
              <a:ext uri="{FF2B5EF4-FFF2-40B4-BE49-F238E27FC236}">
                <a16:creationId xmlns:a16="http://schemas.microsoft.com/office/drawing/2014/main" id="{687418F1-1246-FF49-B329-782956DA5911}"/>
              </a:ext>
            </a:extLst>
          </p:cNvPr>
          <p:cNvSpPr/>
          <p:nvPr/>
        </p:nvSpPr>
        <p:spPr>
          <a:xfrm flipV="1">
            <a:off x="6982876"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8" name="Elbow Connector 507">
            <a:extLst>
              <a:ext uri="{FF2B5EF4-FFF2-40B4-BE49-F238E27FC236}">
                <a16:creationId xmlns:a16="http://schemas.microsoft.com/office/drawing/2014/main" id="{188AC87E-775C-EE4F-82CA-AD6793E65512}"/>
              </a:ext>
            </a:extLst>
          </p:cNvPr>
          <p:cNvCxnSpPr>
            <a:cxnSpLocks/>
            <a:stCxn id="507" idx="3"/>
          </p:cNvCxnSpPr>
          <p:nvPr/>
        </p:nvCxnSpPr>
        <p:spPr>
          <a:xfrm flipV="1">
            <a:off x="5021664" y="22394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Elbow Connector 508">
            <a:extLst>
              <a:ext uri="{FF2B5EF4-FFF2-40B4-BE49-F238E27FC236}">
                <a16:creationId xmlns:a16="http://schemas.microsoft.com/office/drawing/2014/main" id="{D6BDACB4-84A4-4549-8EAB-99F1954CB939}"/>
              </a:ext>
            </a:extLst>
          </p:cNvPr>
          <p:cNvCxnSpPr>
            <a:cxnSpLocks/>
            <a:endCxn id="507" idx="1"/>
          </p:cNvCxnSpPr>
          <p:nvPr/>
        </p:nvCxnSpPr>
        <p:spPr>
          <a:xfrm rot="16200000" flipH="1">
            <a:off x="4430917" y="22955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6EB277B-4730-3E4E-8344-B3C1FD77398A}"/>
              </a:ext>
            </a:extLst>
          </p:cNvPr>
          <p:cNvCxnSpPr>
            <a:cxnSpLocks/>
            <a:endCxn id="458" idx="2"/>
          </p:cNvCxnSpPr>
          <p:nvPr/>
        </p:nvCxnSpPr>
        <p:spPr>
          <a:xfrm>
            <a:off x="3867715" y="22393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2F9A4F80-D885-AE45-A7B8-B4A1A0D0B593}"/>
              </a:ext>
            </a:extLst>
          </p:cNvPr>
          <p:cNvSpPr/>
          <p:nvPr/>
        </p:nvSpPr>
        <p:spPr>
          <a:xfrm flipV="1">
            <a:off x="5284105"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4" name="Diamond 503">
            <a:extLst>
              <a:ext uri="{FF2B5EF4-FFF2-40B4-BE49-F238E27FC236}">
                <a16:creationId xmlns:a16="http://schemas.microsoft.com/office/drawing/2014/main" id="{C63CBCE3-A5EE-014E-B5D2-33BD60DC7E4D}"/>
              </a:ext>
            </a:extLst>
          </p:cNvPr>
          <p:cNvSpPr/>
          <p:nvPr/>
        </p:nvSpPr>
        <p:spPr>
          <a:xfrm flipV="1">
            <a:off x="2959627" y="2341396"/>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5" name="Elbow Connector 504">
            <a:extLst>
              <a:ext uri="{FF2B5EF4-FFF2-40B4-BE49-F238E27FC236}">
                <a16:creationId xmlns:a16="http://schemas.microsoft.com/office/drawing/2014/main" id="{77090B38-A435-BF4A-9331-27FCD5EDB070}"/>
              </a:ext>
            </a:extLst>
          </p:cNvPr>
          <p:cNvCxnSpPr>
            <a:cxnSpLocks/>
            <a:stCxn id="504" idx="3"/>
          </p:cNvCxnSpPr>
          <p:nvPr/>
        </p:nvCxnSpPr>
        <p:spPr>
          <a:xfrm flipV="1">
            <a:off x="3322893" y="2239401"/>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Elbow Connector 505">
            <a:extLst>
              <a:ext uri="{FF2B5EF4-FFF2-40B4-BE49-F238E27FC236}">
                <a16:creationId xmlns:a16="http://schemas.microsoft.com/office/drawing/2014/main" id="{78F584C6-F587-E145-B5F8-C4FBAF7ECD86}"/>
              </a:ext>
            </a:extLst>
          </p:cNvPr>
          <p:cNvCxnSpPr>
            <a:cxnSpLocks/>
            <a:endCxn id="504" idx="1"/>
          </p:cNvCxnSpPr>
          <p:nvPr/>
        </p:nvCxnSpPr>
        <p:spPr>
          <a:xfrm rot="16200000" flipH="1">
            <a:off x="2732146" y="2295548"/>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88D41582-C4EB-9648-B6C1-DB267F876258}"/>
              </a:ext>
            </a:extLst>
          </p:cNvPr>
          <p:cNvCxnSpPr>
            <a:cxnSpLocks/>
            <a:stCxn id="496" idx="6"/>
            <a:endCxn id="461" idx="2"/>
          </p:cNvCxnSpPr>
          <p:nvPr/>
        </p:nvCxnSpPr>
        <p:spPr>
          <a:xfrm>
            <a:off x="2168943" y="2239399"/>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1" name="Oval 460">
            <a:extLst>
              <a:ext uri="{FF2B5EF4-FFF2-40B4-BE49-F238E27FC236}">
                <a16:creationId xmlns:a16="http://schemas.microsoft.com/office/drawing/2014/main" id="{4D944ADF-83EB-3745-9437-94AEDEC94AF0}"/>
              </a:ext>
            </a:extLst>
          </p:cNvPr>
          <p:cNvSpPr/>
          <p:nvPr/>
        </p:nvSpPr>
        <p:spPr>
          <a:xfrm flipV="1">
            <a:off x="3585334" y="21016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62" name="Straight Connector 461">
            <a:extLst>
              <a:ext uri="{FF2B5EF4-FFF2-40B4-BE49-F238E27FC236}">
                <a16:creationId xmlns:a16="http://schemas.microsoft.com/office/drawing/2014/main" id="{51566DB7-AB33-D34B-B923-08397B9C1690}"/>
              </a:ext>
            </a:extLst>
          </p:cNvPr>
          <p:cNvCxnSpPr>
            <a:cxnSpLocks/>
          </p:cNvCxnSpPr>
          <p:nvPr/>
        </p:nvCxnSpPr>
        <p:spPr>
          <a:xfrm>
            <a:off x="7265257" y="2239398"/>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3" name="Oval 462">
            <a:extLst>
              <a:ext uri="{FF2B5EF4-FFF2-40B4-BE49-F238E27FC236}">
                <a16:creationId xmlns:a16="http://schemas.microsoft.com/office/drawing/2014/main" id="{C23FCE6E-3D9D-0340-9FAB-307DC18846CF}"/>
              </a:ext>
            </a:extLst>
          </p:cNvPr>
          <p:cNvSpPr/>
          <p:nvPr/>
        </p:nvSpPr>
        <p:spPr>
          <a:xfrm flipV="1">
            <a:off x="8681647"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00" name="Straight Connector 499">
            <a:extLst>
              <a:ext uri="{FF2B5EF4-FFF2-40B4-BE49-F238E27FC236}">
                <a16:creationId xmlns:a16="http://schemas.microsoft.com/office/drawing/2014/main" id="{408CD1A8-4811-9643-B490-EB8556B94096}"/>
              </a:ext>
            </a:extLst>
          </p:cNvPr>
          <p:cNvCxnSpPr>
            <a:cxnSpLocks/>
          </p:cNvCxnSpPr>
          <p:nvPr/>
        </p:nvCxnSpPr>
        <p:spPr>
          <a:xfrm>
            <a:off x="8523922" y="2239399"/>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530F9609-7587-9E48-B902-577C93C1BEFE}"/>
              </a:ext>
            </a:extLst>
          </p:cNvPr>
          <p:cNvSpPr/>
          <p:nvPr/>
        </p:nvSpPr>
        <p:spPr>
          <a:xfrm>
            <a:off x="805340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02" name="Oval 501">
            <a:extLst>
              <a:ext uri="{FF2B5EF4-FFF2-40B4-BE49-F238E27FC236}">
                <a16:creationId xmlns:a16="http://schemas.microsoft.com/office/drawing/2014/main" id="{D7C2DFE8-935A-024B-9F29-C51221733284}"/>
              </a:ext>
            </a:extLst>
          </p:cNvPr>
          <p:cNvSpPr/>
          <p:nvPr/>
        </p:nvSpPr>
        <p:spPr>
          <a:xfrm>
            <a:off x="8213076"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3" name="Oval 502">
            <a:extLst>
              <a:ext uri="{FF2B5EF4-FFF2-40B4-BE49-F238E27FC236}">
                <a16:creationId xmlns:a16="http://schemas.microsoft.com/office/drawing/2014/main" id="{5BE53A89-7ACD-1F48-AB9D-14C74E857E88}"/>
              </a:ext>
            </a:extLst>
          </p:cNvPr>
          <p:cNvSpPr/>
          <p:nvPr/>
        </p:nvSpPr>
        <p:spPr>
          <a:xfrm>
            <a:off x="8370730" y="2205771"/>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6" name="Oval 495">
            <a:extLst>
              <a:ext uri="{FF2B5EF4-FFF2-40B4-BE49-F238E27FC236}">
                <a16:creationId xmlns:a16="http://schemas.microsoft.com/office/drawing/2014/main" id="{F149BBB9-0222-C94B-A1D0-EBEC43F75F56}"/>
              </a:ext>
            </a:extLst>
          </p:cNvPr>
          <p:cNvSpPr/>
          <p:nvPr/>
        </p:nvSpPr>
        <p:spPr>
          <a:xfrm flipV="1">
            <a:off x="1893391" y="21016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7" name="Google Shape;399;p3">
            <a:extLst>
              <a:ext uri="{FF2B5EF4-FFF2-40B4-BE49-F238E27FC236}">
                <a16:creationId xmlns:a16="http://schemas.microsoft.com/office/drawing/2014/main" id="{74DC8F6A-E941-374E-B9A3-295E3A4D281D}"/>
              </a:ext>
            </a:extLst>
          </p:cNvPr>
          <p:cNvSpPr/>
          <p:nvPr/>
        </p:nvSpPr>
        <p:spPr>
          <a:xfrm rot="16200000">
            <a:off x="1311651" y="2085390"/>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98" name="Straight Connector 497">
            <a:extLst>
              <a:ext uri="{FF2B5EF4-FFF2-40B4-BE49-F238E27FC236}">
                <a16:creationId xmlns:a16="http://schemas.microsoft.com/office/drawing/2014/main" id="{104B7708-AFE5-9440-9FE5-E6A71DB3895D}"/>
              </a:ext>
            </a:extLst>
          </p:cNvPr>
          <p:cNvCxnSpPr>
            <a:cxnSpLocks/>
            <a:stCxn id="497" idx="2"/>
          </p:cNvCxnSpPr>
          <p:nvPr/>
        </p:nvCxnSpPr>
        <p:spPr>
          <a:xfrm>
            <a:off x="1623147" y="2239399"/>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9" name="TextBox 498">
            <a:extLst>
              <a:ext uri="{FF2B5EF4-FFF2-40B4-BE49-F238E27FC236}">
                <a16:creationId xmlns:a16="http://schemas.microsoft.com/office/drawing/2014/main" id="{C8AFC8C2-CD51-074B-B042-207EE761D335}"/>
              </a:ext>
            </a:extLst>
          </p:cNvPr>
          <p:cNvSpPr txBox="1"/>
          <p:nvPr/>
        </p:nvSpPr>
        <p:spPr>
          <a:xfrm>
            <a:off x="227385" y="2019429"/>
            <a:ext cx="96629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Tower</a:t>
            </a:r>
          </a:p>
        </p:txBody>
      </p:sp>
      <p:cxnSp>
        <p:nvCxnSpPr>
          <p:cNvPr id="491" name="Elbow Connector 490">
            <a:extLst>
              <a:ext uri="{FF2B5EF4-FFF2-40B4-BE49-F238E27FC236}">
                <a16:creationId xmlns:a16="http://schemas.microsoft.com/office/drawing/2014/main" id="{279CCB39-E9D0-7F49-8E78-A5335C0E8A48}"/>
              </a:ext>
            </a:extLst>
          </p:cNvPr>
          <p:cNvCxnSpPr>
            <a:cxnSpLocks/>
            <a:stCxn id="463" idx="0"/>
            <a:endCxn id="493" idx="1"/>
          </p:cNvCxnSpPr>
          <p:nvPr/>
        </p:nvCxnSpPr>
        <p:spPr>
          <a:xfrm rot="16200000" flipH="1">
            <a:off x="8881489"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1D9B8164-E7C7-5E49-A3FB-A93D25459929}"/>
              </a:ext>
            </a:extLst>
          </p:cNvPr>
          <p:cNvCxnSpPr>
            <a:cxnSpLocks/>
            <a:stCxn id="423" idx="0"/>
            <a:endCxn id="495" idx="2"/>
          </p:cNvCxnSpPr>
          <p:nvPr/>
        </p:nvCxnSpPr>
        <p:spPr>
          <a:xfrm flipH="1">
            <a:off x="8819953" y="1719749"/>
            <a:ext cx="2320"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3" name="Rectangle 492">
            <a:extLst>
              <a:ext uri="{FF2B5EF4-FFF2-40B4-BE49-F238E27FC236}">
                <a16:creationId xmlns:a16="http://schemas.microsoft.com/office/drawing/2014/main" id="{F6F846C1-FC9A-BE4E-BE9D-96FF7FEEB133}"/>
              </a:ext>
            </a:extLst>
          </p:cNvPr>
          <p:cNvSpPr/>
          <p:nvPr/>
        </p:nvSpPr>
        <p:spPr>
          <a:xfrm flipV="1">
            <a:off x="908940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94" name="Elbow Connector 493">
            <a:extLst>
              <a:ext uri="{FF2B5EF4-FFF2-40B4-BE49-F238E27FC236}">
                <a16:creationId xmlns:a16="http://schemas.microsoft.com/office/drawing/2014/main" id="{D659A5BA-6763-2949-B5CE-CDAF737F36C1}"/>
              </a:ext>
            </a:extLst>
          </p:cNvPr>
          <p:cNvCxnSpPr>
            <a:cxnSpLocks/>
            <a:stCxn id="493" idx="3"/>
          </p:cNvCxnSpPr>
          <p:nvPr/>
        </p:nvCxnSpPr>
        <p:spPr>
          <a:xfrm flipV="1">
            <a:off x="935260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5" name="Arc 494">
            <a:extLst>
              <a:ext uri="{FF2B5EF4-FFF2-40B4-BE49-F238E27FC236}">
                <a16:creationId xmlns:a16="http://schemas.microsoft.com/office/drawing/2014/main" id="{2B839C24-D364-4B45-8E45-86CD3C9A1C25}"/>
              </a:ext>
            </a:extLst>
          </p:cNvPr>
          <p:cNvSpPr/>
          <p:nvPr/>
        </p:nvSpPr>
        <p:spPr>
          <a:xfrm flipV="1">
            <a:off x="861984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6" name="Elbow Connector 485">
            <a:extLst>
              <a:ext uri="{FF2B5EF4-FFF2-40B4-BE49-F238E27FC236}">
                <a16:creationId xmlns:a16="http://schemas.microsoft.com/office/drawing/2014/main" id="{82238F40-3B36-FA4D-AEAA-B4C669A0D8A6}"/>
              </a:ext>
            </a:extLst>
          </p:cNvPr>
          <p:cNvCxnSpPr>
            <a:cxnSpLocks/>
            <a:stCxn id="458" idx="0"/>
            <a:endCxn id="488" idx="1"/>
          </p:cNvCxnSpPr>
          <p:nvPr/>
        </p:nvCxnSpPr>
        <p:spPr>
          <a:xfrm rot="16200000" flipH="1">
            <a:off x="5483947" y="2315109"/>
            <a:ext cx="145852" cy="269984"/>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35994CD8-D76C-2746-91DD-D0B21D923EBB}"/>
              </a:ext>
            </a:extLst>
          </p:cNvPr>
          <p:cNvCxnSpPr>
            <a:cxnSpLocks/>
          </p:cNvCxnSpPr>
          <p:nvPr/>
        </p:nvCxnSpPr>
        <p:spPr>
          <a:xfrm>
            <a:off x="541991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8" name="Rectangle 487">
            <a:extLst>
              <a:ext uri="{FF2B5EF4-FFF2-40B4-BE49-F238E27FC236}">
                <a16:creationId xmlns:a16="http://schemas.microsoft.com/office/drawing/2014/main" id="{062BD3DB-3E8F-8F4C-8AB7-B5012B355833}"/>
              </a:ext>
            </a:extLst>
          </p:cNvPr>
          <p:cNvSpPr/>
          <p:nvPr/>
        </p:nvSpPr>
        <p:spPr>
          <a:xfrm flipV="1">
            <a:off x="569186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9" name="Elbow Connector 488">
            <a:extLst>
              <a:ext uri="{FF2B5EF4-FFF2-40B4-BE49-F238E27FC236}">
                <a16:creationId xmlns:a16="http://schemas.microsoft.com/office/drawing/2014/main" id="{64D44D61-A6D9-3349-AD16-EAFABD9B463D}"/>
              </a:ext>
            </a:extLst>
          </p:cNvPr>
          <p:cNvCxnSpPr>
            <a:cxnSpLocks/>
            <a:stCxn id="488" idx="3"/>
          </p:cNvCxnSpPr>
          <p:nvPr/>
        </p:nvCxnSpPr>
        <p:spPr>
          <a:xfrm flipV="1">
            <a:off x="595505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90" name="Arc 489">
            <a:extLst>
              <a:ext uri="{FF2B5EF4-FFF2-40B4-BE49-F238E27FC236}">
                <a16:creationId xmlns:a16="http://schemas.microsoft.com/office/drawing/2014/main" id="{3312909E-3F0B-F24A-94C3-1EB555FD1B79}"/>
              </a:ext>
            </a:extLst>
          </p:cNvPr>
          <p:cNvSpPr/>
          <p:nvPr/>
        </p:nvSpPr>
        <p:spPr>
          <a:xfrm flipV="1">
            <a:off x="522230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81" name="Elbow Connector 480">
            <a:extLst>
              <a:ext uri="{FF2B5EF4-FFF2-40B4-BE49-F238E27FC236}">
                <a16:creationId xmlns:a16="http://schemas.microsoft.com/office/drawing/2014/main" id="{4E0A5C59-8430-E341-AA5D-5D6D2A88DD50}"/>
              </a:ext>
            </a:extLst>
          </p:cNvPr>
          <p:cNvCxnSpPr>
            <a:cxnSpLocks/>
            <a:stCxn id="455" idx="0"/>
            <a:endCxn id="483" idx="1"/>
          </p:cNvCxnSpPr>
          <p:nvPr/>
        </p:nvCxnSpPr>
        <p:spPr>
          <a:xfrm rot="16200000" flipH="1">
            <a:off x="7182718" y="2315108"/>
            <a:ext cx="145852"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898D6E6A-F416-5046-8AC3-07FBEEE09A39}"/>
              </a:ext>
            </a:extLst>
          </p:cNvPr>
          <p:cNvCxnSpPr>
            <a:cxnSpLocks/>
            <a:stCxn id="419" idx="0"/>
            <a:endCxn id="485" idx="2"/>
          </p:cNvCxnSpPr>
          <p:nvPr/>
        </p:nvCxnSpPr>
        <p:spPr>
          <a:xfrm flipH="1">
            <a:off x="7121183" y="1719749"/>
            <a:ext cx="2319" cy="311841"/>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9632759A-30A0-CD43-9EFE-DCE29B8492EA}"/>
              </a:ext>
            </a:extLst>
          </p:cNvPr>
          <p:cNvSpPr/>
          <p:nvPr/>
        </p:nvSpPr>
        <p:spPr>
          <a:xfrm flipV="1">
            <a:off x="7390637"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84" name="Elbow Connector 483">
            <a:extLst>
              <a:ext uri="{FF2B5EF4-FFF2-40B4-BE49-F238E27FC236}">
                <a16:creationId xmlns:a16="http://schemas.microsoft.com/office/drawing/2014/main" id="{413991AD-E992-8F4A-A364-442ADF5F5A4B}"/>
              </a:ext>
            </a:extLst>
          </p:cNvPr>
          <p:cNvCxnSpPr>
            <a:cxnSpLocks/>
            <a:stCxn id="483" idx="3"/>
          </p:cNvCxnSpPr>
          <p:nvPr/>
        </p:nvCxnSpPr>
        <p:spPr>
          <a:xfrm flipV="1">
            <a:off x="7653831"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5" name="Arc 484">
            <a:extLst>
              <a:ext uri="{FF2B5EF4-FFF2-40B4-BE49-F238E27FC236}">
                <a16:creationId xmlns:a16="http://schemas.microsoft.com/office/drawing/2014/main" id="{89AF8949-2193-094D-8AB0-ECE754A4FE0E}"/>
              </a:ext>
            </a:extLst>
          </p:cNvPr>
          <p:cNvSpPr/>
          <p:nvPr/>
        </p:nvSpPr>
        <p:spPr>
          <a:xfrm flipV="1">
            <a:off x="6921073"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6" name="Elbow Connector 475">
            <a:extLst>
              <a:ext uri="{FF2B5EF4-FFF2-40B4-BE49-F238E27FC236}">
                <a16:creationId xmlns:a16="http://schemas.microsoft.com/office/drawing/2014/main" id="{DD061C28-809E-B744-B50A-AD0BDD5A34A3}"/>
              </a:ext>
            </a:extLst>
          </p:cNvPr>
          <p:cNvCxnSpPr>
            <a:cxnSpLocks/>
            <a:stCxn id="496" idx="0"/>
            <a:endCxn id="478" idx="1"/>
          </p:cNvCxnSpPr>
          <p:nvPr/>
        </p:nvCxnSpPr>
        <p:spPr>
          <a:xfrm rot="16200000" flipH="1">
            <a:off x="2089819" y="2318522"/>
            <a:ext cx="145853" cy="263157"/>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F486746-DECB-0C4B-AE5F-52DBBA18EEF0}"/>
              </a:ext>
            </a:extLst>
          </p:cNvPr>
          <p:cNvCxnSpPr>
            <a:cxnSpLocks/>
          </p:cNvCxnSpPr>
          <p:nvPr/>
        </p:nvCxnSpPr>
        <p:spPr>
          <a:xfrm>
            <a:off x="2031167" y="171974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8" name="Rectangle 477">
            <a:extLst>
              <a:ext uri="{FF2B5EF4-FFF2-40B4-BE49-F238E27FC236}">
                <a16:creationId xmlns:a16="http://schemas.microsoft.com/office/drawing/2014/main" id="{914651F8-CE9B-5040-AC94-18C881679845}"/>
              </a:ext>
            </a:extLst>
          </p:cNvPr>
          <p:cNvSpPr/>
          <p:nvPr/>
        </p:nvSpPr>
        <p:spPr>
          <a:xfrm flipV="1">
            <a:off x="2294324" y="2391431"/>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9" name="Elbow Connector 478">
            <a:extLst>
              <a:ext uri="{FF2B5EF4-FFF2-40B4-BE49-F238E27FC236}">
                <a16:creationId xmlns:a16="http://schemas.microsoft.com/office/drawing/2014/main" id="{78F892D2-CED6-664F-8777-CC76D4CA991B}"/>
              </a:ext>
            </a:extLst>
          </p:cNvPr>
          <p:cNvCxnSpPr>
            <a:cxnSpLocks/>
            <a:stCxn id="478" idx="3"/>
          </p:cNvCxnSpPr>
          <p:nvPr/>
        </p:nvCxnSpPr>
        <p:spPr>
          <a:xfrm flipV="1">
            <a:off x="2557518" y="2239399"/>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80" name="Arc 479">
            <a:extLst>
              <a:ext uri="{FF2B5EF4-FFF2-40B4-BE49-F238E27FC236}">
                <a16:creationId xmlns:a16="http://schemas.microsoft.com/office/drawing/2014/main" id="{69AF0AD3-847C-B74E-92AD-405361CA9DC5}"/>
              </a:ext>
            </a:extLst>
          </p:cNvPr>
          <p:cNvSpPr/>
          <p:nvPr/>
        </p:nvSpPr>
        <p:spPr>
          <a:xfrm flipV="1">
            <a:off x="1824759" y="20314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471" name="Elbow Connector 470">
            <a:extLst>
              <a:ext uri="{FF2B5EF4-FFF2-40B4-BE49-F238E27FC236}">
                <a16:creationId xmlns:a16="http://schemas.microsoft.com/office/drawing/2014/main" id="{231F4D1A-1F02-CB48-83E3-6E93E78F5523}"/>
              </a:ext>
            </a:extLst>
          </p:cNvPr>
          <p:cNvCxnSpPr>
            <a:cxnSpLocks/>
            <a:stCxn id="461" idx="0"/>
            <a:endCxn id="473" idx="1"/>
          </p:cNvCxnSpPr>
          <p:nvPr/>
        </p:nvCxnSpPr>
        <p:spPr>
          <a:xfrm rot="16200000" flipH="1">
            <a:off x="3785177" y="2315108"/>
            <a:ext cx="145851" cy="269985"/>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A52400E9-8557-3E48-8A52-87833B2EC0A6}"/>
              </a:ext>
            </a:extLst>
          </p:cNvPr>
          <p:cNvCxnSpPr>
            <a:cxnSpLocks/>
          </p:cNvCxnSpPr>
          <p:nvPr/>
        </p:nvCxnSpPr>
        <p:spPr>
          <a:xfrm>
            <a:off x="3721147" y="171974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3" name="Rectangle 472">
            <a:extLst>
              <a:ext uri="{FF2B5EF4-FFF2-40B4-BE49-F238E27FC236}">
                <a16:creationId xmlns:a16="http://schemas.microsoft.com/office/drawing/2014/main" id="{EF516D69-9FAB-0A4C-9705-4DFDAA6B8D84}"/>
              </a:ext>
            </a:extLst>
          </p:cNvPr>
          <p:cNvSpPr/>
          <p:nvPr/>
        </p:nvSpPr>
        <p:spPr>
          <a:xfrm flipV="1">
            <a:off x="3993095" y="23914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474" name="Elbow Connector 473">
            <a:extLst>
              <a:ext uri="{FF2B5EF4-FFF2-40B4-BE49-F238E27FC236}">
                <a16:creationId xmlns:a16="http://schemas.microsoft.com/office/drawing/2014/main" id="{E5361130-A580-8846-A3B2-AF740FB6FDD5}"/>
              </a:ext>
            </a:extLst>
          </p:cNvPr>
          <p:cNvCxnSpPr>
            <a:cxnSpLocks/>
            <a:stCxn id="473" idx="3"/>
          </p:cNvCxnSpPr>
          <p:nvPr/>
        </p:nvCxnSpPr>
        <p:spPr>
          <a:xfrm flipV="1">
            <a:off x="4256289" y="22393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475" name="Arc 474">
            <a:extLst>
              <a:ext uri="{FF2B5EF4-FFF2-40B4-BE49-F238E27FC236}">
                <a16:creationId xmlns:a16="http://schemas.microsoft.com/office/drawing/2014/main" id="{CB024890-2826-1E41-81FB-0F10D63ECB74}"/>
              </a:ext>
            </a:extLst>
          </p:cNvPr>
          <p:cNvSpPr/>
          <p:nvPr/>
        </p:nvSpPr>
        <p:spPr>
          <a:xfrm flipV="1">
            <a:off x="3523531" y="20314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17" name="Straight Connector 516">
            <a:extLst>
              <a:ext uri="{FF2B5EF4-FFF2-40B4-BE49-F238E27FC236}">
                <a16:creationId xmlns:a16="http://schemas.microsoft.com/office/drawing/2014/main" id="{B86357C8-CBA0-7E46-B0C6-8EFDF61F6E99}"/>
              </a:ext>
            </a:extLst>
          </p:cNvPr>
          <p:cNvCxnSpPr>
            <a:cxnSpLocks/>
          </p:cNvCxnSpPr>
          <p:nvPr/>
        </p:nvCxnSpPr>
        <p:spPr>
          <a:xfrm>
            <a:off x="712748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2C2336D8-56C4-6648-86BF-84E587A2A23E}"/>
              </a:ext>
            </a:extLst>
          </p:cNvPr>
          <p:cNvCxnSpPr>
            <a:cxnSpLocks/>
          </p:cNvCxnSpPr>
          <p:nvPr/>
        </p:nvCxnSpPr>
        <p:spPr>
          <a:xfrm>
            <a:off x="712748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6C2F5687-E8ED-F94A-A7A1-7D50199AB4F3}"/>
              </a:ext>
            </a:extLst>
          </p:cNvPr>
          <p:cNvCxnSpPr>
            <a:cxnSpLocks/>
          </p:cNvCxnSpPr>
          <p:nvPr/>
        </p:nvCxnSpPr>
        <p:spPr>
          <a:xfrm>
            <a:off x="8826251"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6EF0E1BE-A404-6D46-9C18-7FB18A16ED48}"/>
              </a:ext>
            </a:extLst>
          </p:cNvPr>
          <p:cNvSpPr/>
          <p:nvPr/>
        </p:nvSpPr>
        <p:spPr>
          <a:xfrm flipV="1">
            <a:off x="908940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1" name="Diamond 520">
            <a:extLst>
              <a:ext uri="{FF2B5EF4-FFF2-40B4-BE49-F238E27FC236}">
                <a16:creationId xmlns:a16="http://schemas.microsoft.com/office/drawing/2014/main" id="{7BF2EEC1-A957-7B41-AD29-697F1E798147}"/>
              </a:ext>
            </a:extLst>
          </p:cNvPr>
          <p:cNvSpPr/>
          <p:nvPr/>
        </p:nvSpPr>
        <p:spPr>
          <a:xfrm flipV="1">
            <a:off x="9754710"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2" name="Arc 521">
            <a:extLst>
              <a:ext uri="{FF2B5EF4-FFF2-40B4-BE49-F238E27FC236}">
                <a16:creationId xmlns:a16="http://schemas.microsoft.com/office/drawing/2014/main" id="{7072EA50-F950-284B-9D01-F62D8A863ABA}"/>
              </a:ext>
            </a:extLst>
          </p:cNvPr>
          <p:cNvSpPr/>
          <p:nvPr/>
        </p:nvSpPr>
        <p:spPr>
          <a:xfrm flipV="1">
            <a:off x="861984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23" name="Straight Connector 522">
            <a:extLst>
              <a:ext uri="{FF2B5EF4-FFF2-40B4-BE49-F238E27FC236}">
                <a16:creationId xmlns:a16="http://schemas.microsoft.com/office/drawing/2014/main" id="{001AA718-EE64-8547-B51E-E39A88F67E85}"/>
              </a:ext>
            </a:extLst>
          </p:cNvPr>
          <p:cNvCxnSpPr>
            <a:cxnSpLocks/>
          </p:cNvCxnSpPr>
          <p:nvPr/>
        </p:nvCxnSpPr>
        <p:spPr>
          <a:xfrm>
            <a:off x="8826251"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8A9F6FDE-570B-8241-BA39-90EACCE9D240}"/>
              </a:ext>
            </a:extLst>
          </p:cNvPr>
          <p:cNvCxnSpPr>
            <a:cxnSpLocks/>
            <a:endCxn id="520" idx="1"/>
          </p:cNvCxnSpPr>
          <p:nvPr/>
        </p:nvCxnSpPr>
        <p:spPr>
          <a:xfrm flipV="1">
            <a:off x="883077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Elbow Connector 524">
            <a:extLst>
              <a:ext uri="{FF2B5EF4-FFF2-40B4-BE49-F238E27FC236}">
                <a16:creationId xmlns:a16="http://schemas.microsoft.com/office/drawing/2014/main" id="{4A2C53CC-9AC5-3D4B-AAF5-F08F86601998}"/>
              </a:ext>
            </a:extLst>
          </p:cNvPr>
          <p:cNvCxnSpPr>
            <a:cxnSpLocks/>
            <a:stCxn id="520" idx="3"/>
          </p:cNvCxnSpPr>
          <p:nvPr/>
        </p:nvCxnSpPr>
        <p:spPr>
          <a:xfrm flipV="1">
            <a:off x="935260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Elbow Connector 525">
            <a:extLst>
              <a:ext uri="{FF2B5EF4-FFF2-40B4-BE49-F238E27FC236}">
                <a16:creationId xmlns:a16="http://schemas.microsoft.com/office/drawing/2014/main" id="{BB45BF72-B01A-3C49-A5BC-1B36FDCCA417}"/>
              </a:ext>
            </a:extLst>
          </p:cNvPr>
          <p:cNvCxnSpPr>
            <a:cxnSpLocks/>
            <a:stCxn id="521" idx="3"/>
          </p:cNvCxnSpPr>
          <p:nvPr/>
        </p:nvCxnSpPr>
        <p:spPr>
          <a:xfrm flipV="1">
            <a:off x="10117976"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Elbow Connector 526">
            <a:extLst>
              <a:ext uri="{FF2B5EF4-FFF2-40B4-BE49-F238E27FC236}">
                <a16:creationId xmlns:a16="http://schemas.microsoft.com/office/drawing/2014/main" id="{A676FA75-DC9C-8647-B65B-6FE622478BA1}"/>
              </a:ext>
            </a:extLst>
          </p:cNvPr>
          <p:cNvCxnSpPr>
            <a:cxnSpLocks/>
            <a:endCxn id="521" idx="1"/>
          </p:cNvCxnSpPr>
          <p:nvPr/>
        </p:nvCxnSpPr>
        <p:spPr>
          <a:xfrm rot="16200000" flipH="1">
            <a:off x="9527229"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B988E774-4A79-0848-862B-E2C0263BA3D2}"/>
              </a:ext>
            </a:extLst>
          </p:cNvPr>
          <p:cNvCxnSpPr>
            <a:cxnSpLocks/>
            <a:endCxn id="529" idx="2"/>
          </p:cNvCxnSpPr>
          <p:nvPr/>
        </p:nvCxnSpPr>
        <p:spPr>
          <a:xfrm>
            <a:off x="8964027"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9" name="Oval 528">
            <a:extLst>
              <a:ext uri="{FF2B5EF4-FFF2-40B4-BE49-F238E27FC236}">
                <a16:creationId xmlns:a16="http://schemas.microsoft.com/office/drawing/2014/main" id="{E119276B-9052-2440-AD07-89C1C60DCB61}"/>
              </a:ext>
            </a:extLst>
          </p:cNvPr>
          <p:cNvSpPr/>
          <p:nvPr/>
        </p:nvSpPr>
        <p:spPr>
          <a:xfrm flipV="1">
            <a:off x="1038041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30" name="Straight Connector 529">
            <a:extLst>
              <a:ext uri="{FF2B5EF4-FFF2-40B4-BE49-F238E27FC236}">
                <a16:creationId xmlns:a16="http://schemas.microsoft.com/office/drawing/2014/main" id="{5249E579-C0C4-5C4D-94C0-614C17CA5D0F}"/>
              </a:ext>
            </a:extLst>
          </p:cNvPr>
          <p:cNvCxnSpPr>
            <a:cxnSpLocks/>
          </p:cNvCxnSpPr>
          <p:nvPr/>
        </p:nvCxnSpPr>
        <p:spPr>
          <a:xfrm>
            <a:off x="542870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31" name="Rectangle 530">
            <a:extLst>
              <a:ext uri="{FF2B5EF4-FFF2-40B4-BE49-F238E27FC236}">
                <a16:creationId xmlns:a16="http://schemas.microsoft.com/office/drawing/2014/main" id="{4FF84C13-FE64-854D-A541-6A4B13BBE73F}"/>
              </a:ext>
            </a:extLst>
          </p:cNvPr>
          <p:cNvSpPr/>
          <p:nvPr/>
        </p:nvSpPr>
        <p:spPr>
          <a:xfrm flipV="1">
            <a:off x="569186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2" name="Diamond 531">
            <a:extLst>
              <a:ext uri="{FF2B5EF4-FFF2-40B4-BE49-F238E27FC236}">
                <a16:creationId xmlns:a16="http://schemas.microsoft.com/office/drawing/2014/main" id="{2FE67654-BC3A-B249-A18E-07D7C8FC4487}"/>
              </a:ext>
            </a:extLst>
          </p:cNvPr>
          <p:cNvSpPr/>
          <p:nvPr/>
        </p:nvSpPr>
        <p:spPr>
          <a:xfrm flipV="1">
            <a:off x="635716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3" name="Arc 532">
            <a:extLst>
              <a:ext uri="{FF2B5EF4-FFF2-40B4-BE49-F238E27FC236}">
                <a16:creationId xmlns:a16="http://schemas.microsoft.com/office/drawing/2014/main" id="{7DBA0715-D627-8B4D-8B99-D044FFFC4D98}"/>
              </a:ext>
            </a:extLst>
          </p:cNvPr>
          <p:cNvSpPr/>
          <p:nvPr/>
        </p:nvSpPr>
        <p:spPr>
          <a:xfrm flipV="1">
            <a:off x="522230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34" name="Straight Connector 533">
            <a:extLst>
              <a:ext uri="{FF2B5EF4-FFF2-40B4-BE49-F238E27FC236}">
                <a16:creationId xmlns:a16="http://schemas.microsoft.com/office/drawing/2014/main" id="{000B6A81-E14C-274A-ACB6-4DDBD3345BE9}"/>
              </a:ext>
            </a:extLst>
          </p:cNvPr>
          <p:cNvCxnSpPr>
            <a:cxnSpLocks/>
          </p:cNvCxnSpPr>
          <p:nvPr/>
        </p:nvCxnSpPr>
        <p:spPr>
          <a:xfrm>
            <a:off x="542870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AB9267EE-04FB-CF4E-B922-0336536EB4AF}"/>
              </a:ext>
            </a:extLst>
          </p:cNvPr>
          <p:cNvCxnSpPr>
            <a:cxnSpLocks/>
            <a:endCxn id="531" idx="1"/>
          </p:cNvCxnSpPr>
          <p:nvPr/>
        </p:nvCxnSpPr>
        <p:spPr>
          <a:xfrm flipV="1">
            <a:off x="543323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Elbow Connector 535">
            <a:extLst>
              <a:ext uri="{FF2B5EF4-FFF2-40B4-BE49-F238E27FC236}">
                <a16:creationId xmlns:a16="http://schemas.microsoft.com/office/drawing/2014/main" id="{468411FA-2393-FE4E-9152-9C61789A71A7}"/>
              </a:ext>
            </a:extLst>
          </p:cNvPr>
          <p:cNvCxnSpPr>
            <a:cxnSpLocks/>
            <a:stCxn id="531" idx="3"/>
          </p:cNvCxnSpPr>
          <p:nvPr/>
        </p:nvCxnSpPr>
        <p:spPr>
          <a:xfrm flipV="1">
            <a:off x="595505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37" name="Elbow Connector 536">
            <a:extLst>
              <a:ext uri="{FF2B5EF4-FFF2-40B4-BE49-F238E27FC236}">
                <a16:creationId xmlns:a16="http://schemas.microsoft.com/office/drawing/2014/main" id="{BE35E2D4-00D6-F74C-A0A6-8CA169664477}"/>
              </a:ext>
            </a:extLst>
          </p:cNvPr>
          <p:cNvCxnSpPr>
            <a:cxnSpLocks/>
            <a:stCxn id="532" idx="3"/>
          </p:cNvCxnSpPr>
          <p:nvPr/>
        </p:nvCxnSpPr>
        <p:spPr>
          <a:xfrm flipV="1">
            <a:off x="6720435"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8" name="Elbow Connector 537">
            <a:extLst>
              <a:ext uri="{FF2B5EF4-FFF2-40B4-BE49-F238E27FC236}">
                <a16:creationId xmlns:a16="http://schemas.microsoft.com/office/drawing/2014/main" id="{52631B0D-4F54-784C-B9D6-5A985A5B5E87}"/>
              </a:ext>
            </a:extLst>
          </p:cNvPr>
          <p:cNvCxnSpPr>
            <a:cxnSpLocks/>
            <a:endCxn id="532" idx="1"/>
          </p:cNvCxnSpPr>
          <p:nvPr/>
        </p:nvCxnSpPr>
        <p:spPr>
          <a:xfrm rot="16200000" flipH="1">
            <a:off x="612968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6DEE01D3-F9CE-AF4B-BE2F-99C7A54B9331}"/>
              </a:ext>
            </a:extLst>
          </p:cNvPr>
          <p:cNvCxnSpPr>
            <a:cxnSpLocks/>
            <a:endCxn id="540" idx="2"/>
          </p:cNvCxnSpPr>
          <p:nvPr/>
        </p:nvCxnSpPr>
        <p:spPr>
          <a:xfrm>
            <a:off x="556648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40" name="Oval 539">
            <a:extLst>
              <a:ext uri="{FF2B5EF4-FFF2-40B4-BE49-F238E27FC236}">
                <a16:creationId xmlns:a16="http://schemas.microsoft.com/office/drawing/2014/main" id="{932451D2-68D4-A14F-A66E-8C34514B9427}"/>
              </a:ext>
            </a:extLst>
          </p:cNvPr>
          <p:cNvSpPr/>
          <p:nvPr/>
        </p:nvSpPr>
        <p:spPr>
          <a:xfrm flipV="1">
            <a:off x="6982876"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41" name="Straight Connector 540">
            <a:extLst>
              <a:ext uri="{FF2B5EF4-FFF2-40B4-BE49-F238E27FC236}">
                <a16:creationId xmlns:a16="http://schemas.microsoft.com/office/drawing/2014/main" id="{4C908DC5-3B5D-2A41-A631-B7E1727BE27F}"/>
              </a:ext>
            </a:extLst>
          </p:cNvPr>
          <p:cNvCxnSpPr>
            <a:cxnSpLocks/>
          </p:cNvCxnSpPr>
          <p:nvPr/>
        </p:nvCxnSpPr>
        <p:spPr>
          <a:xfrm>
            <a:off x="3729939" y="23771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42" name="Rectangle 541">
            <a:extLst>
              <a:ext uri="{FF2B5EF4-FFF2-40B4-BE49-F238E27FC236}">
                <a16:creationId xmlns:a16="http://schemas.microsoft.com/office/drawing/2014/main" id="{CB0E609A-690D-B34C-BE26-BC03C0D15677}"/>
              </a:ext>
            </a:extLst>
          </p:cNvPr>
          <p:cNvSpPr/>
          <p:nvPr/>
        </p:nvSpPr>
        <p:spPr>
          <a:xfrm flipV="1">
            <a:off x="3993095"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3" name="Diamond 542">
            <a:extLst>
              <a:ext uri="{FF2B5EF4-FFF2-40B4-BE49-F238E27FC236}">
                <a16:creationId xmlns:a16="http://schemas.microsoft.com/office/drawing/2014/main" id="{3D0E6650-AC4C-CA4C-82EC-E0C060A04853}"/>
              </a:ext>
            </a:extLst>
          </p:cNvPr>
          <p:cNvSpPr/>
          <p:nvPr/>
        </p:nvSpPr>
        <p:spPr>
          <a:xfrm flipV="1">
            <a:off x="4658398" y="2998821"/>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4" name="Arc 543">
            <a:extLst>
              <a:ext uri="{FF2B5EF4-FFF2-40B4-BE49-F238E27FC236}">
                <a16:creationId xmlns:a16="http://schemas.microsoft.com/office/drawing/2014/main" id="{64738EF9-1BDB-504A-AFA7-6C8129A89476}"/>
              </a:ext>
            </a:extLst>
          </p:cNvPr>
          <p:cNvSpPr/>
          <p:nvPr/>
        </p:nvSpPr>
        <p:spPr>
          <a:xfrm flipV="1">
            <a:off x="3523531"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45" name="Straight Connector 544">
            <a:extLst>
              <a:ext uri="{FF2B5EF4-FFF2-40B4-BE49-F238E27FC236}">
                <a16:creationId xmlns:a16="http://schemas.microsoft.com/office/drawing/2014/main" id="{D749BFEA-2606-2A44-8AAF-F4696D183555}"/>
              </a:ext>
            </a:extLst>
          </p:cNvPr>
          <p:cNvCxnSpPr>
            <a:cxnSpLocks/>
          </p:cNvCxnSpPr>
          <p:nvPr/>
        </p:nvCxnSpPr>
        <p:spPr>
          <a:xfrm>
            <a:off x="3729939" y="3034601"/>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CBEB5415-6A80-0043-A95F-6459AC88D4AC}"/>
              </a:ext>
            </a:extLst>
          </p:cNvPr>
          <p:cNvCxnSpPr>
            <a:cxnSpLocks/>
            <a:endCxn id="542" idx="1"/>
          </p:cNvCxnSpPr>
          <p:nvPr/>
        </p:nvCxnSpPr>
        <p:spPr>
          <a:xfrm flipV="1">
            <a:off x="3734466"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Elbow Connector 546">
            <a:extLst>
              <a:ext uri="{FF2B5EF4-FFF2-40B4-BE49-F238E27FC236}">
                <a16:creationId xmlns:a16="http://schemas.microsoft.com/office/drawing/2014/main" id="{02E79F1F-87F3-4845-BC69-32763BE0EB7A}"/>
              </a:ext>
            </a:extLst>
          </p:cNvPr>
          <p:cNvCxnSpPr>
            <a:cxnSpLocks/>
            <a:stCxn id="542" idx="3"/>
          </p:cNvCxnSpPr>
          <p:nvPr/>
        </p:nvCxnSpPr>
        <p:spPr>
          <a:xfrm flipV="1">
            <a:off x="4256289"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Elbow Connector 547">
            <a:extLst>
              <a:ext uri="{FF2B5EF4-FFF2-40B4-BE49-F238E27FC236}">
                <a16:creationId xmlns:a16="http://schemas.microsoft.com/office/drawing/2014/main" id="{119AF6D4-D9ED-3243-9B11-90266EA69FA7}"/>
              </a:ext>
            </a:extLst>
          </p:cNvPr>
          <p:cNvCxnSpPr>
            <a:cxnSpLocks/>
            <a:stCxn id="543" idx="3"/>
          </p:cNvCxnSpPr>
          <p:nvPr/>
        </p:nvCxnSpPr>
        <p:spPr>
          <a:xfrm flipV="1">
            <a:off x="5021664" y="2896826"/>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Elbow Connector 548">
            <a:extLst>
              <a:ext uri="{FF2B5EF4-FFF2-40B4-BE49-F238E27FC236}">
                <a16:creationId xmlns:a16="http://schemas.microsoft.com/office/drawing/2014/main" id="{06571396-19EF-9748-A509-D67688B494C6}"/>
              </a:ext>
            </a:extLst>
          </p:cNvPr>
          <p:cNvCxnSpPr>
            <a:cxnSpLocks/>
            <a:endCxn id="543" idx="1"/>
          </p:cNvCxnSpPr>
          <p:nvPr/>
        </p:nvCxnSpPr>
        <p:spPr>
          <a:xfrm rot="16200000" flipH="1">
            <a:off x="4430917" y="2952973"/>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D4F02D53-BD83-9B4E-87BF-E2609D2933E0}"/>
              </a:ext>
            </a:extLst>
          </p:cNvPr>
          <p:cNvCxnSpPr>
            <a:cxnSpLocks/>
            <a:endCxn id="551" idx="2"/>
          </p:cNvCxnSpPr>
          <p:nvPr/>
        </p:nvCxnSpPr>
        <p:spPr>
          <a:xfrm>
            <a:off x="3867715" y="2896824"/>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51" name="Oval 550">
            <a:extLst>
              <a:ext uri="{FF2B5EF4-FFF2-40B4-BE49-F238E27FC236}">
                <a16:creationId xmlns:a16="http://schemas.microsoft.com/office/drawing/2014/main" id="{588C69C9-90AB-5B4B-9C09-71D3A9613737}"/>
              </a:ext>
            </a:extLst>
          </p:cNvPr>
          <p:cNvSpPr/>
          <p:nvPr/>
        </p:nvSpPr>
        <p:spPr>
          <a:xfrm flipV="1">
            <a:off x="5284105"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2" name="Straight Connector 551">
            <a:extLst>
              <a:ext uri="{FF2B5EF4-FFF2-40B4-BE49-F238E27FC236}">
                <a16:creationId xmlns:a16="http://schemas.microsoft.com/office/drawing/2014/main" id="{BFBB4E3C-FBB4-F541-B6BC-9D740D210DDE}"/>
              </a:ext>
            </a:extLst>
          </p:cNvPr>
          <p:cNvCxnSpPr>
            <a:cxnSpLocks/>
          </p:cNvCxnSpPr>
          <p:nvPr/>
        </p:nvCxnSpPr>
        <p:spPr>
          <a:xfrm>
            <a:off x="2031167" y="2377176"/>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3" name="Rectangle 552">
            <a:extLst>
              <a:ext uri="{FF2B5EF4-FFF2-40B4-BE49-F238E27FC236}">
                <a16:creationId xmlns:a16="http://schemas.microsoft.com/office/drawing/2014/main" id="{85B48033-352A-3F4B-B11D-E0DB1DD97E0B}"/>
              </a:ext>
            </a:extLst>
          </p:cNvPr>
          <p:cNvSpPr/>
          <p:nvPr/>
        </p:nvSpPr>
        <p:spPr>
          <a:xfrm flipV="1">
            <a:off x="2294324" y="3048857"/>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4" name="Diamond 553">
            <a:extLst>
              <a:ext uri="{FF2B5EF4-FFF2-40B4-BE49-F238E27FC236}">
                <a16:creationId xmlns:a16="http://schemas.microsoft.com/office/drawing/2014/main" id="{8C550CAF-8F48-AB4A-839E-41ADC21171E5}"/>
              </a:ext>
            </a:extLst>
          </p:cNvPr>
          <p:cNvSpPr/>
          <p:nvPr/>
        </p:nvSpPr>
        <p:spPr>
          <a:xfrm flipV="1">
            <a:off x="2959627" y="2998822"/>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5" name="Arc 554">
            <a:extLst>
              <a:ext uri="{FF2B5EF4-FFF2-40B4-BE49-F238E27FC236}">
                <a16:creationId xmlns:a16="http://schemas.microsoft.com/office/drawing/2014/main" id="{466C31A6-F646-2C48-BB74-BADBE20BACF8}"/>
              </a:ext>
            </a:extLst>
          </p:cNvPr>
          <p:cNvSpPr/>
          <p:nvPr/>
        </p:nvSpPr>
        <p:spPr>
          <a:xfrm flipV="1">
            <a:off x="1824759" y="2688921"/>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56" name="Straight Connector 555">
            <a:extLst>
              <a:ext uri="{FF2B5EF4-FFF2-40B4-BE49-F238E27FC236}">
                <a16:creationId xmlns:a16="http://schemas.microsoft.com/office/drawing/2014/main" id="{488C9409-9D00-3D46-90F0-531F65DFF7FA}"/>
              </a:ext>
            </a:extLst>
          </p:cNvPr>
          <p:cNvCxnSpPr>
            <a:cxnSpLocks/>
            <a:stCxn id="558" idx="0"/>
          </p:cNvCxnSpPr>
          <p:nvPr/>
        </p:nvCxnSpPr>
        <p:spPr>
          <a:xfrm>
            <a:off x="2031167" y="3034602"/>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91E92B5B-1A98-9A4E-B43B-6BB178D77042}"/>
              </a:ext>
            </a:extLst>
          </p:cNvPr>
          <p:cNvCxnSpPr>
            <a:cxnSpLocks/>
            <a:endCxn id="553" idx="1"/>
          </p:cNvCxnSpPr>
          <p:nvPr/>
        </p:nvCxnSpPr>
        <p:spPr>
          <a:xfrm flipV="1">
            <a:off x="2035694" y="3180454"/>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58" name="Oval 557">
            <a:extLst>
              <a:ext uri="{FF2B5EF4-FFF2-40B4-BE49-F238E27FC236}">
                <a16:creationId xmlns:a16="http://schemas.microsoft.com/office/drawing/2014/main" id="{D0792060-CEAE-A649-819E-FA8C7C79F85C}"/>
              </a:ext>
            </a:extLst>
          </p:cNvPr>
          <p:cNvSpPr/>
          <p:nvPr/>
        </p:nvSpPr>
        <p:spPr>
          <a:xfrm flipV="1">
            <a:off x="1893391"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59" name="Elbow Connector 558">
            <a:extLst>
              <a:ext uri="{FF2B5EF4-FFF2-40B4-BE49-F238E27FC236}">
                <a16:creationId xmlns:a16="http://schemas.microsoft.com/office/drawing/2014/main" id="{010D75ED-3802-374C-AFD9-1D858862CF18}"/>
              </a:ext>
            </a:extLst>
          </p:cNvPr>
          <p:cNvCxnSpPr>
            <a:cxnSpLocks/>
            <a:stCxn id="553" idx="3"/>
          </p:cNvCxnSpPr>
          <p:nvPr/>
        </p:nvCxnSpPr>
        <p:spPr>
          <a:xfrm flipV="1">
            <a:off x="2557518" y="2896825"/>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Elbow Connector 559">
            <a:extLst>
              <a:ext uri="{FF2B5EF4-FFF2-40B4-BE49-F238E27FC236}">
                <a16:creationId xmlns:a16="http://schemas.microsoft.com/office/drawing/2014/main" id="{771AA856-919B-2B4C-B477-9189BA565092}"/>
              </a:ext>
            </a:extLst>
          </p:cNvPr>
          <p:cNvCxnSpPr>
            <a:cxnSpLocks/>
            <a:stCxn id="554" idx="3"/>
          </p:cNvCxnSpPr>
          <p:nvPr/>
        </p:nvCxnSpPr>
        <p:spPr>
          <a:xfrm flipV="1">
            <a:off x="3322893" y="2896827"/>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Elbow Connector 560">
            <a:extLst>
              <a:ext uri="{FF2B5EF4-FFF2-40B4-BE49-F238E27FC236}">
                <a16:creationId xmlns:a16="http://schemas.microsoft.com/office/drawing/2014/main" id="{B87DAF1A-C7CE-FA4A-AF76-5E25CB67B17D}"/>
              </a:ext>
            </a:extLst>
          </p:cNvPr>
          <p:cNvCxnSpPr>
            <a:cxnSpLocks/>
            <a:endCxn id="554" idx="1"/>
          </p:cNvCxnSpPr>
          <p:nvPr/>
        </p:nvCxnSpPr>
        <p:spPr>
          <a:xfrm rot="16200000" flipH="1">
            <a:off x="2732146" y="2952974"/>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FD841E9C-AEEC-7143-8B0A-AB6A2FA19B5A}"/>
              </a:ext>
            </a:extLst>
          </p:cNvPr>
          <p:cNvCxnSpPr>
            <a:cxnSpLocks/>
            <a:stCxn id="558" idx="6"/>
            <a:endCxn id="563" idx="2"/>
          </p:cNvCxnSpPr>
          <p:nvPr/>
        </p:nvCxnSpPr>
        <p:spPr>
          <a:xfrm>
            <a:off x="2168943" y="2896825"/>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3" name="Oval 562">
            <a:extLst>
              <a:ext uri="{FF2B5EF4-FFF2-40B4-BE49-F238E27FC236}">
                <a16:creationId xmlns:a16="http://schemas.microsoft.com/office/drawing/2014/main" id="{76E17659-B033-624A-8B58-E562AAD3C499}"/>
              </a:ext>
            </a:extLst>
          </p:cNvPr>
          <p:cNvSpPr/>
          <p:nvPr/>
        </p:nvSpPr>
        <p:spPr>
          <a:xfrm flipV="1">
            <a:off x="3585334" y="2759051"/>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4" name="Rectangle 563">
            <a:extLst>
              <a:ext uri="{FF2B5EF4-FFF2-40B4-BE49-F238E27FC236}">
                <a16:creationId xmlns:a16="http://schemas.microsoft.com/office/drawing/2014/main" id="{40CB5452-A0FE-A54C-BC1E-A71D85EEEDB2}"/>
              </a:ext>
            </a:extLst>
          </p:cNvPr>
          <p:cNvSpPr/>
          <p:nvPr/>
        </p:nvSpPr>
        <p:spPr>
          <a:xfrm flipV="1">
            <a:off x="7390637" y="3048856"/>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5" name="Arc 564">
            <a:extLst>
              <a:ext uri="{FF2B5EF4-FFF2-40B4-BE49-F238E27FC236}">
                <a16:creationId xmlns:a16="http://schemas.microsoft.com/office/drawing/2014/main" id="{7C800DE8-F099-0449-894C-B7C6106001A3}"/>
              </a:ext>
            </a:extLst>
          </p:cNvPr>
          <p:cNvSpPr/>
          <p:nvPr/>
        </p:nvSpPr>
        <p:spPr>
          <a:xfrm flipV="1">
            <a:off x="6921073" y="2688920"/>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66" name="Straight Connector 565">
            <a:extLst>
              <a:ext uri="{FF2B5EF4-FFF2-40B4-BE49-F238E27FC236}">
                <a16:creationId xmlns:a16="http://schemas.microsoft.com/office/drawing/2014/main" id="{4E0834ED-41F5-5E4F-BCEE-5704CF3A07C1}"/>
              </a:ext>
            </a:extLst>
          </p:cNvPr>
          <p:cNvCxnSpPr>
            <a:cxnSpLocks/>
            <a:endCxn id="564" idx="1"/>
          </p:cNvCxnSpPr>
          <p:nvPr/>
        </p:nvCxnSpPr>
        <p:spPr>
          <a:xfrm flipV="1">
            <a:off x="7132008" y="3180453"/>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Elbow Connector 566">
            <a:extLst>
              <a:ext uri="{FF2B5EF4-FFF2-40B4-BE49-F238E27FC236}">
                <a16:creationId xmlns:a16="http://schemas.microsoft.com/office/drawing/2014/main" id="{E36BDA5E-CF3B-A94E-8B84-F4086DDA0ED0}"/>
              </a:ext>
            </a:extLst>
          </p:cNvPr>
          <p:cNvCxnSpPr>
            <a:cxnSpLocks/>
            <a:stCxn id="564" idx="3"/>
          </p:cNvCxnSpPr>
          <p:nvPr/>
        </p:nvCxnSpPr>
        <p:spPr>
          <a:xfrm flipV="1">
            <a:off x="7653831" y="2896824"/>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D22E0F7A-92D1-4D47-945F-C98CF3619983}"/>
              </a:ext>
            </a:extLst>
          </p:cNvPr>
          <p:cNvCxnSpPr>
            <a:cxnSpLocks/>
          </p:cNvCxnSpPr>
          <p:nvPr/>
        </p:nvCxnSpPr>
        <p:spPr>
          <a:xfrm>
            <a:off x="7265257" y="2896824"/>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9" name="Oval 568">
            <a:extLst>
              <a:ext uri="{FF2B5EF4-FFF2-40B4-BE49-F238E27FC236}">
                <a16:creationId xmlns:a16="http://schemas.microsoft.com/office/drawing/2014/main" id="{CFC82A3D-D073-CB49-9EE2-56685F01324B}"/>
              </a:ext>
            </a:extLst>
          </p:cNvPr>
          <p:cNvSpPr/>
          <p:nvPr/>
        </p:nvSpPr>
        <p:spPr>
          <a:xfrm flipV="1">
            <a:off x="8681647" y="27590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570" name="Straight Connector 569">
            <a:extLst>
              <a:ext uri="{FF2B5EF4-FFF2-40B4-BE49-F238E27FC236}">
                <a16:creationId xmlns:a16="http://schemas.microsoft.com/office/drawing/2014/main" id="{F9BCA5C9-7FC2-ED45-8110-D98C5671D78C}"/>
              </a:ext>
            </a:extLst>
          </p:cNvPr>
          <p:cNvCxnSpPr>
            <a:cxnSpLocks/>
          </p:cNvCxnSpPr>
          <p:nvPr/>
        </p:nvCxnSpPr>
        <p:spPr>
          <a:xfrm>
            <a:off x="8523922" y="2896825"/>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361F10A2-FCE9-8D47-BCC7-8BF583F15160}"/>
              </a:ext>
            </a:extLst>
          </p:cNvPr>
          <p:cNvSpPr/>
          <p:nvPr/>
        </p:nvSpPr>
        <p:spPr>
          <a:xfrm>
            <a:off x="805340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72" name="Oval 571">
            <a:extLst>
              <a:ext uri="{FF2B5EF4-FFF2-40B4-BE49-F238E27FC236}">
                <a16:creationId xmlns:a16="http://schemas.microsoft.com/office/drawing/2014/main" id="{89C4D890-D1AD-B747-AEFC-7809A69EEC55}"/>
              </a:ext>
            </a:extLst>
          </p:cNvPr>
          <p:cNvSpPr/>
          <p:nvPr/>
        </p:nvSpPr>
        <p:spPr>
          <a:xfrm>
            <a:off x="8213076"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3" name="Oval 572">
            <a:extLst>
              <a:ext uri="{FF2B5EF4-FFF2-40B4-BE49-F238E27FC236}">
                <a16:creationId xmlns:a16="http://schemas.microsoft.com/office/drawing/2014/main" id="{DAC67341-F6FA-8A4C-8ADA-DBF51B2D03AB}"/>
              </a:ext>
            </a:extLst>
          </p:cNvPr>
          <p:cNvSpPr/>
          <p:nvPr/>
        </p:nvSpPr>
        <p:spPr>
          <a:xfrm>
            <a:off x="8370730" y="2863197"/>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4" name="Google Shape;399;p3">
            <a:extLst>
              <a:ext uri="{FF2B5EF4-FFF2-40B4-BE49-F238E27FC236}">
                <a16:creationId xmlns:a16="http://schemas.microsoft.com/office/drawing/2014/main" id="{961A4CD0-716E-1747-958D-F0C5459F5154}"/>
              </a:ext>
            </a:extLst>
          </p:cNvPr>
          <p:cNvSpPr/>
          <p:nvPr/>
        </p:nvSpPr>
        <p:spPr>
          <a:xfrm rot="16200000">
            <a:off x="1311651" y="274977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575" name="Straight Connector 574">
            <a:extLst>
              <a:ext uri="{FF2B5EF4-FFF2-40B4-BE49-F238E27FC236}">
                <a16:creationId xmlns:a16="http://schemas.microsoft.com/office/drawing/2014/main" id="{E3003CB9-D3A9-3344-BBC7-1AA5D0F8688B}"/>
              </a:ext>
            </a:extLst>
          </p:cNvPr>
          <p:cNvCxnSpPr>
            <a:cxnSpLocks/>
            <a:stCxn id="574" idx="2"/>
          </p:cNvCxnSpPr>
          <p:nvPr/>
        </p:nvCxnSpPr>
        <p:spPr>
          <a:xfrm>
            <a:off x="1623147" y="290378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BEA88E63-C0DA-BE4C-A2BD-74CFB426C6B0}"/>
              </a:ext>
            </a:extLst>
          </p:cNvPr>
          <p:cNvSpPr txBox="1"/>
          <p:nvPr/>
        </p:nvSpPr>
        <p:spPr>
          <a:xfrm>
            <a:off x="803825" y="2678387"/>
            <a:ext cx="38985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is</a:t>
            </a:r>
          </a:p>
        </p:txBody>
      </p:sp>
      <p:cxnSp>
        <p:nvCxnSpPr>
          <p:cNvPr id="578" name="Straight Connector 577">
            <a:extLst>
              <a:ext uri="{FF2B5EF4-FFF2-40B4-BE49-F238E27FC236}">
                <a16:creationId xmlns:a16="http://schemas.microsoft.com/office/drawing/2014/main" id="{AFC39B90-ED3B-904B-900F-B46BC5D8D3BA}"/>
              </a:ext>
            </a:extLst>
          </p:cNvPr>
          <p:cNvCxnSpPr>
            <a:cxnSpLocks/>
          </p:cNvCxnSpPr>
          <p:nvPr/>
        </p:nvCxnSpPr>
        <p:spPr>
          <a:xfrm>
            <a:off x="712748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579" name="Rectangle 578">
            <a:extLst>
              <a:ext uri="{FF2B5EF4-FFF2-40B4-BE49-F238E27FC236}">
                <a16:creationId xmlns:a16="http://schemas.microsoft.com/office/drawing/2014/main" id="{6B500DBB-0C0E-F341-B780-C514A5B38F31}"/>
              </a:ext>
            </a:extLst>
          </p:cNvPr>
          <p:cNvSpPr/>
          <p:nvPr/>
        </p:nvSpPr>
        <p:spPr>
          <a:xfrm flipV="1">
            <a:off x="908940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0" name="Diamond 579">
            <a:extLst>
              <a:ext uri="{FF2B5EF4-FFF2-40B4-BE49-F238E27FC236}">
                <a16:creationId xmlns:a16="http://schemas.microsoft.com/office/drawing/2014/main" id="{2DFF876D-6AC7-214E-AF14-0D952898A1F0}"/>
              </a:ext>
            </a:extLst>
          </p:cNvPr>
          <p:cNvSpPr/>
          <p:nvPr/>
        </p:nvSpPr>
        <p:spPr>
          <a:xfrm flipV="1">
            <a:off x="9754711"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1" name="Arc 580">
            <a:extLst>
              <a:ext uri="{FF2B5EF4-FFF2-40B4-BE49-F238E27FC236}">
                <a16:creationId xmlns:a16="http://schemas.microsoft.com/office/drawing/2014/main" id="{5866420B-A693-D344-8958-1BE27645A0CE}"/>
              </a:ext>
            </a:extLst>
          </p:cNvPr>
          <p:cNvSpPr/>
          <p:nvPr/>
        </p:nvSpPr>
        <p:spPr>
          <a:xfrm flipV="1">
            <a:off x="861984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82" name="Straight Connector 581">
            <a:extLst>
              <a:ext uri="{FF2B5EF4-FFF2-40B4-BE49-F238E27FC236}">
                <a16:creationId xmlns:a16="http://schemas.microsoft.com/office/drawing/2014/main" id="{BA8CBEB9-9DB5-8041-B258-5A19B12AC7B2}"/>
              </a:ext>
            </a:extLst>
          </p:cNvPr>
          <p:cNvCxnSpPr>
            <a:cxnSpLocks/>
          </p:cNvCxnSpPr>
          <p:nvPr/>
        </p:nvCxnSpPr>
        <p:spPr>
          <a:xfrm>
            <a:off x="8826252"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D9094F5C-200D-C44A-B1A8-275DBDE6DE49}"/>
              </a:ext>
            </a:extLst>
          </p:cNvPr>
          <p:cNvCxnSpPr>
            <a:cxnSpLocks/>
            <a:endCxn id="579" idx="1"/>
          </p:cNvCxnSpPr>
          <p:nvPr/>
        </p:nvCxnSpPr>
        <p:spPr>
          <a:xfrm flipV="1">
            <a:off x="883077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Elbow Connector 583">
            <a:extLst>
              <a:ext uri="{FF2B5EF4-FFF2-40B4-BE49-F238E27FC236}">
                <a16:creationId xmlns:a16="http://schemas.microsoft.com/office/drawing/2014/main" id="{C7FF8CA9-2433-7440-A2DF-DE7C0E3DEF76}"/>
              </a:ext>
            </a:extLst>
          </p:cNvPr>
          <p:cNvCxnSpPr>
            <a:cxnSpLocks/>
            <a:stCxn id="579" idx="3"/>
          </p:cNvCxnSpPr>
          <p:nvPr/>
        </p:nvCxnSpPr>
        <p:spPr>
          <a:xfrm flipV="1">
            <a:off x="935260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4A530925-D376-8D48-BEA2-BCE50D5201D6}"/>
              </a:ext>
            </a:extLst>
          </p:cNvPr>
          <p:cNvCxnSpPr>
            <a:cxnSpLocks/>
            <a:stCxn id="580" idx="3"/>
          </p:cNvCxnSpPr>
          <p:nvPr/>
        </p:nvCxnSpPr>
        <p:spPr>
          <a:xfrm flipV="1">
            <a:off x="10117977"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E2E4A3D5-9CBA-B54F-9FCB-EF8747319049}"/>
              </a:ext>
            </a:extLst>
          </p:cNvPr>
          <p:cNvCxnSpPr>
            <a:cxnSpLocks/>
            <a:endCxn id="580" idx="1"/>
          </p:cNvCxnSpPr>
          <p:nvPr/>
        </p:nvCxnSpPr>
        <p:spPr>
          <a:xfrm rot="16200000" flipH="1">
            <a:off x="9527230"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81569BA5-D741-CA44-88C6-E668E15AB639}"/>
              </a:ext>
            </a:extLst>
          </p:cNvPr>
          <p:cNvCxnSpPr>
            <a:cxnSpLocks/>
            <a:endCxn id="588" idx="2"/>
          </p:cNvCxnSpPr>
          <p:nvPr/>
        </p:nvCxnSpPr>
        <p:spPr>
          <a:xfrm>
            <a:off x="8964028"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88" name="Oval 587">
            <a:extLst>
              <a:ext uri="{FF2B5EF4-FFF2-40B4-BE49-F238E27FC236}">
                <a16:creationId xmlns:a16="http://schemas.microsoft.com/office/drawing/2014/main" id="{37D15D90-3EA1-F143-9D4A-5644E11F95FB}"/>
              </a:ext>
            </a:extLst>
          </p:cNvPr>
          <p:cNvSpPr/>
          <p:nvPr/>
        </p:nvSpPr>
        <p:spPr>
          <a:xfrm flipV="1">
            <a:off x="1038041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9" name="Rectangle 588">
            <a:extLst>
              <a:ext uri="{FF2B5EF4-FFF2-40B4-BE49-F238E27FC236}">
                <a16:creationId xmlns:a16="http://schemas.microsoft.com/office/drawing/2014/main" id="{98F2822C-C6FB-2648-BA8C-4CF8AB50A863}"/>
              </a:ext>
            </a:extLst>
          </p:cNvPr>
          <p:cNvSpPr/>
          <p:nvPr/>
        </p:nvSpPr>
        <p:spPr>
          <a:xfrm flipV="1">
            <a:off x="569186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0" name="Diamond 589">
            <a:extLst>
              <a:ext uri="{FF2B5EF4-FFF2-40B4-BE49-F238E27FC236}">
                <a16:creationId xmlns:a16="http://schemas.microsoft.com/office/drawing/2014/main" id="{15906367-A52D-9C47-8AE4-50CA4C0B854C}"/>
              </a:ext>
            </a:extLst>
          </p:cNvPr>
          <p:cNvSpPr/>
          <p:nvPr/>
        </p:nvSpPr>
        <p:spPr>
          <a:xfrm flipV="1">
            <a:off x="635716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1" name="Arc 590">
            <a:extLst>
              <a:ext uri="{FF2B5EF4-FFF2-40B4-BE49-F238E27FC236}">
                <a16:creationId xmlns:a16="http://schemas.microsoft.com/office/drawing/2014/main" id="{70CBFA19-29A1-4A49-BD0D-A7914DA73E3A}"/>
              </a:ext>
            </a:extLst>
          </p:cNvPr>
          <p:cNvSpPr/>
          <p:nvPr/>
        </p:nvSpPr>
        <p:spPr>
          <a:xfrm flipV="1">
            <a:off x="522230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592" name="Straight Connector 591">
            <a:extLst>
              <a:ext uri="{FF2B5EF4-FFF2-40B4-BE49-F238E27FC236}">
                <a16:creationId xmlns:a16="http://schemas.microsoft.com/office/drawing/2014/main" id="{234EF82A-D845-1747-8BEB-A53731B54EBA}"/>
              </a:ext>
            </a:extLst>
          </p:cNvPr>
          <p:cNvCxnSpPr>
            <a:cxnSpLocks/>
          </p:cNvCxnSpPr>
          <p:nvPr/>
        </p:nvCxnSpPr>
        <p:spPr>
          <a:xfrm>
            <a:off x="542871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E9EBABB-470F-CA47-93C3-3D1EA36A3E55}"/>
              </a:ext>
            </a:extLst>
          </p:cNvPr>
          <p:cNvCxnSpPr>
            <a:cxnSpLocks/>
            <a:endCxn id="589" idx="1"/>
          </p:cNvCxnSpPr>
          <p:nvPr/>
        </p:nvCxnSpPr>
        <p:spPr>
          <a:xfrm flipV="1">
            <a:off x="543323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Elbow Connector 593">
            <a:extLst>
              <a:ext uri="{FF2B5EF4-FFF2-40B4-BE49-F238E27FC236}">
                <a16:creationId xmlns:a16="http://schemas.microsoft.com/office/drawing/2014/main" id="{32DDD95F-DE00-6940-ADD1-BD5763601379}"/>
              </a:ext>
            </a:extLst>
          </p:cNvPr>
          <p:cNvCxnSpPr>
            <a:cxnSpLocks/>
            <a:stCxn id="589" idx="3"/>
          </p:cNvCxnSpPr>
          <p:nvPr/>
        </p:nvCxnSpPr>
        <p:spPr>
          <a:xfrm flipV="1">
            <a:off x="595506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Elbow Connector 594">
            <a:extLst>
              <a:ext uri="{FF2B5EF4-FFF2-40B4-BE49-F238E27FC236}">
                <a16:creationId xmlns:a16="http://schemas.microsoft.com/office/drawing/2014/main" id="{705483FC-EB94-7B49-AFFE-C3A10A35A3A7}"/>
              </a:ext>
            </a:extLst>
          </p:cNvPr>
          <p:cNvCxnSpPr>
            <a:cxnSpLocks/>
            <a:stCxn id="590" idx="3"/>
          </p:cNvCxnSpPr>
          <p:nvPr/>
        </p:nvCxnSpPr>
        <p:spPr>
          <a:xfrm flipV="1">
            <a:off x="6720436"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Elbow Connector 595">
            <a:extLst>
              <a:ext uri="{FF2B5EF4-FFF2-40B4-BE49-F238E27FC236}">
                <a16:creationId xmlns:a16="http://schemas.microsoft.com/office/drawing/2014/main" id="{FB619D96-1C82-0B46-9D5A-D163B8EEA4D6}"/>
              </a:ext>
            </a:extLst>
          </p:cNvPr>
          <p:cNvCxnSpPr>
            <a:cxnSpLocks/>
            <a:endCxn id="590" idx="1"/>
          </p:cNvCxnSpPr>
          <p:nvPr/>
        </p:nvCxnSpPr>
        <p:spPr>
          <a:xfrm rot="16200000" flipH="1">
            <a:off x="612968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C273D34C-7F86-A646-A915-FB8BFBBD69DD}"/>
              </a:ext>
            </a:extLst>
          </p:cNvPr>
          <p:cNvCxnSpPr>
            <a:cxnSpLocks/>
            <a:endCxn id="598" idx="2"/>
          </p:cNvCxnSpPr>
          <p:nvPr/>
        </p:nvCxnSpPr>
        <p:spPr>
          <a:xfrm>
            <a:off x="556648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98" name="Oval 597">
            <a:extLst>
              <a:ext uri="{FF2B5EF4-FFF2-40B4-BE49-F238E27FC236}">
                <a16:creationId xmlns:a16="http://schemas.microsoft.com/office/drawing/2014/main" id="{725EB35F-3104-8740-811F-40C312251D93}"/>
              </a:ext>
            </a:extLst>
          </p:cNvPr>
          <p:cNvSpPr/>
          <p:nvPr/>
        </p:nvSpPr>
        <p:spPr>
          <a:xfrm flipV="1">
            <a:off x="6982877"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9" name="Rectangle 598">
            <a:extLst>
              <a:ext uri="{FF2B5EF4-FFF2-40B4-BE49-F238E27FC236}">
                <a16:creationId xmlns:a16="http://schemas.microsoft.com/office/drawing/2014/main" id="{59AF77F6-9D07-6542-8EC8-B3EF163A4B97}"/>
              </a:ext>
            </a:extLst>
          </p:cNvPr>
          <p:cNvSpPr/>
          <p:nvPr/>
        </p:nvSpPr>
        <p:spPr>
          <a:xfrm flipV="1">
            <a:off x="3993096"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0" name="Diamond 599">
            <a:extLst>
              <a:ext uri="{FF2B5EF4-FFF2-40B4-BE49-F238E27FC236}">
                <a16:creationId xmlns:a16="http://schemas.microsoft.com/office/drawing/2014/main" id="{36935096-1167-6C4D-ABAB-B109822C17CD}"/>
              </a:ext>
            </a:extLst>
          </p:cNvPr>
          <p:cNvSpPr/>
          <p:nvPr/>
        </p:nvSpPr>
        <p:spPr>
          <a:xfrm flipV="1">
            <a:off x="4658399" y="365624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1" name="Arc 600">
            <a:extLst>
              <a:ext uri="{FF2B5EF4-FFF2-40B4-BE49-F238E27FC236}">
                <a16:creationId xmlns:a16="http://schemas.microsoft.com/office/drawing/2014/main" id="{29A7E970-C19F-5C48-9E78-DA7D6A80C6E3}"/>
              </a:ext>
            </a:extLst>
          </p:cNvPr>
          <p:cNvSpPr/>
          <p:nvPr/>
        </p:nvSpPr>
        <p:spPr>
          <a:xfrm flipV="1">
            <a:off x="3523532"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02" name="Straight Connector 601">
            <a:extLst>
              <a:ext uri="{FF2B5EF4-FFF2-40B4-BE49-F238E27FC236}">
                <a16:creationId xmlns:a16="http://schemas.microsoft.com/office/drawing/2014/main" id="{86A73810-1754-A342-B539-D4C7ECE2FFCF}"/>
              </a:ext>
            </a:extLst>
          </p:cNvPr>
          <p:cNvCxnSpPr>
            <a:cxnSpLocks/>
          </p:cNvCxnSpPr>
          <p:nvPr/>
        </p:nvCxnSpPr>
        <p:spPr>
          <a:xfrm>
            <a:off x="3729940" y="3692027"/>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60C18E8-1EE6-2B46-8121-B553209BAC74}"/>
              </a:ext>
            </a:extLst>
          </p:cNvPr>
          <p:cNvCxnSpPr>
            <a:cxnSpLocks/>
            <a:endCxn id="599" idx="1"/>
          </p:cNvCxnSpPr>
          <p:nvPr/>
        </p:nvCxnSpPr>
        <p:spPr>
          <a:xfrm flipV="1">
            <a:off x="3734467"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Elbow Connector 603">
            <a:extLst>
              <a:ext uri="{FF2B5EF4-FFF2-40B4-BE49-F238E27FC236}">
                <a16:creationId xmlns:a16="http://schemas.microsoft.com/office/drawing/2014/main" id="{6A3A19E9-671A-3C41-BF84-036C968F8966}"/>
              </a:ext>
            </a:extLst>
          </p:cNvPr>
          <p:cNvCxnSpPr>
            <a:cxnSpLocks/>
            <a:stCxn id="599" idx="3"/>
          </p:cNvCxnSpPr>
          <p:nvPr/>
        </p:nvCxnSpPr>
        <p:spPr>
          <a:xfrm flipV="1">
            <a:off x="4256290"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Elbow Connector 604">
            <a:extLst>
              <a:ext uri="{FF2B5EF4-FFF2-40B4-BE49-F238E27FC236}">
                <a16:creationId xmlns:a16="http://schemas.microsoft.com/office/drawing/2014/main" id="{F385C3DA-2661-5D4B-AAD0-252F48F3A704}"/>
              </a:ext>
            </a:extLst>
          </p:cNvPr>
          <p:cNvCxnSpPr>
            <a:cxnSpLocks/>
            <a:stCxn id="600" idx="3"/>
          </p:cNvCxnSpPr>
          <p:nvPr/>
        </p:nvCxnSpPr>
        <p:spPr>
          <a:xfrm flipV="1">
            <a:off x="5021665" y="355425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Elbow Connector 605">
            <a:extLst>
              <a:ext uri="{FF2B5EF4-FFF2-40B4-BE49-F238E27FC236}">
                <a16:creationId xmlns:a16="http://schemas.microsoft.com/office/drawing/2014/main" id="{9DD73030-CC71-104A-98DF-ED3F09015F72}"/>
              </a:ext>
            </a:extLst>
          </p:cNvPr>
          <p:cNvCxnSpPr>
            <a:cxnSpLocks/>
            <a:endCxn id="600" idx="1"/>
          </p:cNvCxnSpPr>
          <p:nvPr/>
        </p:nvCxnSpPr>
        <p:spPr>
          <a:xfrm rot="16200000" flipH="1">
            <a:off x="4430918" y="361039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51A1394D-7910-6B42-A41A-E1728080AD8B}"/>
              </a:ext>
            </a:extLst>
          </p:cNvPr>
          <p:cNvCxnSpPr>
            <a:cxnSpLocks/>
            <a:endCxn id="608" idx="2"/>
          </p:cNvCxnSpPr>
          <p:nvPr/>
        </p:nvCxnSpPr>
        <p:spPr>
          <a:xfrm>
            <a:off x="3867716" y="355425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08" name="Oval 607">
            <a:extLst>
              <a:ext uri="{FF2B5EF4-FFF2-40B4-BE49-F238E27FC236}">
                <a16:creationId xmlns:a16="http://schemas.microsoft.com/office/drawing/2014/main" id="{1AC0F2A1-3C78-494B-B68A-ED36A317DDBA}"/>
              </a:ext>
            </a:extLst>
          </p:cNvPr>
          <p:cNvSpPr/>
          <p:nvPr/>
        </p:nvSpPr>
        <p:spPr>
          <a:xfrm flipV="1">
            <a:off x="5284106"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9" name="Rectangle 608">
            <a:extLst>
              <a:ext uri="{FF2B5EF4-FFF2-40B4-BE49-F238E27FC236}">
                <a16:creationId xmlns:a16="http://schemas.microsoft.com/office/drawing/2014/main" id="{519A36F9-AF43-7D4D-8FBC-94CE292913A4}"/>
              </a:ext>
            </a:extLst>
          </p:cNvPr>
          <p:cNvSpPr/>
          <p:nvPr/>
        </p:nvSpPr>
        <p:spPr>
          <a:xfrm flipV="1">
            <a:off x="2294325" y="3706283"/>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0" name="Diamond 609">
            <a:extLst>
              <a:ext uri="{FF2B5EF4-FFF2-40B4-BE49-F238E27FC236}">
                <a16:creationId xmlns:a16="http://schemas.microsoft.com/office/drawing/2014/main" id="{5169BA31-91B5-9D47-B27D-0F3503697F13}"/>
              </a:ext>
            </a:extLst>
          </p:cNvPr>
          <p:cNvSpPr/>
          <p:nvPr/>
        </p:nvSpPr>
        <p:spPr>
          <a:xfrm flipV="1">
            <a:off x="2959628" y="3656248"/>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1" name="Arc 610">
            <a:extLst>
              <a:ext uri="{FF2B5EF4-FFF2-40B4-BE49-F238E27FC236}">
                <a16:creationId xmlns:a16="http://schemas.microsoft.com/office/drawing/2014/main" id="{762A60E2-1F35-C64A-A16F-4D0D9C51D864}"/>
              </a:ext>
            </a:extLst>
          </p:cNvPr>
          <p:cNvSpPr/>
          <p:nvPr/>
        </p:nvSpPr>
        <p:spPr>
          <a:xfrm flipV="1">
            <a:off x="1824760" y="3346347"/>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12" name="Straight Connector 611">
            <a:extLst>
              <a:ext uri="{FF2B5EF4-FFF2-40B4-BE49-F238E27FC236}">
                <a16:creationId xmlns:a16="http://schemas.microsoft.com/office/drawing/2014/main" id="{268F6359-1763-5449-8422-C1BCE6081DCD}"/>
              </a:ext>
            </a:extLst>
          </p:cNvPr>
          <p:cNvCxnSpPr>
            <a:cxnSpLocks/>
            <a:stCxn id="614" idx="0"/>
          </p:cNvCxnSpPr>
          <p:nvPr/>
        </p:nvCxnSpPr>
        <p:spPr>
          <a:xfrm>
            <a:off x="2031168" y="3692028"/>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0FC3AA3E-E280-A74D-9C03-994E234DEE3E}"/>
              </a:ext>
            </a:extLst>
          </p:cNvPr>
          <p:cNvCxnSpPr>
            <a:cxnSpLocks/>
            <a:endCxn id="609" idx="1"/>
          </p:cNvCxnSpPr>
          <p:nvPr/>
        </p:nvCxnSpPr>
        <p:spPr>
          <a:xfrm flipV="1">
            <a:off x="2035695" y="383788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14" name="Oval 613">
            <a:extLst>
              <a:ext uri="{FF2B5EF4-FFF2-40B4-BE49-F238E27FC236}">
                <a16:creationId xmlns:a16="http://schemas.microsoft.com/office/drawing/2014/main" id="{44FE1198-5C06-2F40-B5DA-1777F5B92A12}"/>
              </a:ext>
            </a:extLst>
          </p:cNvPr>
          <p:cNvSpPr/>
          <p:nvPr/>
        </p:nvSpPr>
        <p:spPr>
          <a:xfrm flipV="1">
            <a:off x="1893392"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15" name="Elbow Connector 614">
            <a:extLst>
              <a:ext uri="{FF2B5EF4-FFF2-40B4-BE49-F238E27FC236}">
                <a16:creationId xmlns:a16="http://schemas.microsoft.com/office/drawing/2014/main" id="{202F4161-C57A-2547-AD8A-3A0F7B8016AA}"/>
              </a:ext>
            </a:extLst>
          </p:cNvPr>
          <p:cNvCxnSpPr>
            <a:cxnSpLocks/>
            <a:stCxn id="609" idx="3"/>
          </p:cNvCxnSpPr>
          <p:nvPr/>
        </p:nvCxnSpPr>
        <p:spPr>
          <a:xfrm flipV="1">
            <a:off x="2557519" y="3554251"/>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16" name="Elbow Connector 615">
            <a:extLst>
              <a:ext uri="{FF2B5EF4-FFF2-40B4-BE49-F238E27FC236}">
                <a16:creationId xmlns:a16="http://schemas.microsoft.com/office/drawing/2014/main" id="{42404AD2-9075-F441-BF05-5608AE27E67E}"/>
              </a:ext>
            </a:extLst>
          </p:cNvPr>
          <p:cNvCxnSpPr>
            <a:cxnSpLocks/>
            <a:stCxn id="610" idx="3"/>
          </p:cNvCxnSpPr>
          <p:nvPr/>
        </p:nvCxnSpPr>
        <p:spPr>
          <a:xfrm flipV="1">
            <a:off x="3322894" y="3554253"/>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7" name="Elbow Connector 616">
            <a:extLst>
              <a:ext uri="{FF2B5EF4-FFF2-40B4-BE49-F238E27FC236}">
                <a16:creationId xmlns:a16="http://schemas.microsoft.com/office/drawing/2014/main" id="{48F937F8-5341-244D-8E33-A4D0F72195FB}"/>
              </a:ext>
            </a:extLst>
          </p:cNvPr>
          <p:cNvCxnSpPr>
            <a:cxnSpLocks/>
            <a:endCxn id="610" idx="1"/>
          </p:cNvCxnSpPr>
          <p:nvPr/>
        </p:nvCxnSpPr>
        <p:spPr>
          <a:xfrm rot="16200000" flipH="1">
            <a:off x="2732147" y="3610400"/>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AE45F4D8-421C-8F45-B718-8E8FFDBF2D9B}"/>
              </a:ext>
            </a:extLst>
          </p:cNvPr>
          <p:cNvCxnSpPr>
            <a:cxnSpLocks/>
            <a:stCxn id="614" idx="6"/>
            <a:endCxn id="619" idx="2"/>
          </p:cNvCxnSpPr>
          <p:nvPr/>
        </p:nvCxnSpPr>
        <p:spPr>
          <a:xfrm>
            <a:off x="2168944" y="3554251"/>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91A9A5A6-2954-6F46-A5E2-FBEC5F9F218E}"/>
              </a:ext>
            </a:extLst>
          </p:cNvPr>
          <p:cNvSpPr/>
          <p:nvPr/>
        </p:nvSpPr>
        <p:spPr>
          <a:xfrm flipV="1">
            <a:off x="3585335" y="3416477"/>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0" name="Rectangle 619">
            <a:extLst>
              <a:ext uri="{FF2B5EF4-FFF2-40B4-BE49-F238E27FC236}">
                <a16:creationId xmlns:a16="http://schemas.microsoft.com/office/drawing/2014/main" id="{0A47A028-5E75-F342-9A0E-A4617C73D4C5}"/>
              </a:ext>
            </a:extLst>
          </p:cNvPr>
          <p:cNvSpPr/>
          <p:nvPr/>
        </p:nvSpPr>
        <p:spPr>
          <a:xfrm flipV="1">
            <a:off x="7390638" y="370628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1" name="Arc 620">
            <a:extLst>
              <a:ext uri="{FF2B5EF4-FFF2-40B4-BE49-F238E27FC236}">
                <a16:creationId xmlns:a16="http://schemas.microsoft.com/office/drawing/2014/main" id="{C19CF378-5023-1F45-A0DE-66383E7ECB9A}"/>
              </a:ext>
            </a:extLst>
          </p:cNvPr>
          <p:cNvSpPr/>
          <p:nvPr/>
        </p:nvSpPr>
        <p:spPr>
          <a:xfrm flipV="1">
            <a:off x="6921074" y="3346346"/>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22" name="Straight Connector 621">
            <a:extLst>
              <a:ext uri="{FF2B5EF4-FFF2-40B4-BE49-F238E27FC236}">
                <a16:creationId xmlns:a16="http://schemas.microsoft.com/office/drawing/2014/main" id="{FC946703-AE59-BA45-85D1-3BFF5977199E}"/>
              </a:ext>
            </a:extLst>
          </p:cNvPr>
          <p:cNvCxnSpPr>
            <a:cxnSpLocks/>
            <a:endCxn id="620" idx="1"/>
          </p:cNvCxnSpPr>
          <p:nvPr/>
        </p:nvCxnSpPr>
        <p:spPr>
          <a:xfrm flipV="1">
            <a:off x="7132009" y="3837880"/>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Elbow Connector 622">
            <a:extLst>
              <a:ext uri="{FF2B5EF4-FFF2-40B4-BE49-F238E27FC236}">
                <a16:creationId xmlns:a16="http://schemas.microsoft.com/office/drawing/2014/main" id="{0B2B52D6-8DAC-3642-A0FC-88F70053F6C7}"/>
              </a:ext>
            </a:extLst>
          </p:cNvPr>
          <p:cNvCxnSpPr>
            <a:cxnSpLocks/>
            <a:stCxn id="620" idx="3"/>
          </p:cNvCxnSpPr>
          <p:nvPr/>
        </p:nvCxnSpPr>
        <p:spPr>
          <a:xfrm flipV="1">
            <a:off x="7653832" y="355425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F6965128-5DAB-EF44-8191-9F799AB3E4AF}"/>
              </a:ext>
            </a:extLst>
          </p:cNvPr>
          <p:cNvCxnSpPr>
            <a:cxnSpLocks/>
          </p:cNvCxnSpPr>
          <p:nvPr/>
        </p:nvCxnSpPr>
        <p:spPr>
          <a:xfrm>
            <a:off x="7265258" y="355425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5" name="Oval 624">
            <a:extLst>
              <a:ext uri="{FF2B5EF4-FFF2-40B4-BE49-F238E27FC236}">
                <a16:creationId xmlns:a16="http://schemas.microsoft.com/office/drawing/2014/main" id="{05CF0D75-ECD1-4C48-AE4A-DCC513E79BBF}"/>
              </a:ext>
            </a:extLst>
          </p:cNvPr>
          <p:cNvSpPr/>
          <p:nvPr/>
        </p:nvSpPr>
        <p:spPr>
          <a:xfrm flipV="1">
            <a:off x="8681648" y="341647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26" name="Straight Connector 625">
            <a:extLst>
              <a:ext uri="{FF2B5EF4-FFF2-40B4-BE49-F238E27FC236}">
                <a16:creationId xmlns:a16="http://schemas.microsoft.com/office/drawing/2014/main" id="{F1EDA486-1B3A-3143-BE77-F9A07176205B}"/>
              </a:ext>
            </a:extLst>
          </p:cNvPr>
          <p:cNvCxnSpPr>
            <a:cxnSpLocks/>
          </p:cNvCxnSpPr>
          <p:nvPr/>
        </p:nvCxnSpPr>
        <p:spPr>
          <a:xfrm>
            <a:off x="8523923" y="355425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7" name="Oval 626">
            <a:extLst>
              <a:ext uri="{FF2B5EF4-FFF2-40B4-BE49-F238E27FC236}">
                <a16:creationId xmlns:a16="http://schemas.microsoft.com/office/drawing/2014/main" id="{70BCE28A-F0B4-B04F-A212-EE3C29532A1E}"/>
              </a:ext>
            </a:extLst>
          </p:cNvPr>
          <p:cNvSpPr/>
          <p:nvPr/>
        </p:nvSpPr>
        <p:spPr>
          <a:xfrm>
            <a:off x="805340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28" name="Oval 627">
            <a:extLst>
              <a:ext uri="{FF2B5EF4-FFF2-40B4-BE49-F238E27FC236}">
                <a16:creationId xmlns:a16="http://schemas.microsoft.com/office/drawing/2014/main" id="{7C959401-F9B6-734D-8878-C70FAB329E41}"/>
              </a:ext>
            </a:extLst>
          </p:cNvPr>
          <p:cNvSpPr/>
          <p:nvPr/>
        </p:nvSpPr>
        <p:spPr>
          <a:xfrm>
            <a:off x="8213077"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9" name="Oval 628">
            <a:extLst>
              <a:ext uri="{FF2B5EF4-FFF2-40B4-BE49-F238E27FC236}">
                <a16:creationId xmlns:a16="http://schemas.microsoft.com/office/drawing/2014/main" id="{3AC5CE19-6942-264A-9D05-3670A6A074A0}"/>
              </a:ext>
            </a:extLst>
          </p:cNvPr>
          <p:cNvSpPr/>
          <p:nvPr/>
        </p:nvSpPr>
        <p:spPr>
          <a:xfrm>
            <a:off x="8370731" y="3520623"/>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0" name="Google Shape;399;p3">
            <a:extLst>
              <a:ext uri="{FF2B5EF4-FFF2-40B4-BE49-F238E27FC236}">
                <a16:creationId xmlns:a16="http://schemas.microsoft.com/office/drawing/2014/main" id="{8C00EABC-4524-5743-9641-88E45DAB019B}"/>
              </a:ext>
            </a:extLst>
          </p:cNvPr>
          <p:cNvSpPr/>
          <p:nvPr/>
        </p:nvSpPr>
        <p:spPr>
          <a:xfrm rot="16200000">
            <a:off x="1311652" y="3398765"/>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31" name="Straight Connector 630">
            <a:extLst>
              <a:ext uri="{FF2B5EF4-FFF2-40B4-BE49-F238E27FC236}">
                <a16:creationId xmlns:a16="http://schemas.microsoft.com/office/drawing/2014/main" id="{5B5A0183-EF93-6246-99E3-1A24AB7AB1BC}"/>
              </a:ext>
            </a:extLst>
          </p:cNvPr>
          <p:cNvCxnSpPr>
            <a:cxnSpLocks/>
            <a:stCxn id="630" idx="2"/>
          </p:cNvCxnSpPr>
          <p:nvPr/>
        </p:nvCxnSpPr>
        <p:spPr>
          <a:xfrm>
            <a:off x="1623148" y="3552774"/>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2" name="TextBox 631">
            <a:extLst>
              <a:ext uri="{FF2B5EF4-FFF2-40B4-BE49-F238E27FC236}">
                <a16:creationId xmlns:a16="http://schemas.microsoft.com/office/drawing/2014/main" id="{58B1C90E-8A1F-AF49-BA44-F173C4F3BA6D}"/>
              </a:ext>
            </a:extLst>
          </p:cNvPr>
          <p:cNvSpPr txBox="1"/>
          <p:nvPr/>
        </p:nvSpPr>
        <p:spPr>
          <a:xfrm>
            <a:off x="122549" y="3337345"/>
            <a:ext cx="1071127"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located</a:t>
            </a:r>
          </a:p>
        </p:txBody>
      </p:sp>
      <p:cxnSp>
        <p:nvCxnSpPr>
          <p:cNvPr id="634" name="Straight Connector 633">
            <a:extLst>
              <a:ext uri="{FF2B5EF4-FFF2-40B4-BE49-F238E27FC236}">
                <a16:creationId xmlns:a16="http://schemas.microsoft.com/office/drawing/2014/main" id="{4996B5DF-6970-8B40-99CF-40CFB44DDA87}"/>
              </a:ext>
            </a:extLst>
          </p:cNvPr>
          <p:cNvCxnSpPr>
            <a:cxnSpLocks/>
          </p:cNvCxnSpPr>
          <p:nvPr/>
        </p:nvCxnSpPr>
        <p:spPr>
          <a:xfrm>
            <a:off x="712748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35" name="Rectangle 634">
            <a:extLst>
              <a:ext uri="{FF2B5EF4-FFF2-40B4-BE49-F238E27FC236}">
                <a16:creationId xmlns:a16="http://schemas.microsoft.com/office/drawing/2014/main" id="{7C27FF3A-9926-1F49-84B2-FC55EF6B60B0}"/>
              </a:ext>
            </a:extLst>
          </p:cNvPr>
          <p:cNvSpPr/>
          <p:nvPr/>
        </p:nvSpPr>
        <p:spPr>
          <a:xfrm flipV="1">
            <a:off x="908940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6" name="Diamond 635">
            <a:extLst>
              <a:ext uri="{FF2B5EF4-FFF2-40B4-BE49-F238E27FC236}">
                <a16:creationId xmlns:a16="http://schemas.microsoft.com/office/drawing/2014/main" id="{A94F4FF6-F79D-924E-AB25-3698A136E14C}"/>
              </a:ext>
            </a:extLst>
          </p:cNvPr>
          <p:cNvSpPr/>
          <p:nvPr/>
        </p:nvSpPr>
        <p:spPr>
          <a:xfrm flipV="1">
            <a:off x="9754710"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7" name="Arc 636">
            <a:extLst>
              <a:ext uri="{FF2B5EF4-FFF2-40B4-BE49-F238E27FC236}">
                <a16:creationId xmlns:a16="http://schemas.microsoft.com/office/drawing/2014/main" id="{C6D45C10-B581-DD45-8C59-40EDDAD0CB0E}"/>
              </a:ext>
            </a:extLst>
          </p:cNvPr>
          <p:cNvSpPr/>
          <p:nvPr/>
        </p:nvSpPr>
        <p:spPr>
          <a:xfrm flipV="1">
            <a:off x="861984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38" name="Straight Connector 637">
            <a:extLst>
              <a:ext uri="{FF2B5EF4-FFF2-40B4-BE49-F238E27FC236}">
                <a16:creationId xmlns:a16="http://schemas.microsoft.com/office/drawing/2014/main" id="{97BD1483-15AD-3746-A9C7-B71DA676B736}"/>
              </a:ext>
            </a:extLst>
          </p:cNvPr>
          <p:cNvCxnSpPr>
            <a:cxnSpLocks/>
          </p:cNvCxnSpPr>
          <p:nvPr/>
        </p:nvCxnSpPr>
        <p:spPr>
          <a:xfrm>
            <a:off x="8826251"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2533E41C-92E4-0E49-8BE6-32CE6920E2BE}"/>
              </a:ext>
            </a:extLst>
          </p:cNvPr>
          <p:cNvCxnSpPr>
            <a:cxnSpLocks/>
            <a:endCxn id="635" idx="1"/>
          </p:cNvCxnSpPr>
          <p:nvPr/>
        </p:nvCxnSpPr>
        <p:spPr>
          <a:xfrm flipV="1">
            <a:off x="883077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Elbow Connector 639">
            <a:extLst>
              <a:ext uri="{FF2B5EF4-FFF2-40B4-BE49-F238E27FC236}">
                <a16:creationId xmlns:a16="http://schemas.microsoft.com/office/drawing/2014/main" id="{3D06FB9C-44E6-0C48-8D3F-77F774AFBC09}"/>
              </a:ext>
            </a:extLst>
          </p:cNvPr>
          <p:cNvCxnSpPr>
            <a:cxnSpLocks/>
            <a:stCxn id="635" idx="3"/>
          </p:cNvCxnSpPr>
          <p:nvPr/>
        </p:nvCxnSpPr>
        <p:spPr>
          <a:xfrm flipV="1">
            <a:off x="935260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Elbow Connector 640">
            <a:extLst>
              <a:ext uri="{FF2B5EF4-FFF2-40B4-BE49-F238E27FC236}">
                <a16:creationId xmlns:a16="http://schemas.microsoft.com/office/drawing/2014/main" id="{65DEF23D-3954-AC4E-979C-1373423DEF9D}"/>
              </a:ext>
            </a:extLst>
          </p:cNvPr>
          <p:cNvCxnSpPr>
            <a:cxnSpLocks/>
            <a:stCxn id="636" idx="3"/>
          </p:cNvCxnSpPr>
          <p:nvPr/>
        </p:nvCxnSpPr>
        <p:spPr>
          <a:xfrm flipV="1">
            <a:off x="10117976"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2" name="Elbow Connector 641">
            <a:extLst>
              <a:ext uri="{FF2B5EF4-FFF2-40B4-BE49-F238E27FC236}">
                <a16:creationId xmlns:a16="http://schemas.microsoft.com/office/drawing/2014/main" id="{F192A8CC-99A3-2840-B4E5-30C4F3592826}"/>
              </a:ext>
            </a:extLst>
          </p:cNvPr>
          <p:cNvCxnSpPr>
            <a:cxnSpLocks/>
            <a:endCxn id="636" idx="1"/>
          </p:cNvCxnSpPr>
          <p:nvPr/>
        </p:nvCxnSpPr>
        <p:spPr>
          <a:xfrm rot="16200000" flipH="1">
            <a:off x="9527229"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77E675B4-D8CF-E342-AEAD-A2630356E993}"/>
              </a:ext>
            </a:extLst>
          </p:cNvPr>
          <p:cNvCxnSpPr>
            <a:cxnSpLocks/>
            <a:endCxn id="644" idx="2"/>
          </p:cNvCxnSpPr>
          <p:nvPr/>
        </p:nvCxnSpPr>
        <p:spPr>
          <a:xfrm>
            <a:off x="8964027"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44" name="Oval 643">
            <a:extLst>
              <a:ext uri="{FF2B5EF4-FFF2-40B4-BE49-F238E27FC236}">
                <a16:creationId xmlns:a16="http://schemas.microsoft.com/office/drawing/2014/main" id="{AF6C1B94-ED79-024B-AB22-8E94D874B314}"/>
              </a:ext>
            </a:extLst>
          </p:cNvPr>
          <p:cNvSpPr/>
          <p:nvPr/>
        </p:nvSpPr>
        <p:spPr>
          <a:xfrm flipV="1">
            <a:off x="1038041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5" name="Rectangle 644">
            <a:extLst>
              <a:ext uri="{FF2B5EF4-FFF2-40B4-BE49-F238E27FC236}">
                <a16:creationId xmlns:a16="http://schemas.microsoft.com/office/drawing/2014/main" id="{85B10569-C08E-AB4D-BEC5-1CF552AEE160}"/>
              </a:ext>
            </a:extLst>
          </p:cNvPr>
          <p:cNvSpPr/>
          <p:nvPr/>
        </p:nvSpPr>
        <p:spPr>
          <a:xfrm flipV="1">
            <a:off x="569186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6" name="Diamond 645">
            <a:extLst>
              <a:ext uri="{FF2B5EF4-FFF2-40B4-BE49-F238E27FC236}">
                <a16:creationId xmlns:a16="http://schemas.microsoft.com/office/drawing/2014/main" id="{1E883A92-A84A-4A4B-AAC0-04CC308FFC85}"/>
              </a:ext>
            </a:extLst>
          </p:cNvPr>
          <p:cNvSpPr/>
          <p:nvPr/>
        </p:nvSpPr>
        <p:spPr>
          <a:xfrm flipV="1">
            <a:off x="635716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7" name="Arc 646">
            <a:extLst>
              <a:ext uri="{FF2B5EF4-FFF2-40B4-BE49-F238E27FC236}">
                <a16:creationId xmlns:a16="http://schemas.microsoft.com/office/drawing/2014/main" id="{FEB58E0D-F125-4B45-AF57-A8CE94693EB8}"/>
              </a:ext>
            </a:extLst>
          </p:cNvPr>
          <p:cNvSpPr/>
          <p:nvPr/>
        </p:nvSpPr>
        <p:spPr>
          <a:xfrm flipV="1">
            <a:off x="522230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48" name="Straight Connector 647">
            <a:extLst>
              <a:ext uri="{FF2B5EF4-FFF2-40B4-BE49-F238E27FC236}">
                <a16:creationId xmlns:a16="http://schemas.microsoft.com/office/drawing/2014/main" id="{44F44932-5721-F442-A937-C8E012C7649E}"/>
              </a:ext>
            </a:extLst>
          </p:cNvPr>
          <p:cNvCxnSpPr>
            <a:cxnSpLocks/>
          </p:cNvCxnSpPr>
          <p:nvPr/>
        </p:nvCxnSpPr>
        <p:spPr>
          <a:xfrm>
            <a:off x="542870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9066B1A0-A6D8-7B49-A385-AAE05E918621}"/>
              </a:ext>
            </a:extLst>
          </p:cNvPr>
          <p:cNvCxnSpPr>
            <a:cxnSpLocks/>
            <a:endCxn id="645" idx="1"/>
          </p:cNvCxnSpPr>
          <p:nvPr/>
        </p:nvCxnSpPr>
        <p:spPr>
          <a:xfrm flipV="1">
            <a:off x="543323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Elbow Connector 649">
            <a:extLst>
              <a:ext uri="{FF2B5EF4-FFF2-40B4-BE49-F238E27FC236}">
                <a16:creationId xmlns:a16="http://schemas.microsoft.com/office/drawing/2014/main" id="{28BCC855-CBB6-6140-B21B-7579EBF57E4C}"/>
              </a:ext>
            </a:extLst>
          </p:cNvPr>
          <p:cNvCxnSpPr>
            <a:cxnSpLocks/>
            <a:stCxn id="645" idx="3"/>
          </p:cNvCxnSpPr>
          <p:nvPr/>
        </p:nvCxnSpPr>
        <p:spPr>
          <a:xfrm flipV="1">
            <a:off x="595505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1" name="Elbow Connector 650">
            <a:extLst>
              <a:ext uri="{FF2B5EF4-FFF2-40B4-BE49-F238E27FC236}">
                <a16:creationId xmlns:a16="http://schemas.microsoft.com/office/drawing/2014/main" id="{41517D41-80EF-5440-8E62-0AD4C5305781}"/>
              </a:ext>
            </a:extLst>
          </p:cNvPr>
          <p:cNvCxnSpPr>
            <a:cxnSpLocks/>
            <a:stCxn id="646" idx="3"/>
          </p:cNvCxnSpPr>
          <p:nvPr/>
        </p:nvCxnSpPr>
        <p:spPr>
          <a:xfrm flipV="1">
            <a:off x="6720435"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Elbow Connector 651">
            <a:extLst>
              <a:ext uri="{FF2B5EF4-FFF2-40B4-BE49-F238E27FC236}">
                <a16:creationId xmlns:a16="http://schemas.microsoft.com/office/drawing/2014/main" id="{AF342CF9-BB1F-A643-B6AC-C1FD247C5C11}"/>
              </a:ext>
            </a:extLst>
          </p:cNvPr>
          <p:cNvCxnSpPr>
            <a:cxnSpLocks/>
            <a:endCxn id="646" idx="1"/>
          </p:cNvCxnSpPr>
          <p:nvPr/>
        </p:nvCxnSpPr>
        <p:spPr>
          <a:xfrm rot="16200000" flipH="1">
            <a:off x="612968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66E02DBC-9224-C64F-B7B0-4EDE4C26A72C}"/>
              </a:ext>
            </a:extLst>
          </p:cNvPr>
          <p:cNvCxnSpPr>
            <a:cxnSpLocks/>
            <a:endCxn id="654" idx="2"/>
          </p:cNvCxnSpPr>
          <p:nvPr/>
        </p:nvCxnSpPr>
        <p:spPr>
          <a:xfrm>
            <a:off x="556648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4" name="Oval 653">
            <a:extLst>
              <a:ext uri="{FF2B5EF4-FFF2-40B4-BE49-F238E27FC236}">
                <a16:creationId xmlns:a16="http://schemas.microsoft.com/office/drawing/2014/main" id="{56F800A8-1CCA-8F4D-B00E-D1A172101B6B}"/>
              </a:ext>
            </a:extLst>
          </p:cNvPr>
          <p:cNvSpPr/>
          <p:nvPr/>
        </p:nvSpPr>
        <p:spPr>
          <a:xfrm flipV="1">
            <a:off x="6982876"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5" name="Rectangle 654">
            <a:extLst>
              <a:ext uri="{FF2B5EF4-FFF2-40B4-BE49-F238E27FC236}">
                <a16:creationId xmlns:a16="http://schemas.microsoft.com/office/drawing/2014/main" id="{C3E868BF-F779-D14D-8CB5-1513F78891A6}"/>
              </a:ext>
            </a:extLst>
          </p:cNvPr>
          <p:cNvSpPr/>
          <p:nvPr/>
        </p:nvSpPr>
        <p:spPr>
          <a:xfrm flipV="1">
            <a:off x="3993095"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6" name="Diamond 655">
            <a:extLst>
              <a:ext uri="{FF2B5EF4-FFF2-40B4-BE49-F238E27FC236}">
                <a16:creationId xmlns:a16="http://schemas.microsoft.com/office/drawing/2014/main" id="{BD2585FF-8C5F-EA4D-ACD2-43044BF7058C}"/>
              </a:ext>
            </a:extLst>
          </p:cNvPr>
          <p:cNvSpPr/>
          <p:nvPr/>
        </p:nvSpPr>
        <p:spPr>
          <a:xfrm flipV="1">
            <a:off x="4658398"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7" name="Arc 656">
            <a:extLst>
              <a:ext uri="{FF2B5EF4-FFF2-40B4-BE49-F238E27FC236}">
                <a16:creationId xmlns:a16="http://schemas.microsoft.com/office/drawing/2014/main" id="{BA3CDAE6-FD96-E14A-92A6-036E17593225}"/>
              </a:ext>
            </a:extLst>
          </p:cNvPr>
          <p:cNvSpPr/>
          <p:nvPr/>
        </p:nvSpPr>
        <p:spPr>
          <a:xfrm flipV="1">
            <a:off x="3523531"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58" name="Straight Connector 657">
            <a:extLst>
              <a:ext uri="{FF2B5EF4-FFF2-40B4-BE49-F238E27FC236}">
                <a16:creationId xmlns:a16="http://schemas.microsoft.com/office/drawing/2014/main" id="{01CD1AAE-D2A7-2F43-857A-CF16AAE80E70}"/>
              </a:ext>
            </a:extLst>
          </p:cNvPr>
          <p:cNvCxnSpPr>
            <a:cxnSpLocks/>
          </p:cNvCxnSpPr>
          <p:nvPr/>
        </p:nvCxnSpPr>
        <p:spPr>
          <a:xfrm>
            <a:off x="3729939"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5E7A5C2-6FE5-4440-B01F-ACD139399405}"/>
              </a:ext>
            </a:extLst>
          </p:cNvPr>
          <p:cNvCxnSpPr>
            <a:cxnSpLocks/>
            <a:endCxn id="655" idx="1"/>
          </p:cNvCxnSpPr>
          <p:nvPr/>
        </p:nvCxnSpPr>
        <p:spPr>
          <a:xfrm flipV="1">
            <a:off x="3734466"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Elbow Connector 659">
            <a:extLst>
              <a:ext uri="{FF2B5EF4-FFF2-40B4-BE49-F238E27FC236}">
                <a16:creationId xmlns:a16="http://schemas.microsoft.com/office/drawing/2014/main" id="{6D404817-29FD-E046-8A59-8DAC047F3AEF}"/>
              </a:ext>
            </a:extLst>
          </p:cNvPr>
          <p:cNvCxnSpPr>
            <a:cxnSpLocks/>
            <a:stCxn id="655" idx="3"/>
          </p:cNvCxnSpPr>
          <p:nvPr/>
        </p:nvCxnSpPr>
        <p:spPr>
          <a:xfrm flipV="1">
            <a:off x="4256289"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Elbow Connector 660">
            <a:extLst>
              <a:ext uri="{FF2B5EF4-FFF2-40B4-BE49-F238E27FC236}">
                <a16:creationId xmlns:a16="http://schemas.microsoft.com/office/drawing/2014/main" id="{25EDBCE1-93BB-794D-A33A-659404857083}"/>
              </a:ext>
            </a:extLst>
          </p:cNvPr>
          <p:cNvCxnSpPr>
            <a:cxnSpLocks/>
            <a:stCxn id="656" idx="3"/>
          </p:cNvCxnSpPr>
          <p:nvPr/>
        </p:nvCxnSpPr>
        <p:spPr>
          <a:xfrm flipV="1">
            <a:off x="5021664"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Elbow Connector 661">
            <a:extLst>
              <a:ext uri="{FF2B5EF4-FFF2-40B4-BE49-F238E27FC236}">
                <a16:creationId xmlns:a16="http://schemas.microsoft.com/office/drawing/2014/main" id="{085CEC73-1AAD-024D-8A87-FA8FD0E7CD86}"/>
              </a:ext>
            </a:extLst>
          </p:cNvPr>
          <p:cNvCxnSpPr>
            <a:cxnSpLocks/>
            <a:endCxn id="656" idx="1"/>
          </p:cNvCxnSpPr>
          <p:nvPr/>
        </p:nvCxnSpPr>
        <p:spPr>
          <a:xfrm rot="16200000" flipH="1">
            <a:off x="4430917"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D8D3EFDE-A288-CF4C-AAB1-5302A0935CA4}"/>
              </a:ext>
            </a:extLst>
          </p:cNvPr>
          <p:cNvCxnSpPr>
            <a:cxnSpLocks/>
            <a:endCxn id="664" idx="2"/>
          </p:cNvCxnSpPr>
          <p:nvPr/>
        </p:nvCxnSpPr>
        <p:spPr>
          <a:xfrm>
            <a:off x="3867715"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4" name="Oval 663">
            <a:extLst>
              <a:ext uri="{FF2B5EF4-FFF2-40B4-BE49-F238E27FC236}">
                <a16:creationId xmlns:a16="http://schemas.microsoft.com/office/drawing/2014/main" id="{4B1A00F7-C3EF-0B43-AFF8-1B5D8E8A2C8A}"/>
              </a:ext>
            </a:extLst>
          </p:cNvPr>
          <p:cNvSpPr/>
          <p:nvPr/>
        </p:nvSpPr>
        <p:spPr>
          <a:xfrm flipV="1">
            <a:off x="5284105"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5" name="Rectangle 664">
            <a:extLst>
              <a:ext uri="{FF2B5EF4-FFF2-40B4-BE49-F238E27FC236}">
                <a16:creationId xmlns:a16="http://schemas.microsoft.com/office/drawing/2014/main" id="{CFCF3DE7-7571-6849-B4E0-161087DF8ECC}"/>
              </a:ext>
            </a:extLst>
          </p:cNvPr>
          <p:cNvSpPr/>
          <p:nvPr/>
        </p:nvSpPr>
        <p:spPr>
          <a:xfrm flipV="1">
            <a:off x="2294324"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6" name="Diamond 665">
            <a:extLst>
              <a:ext uri="{FF2B5EF4-FFF2-40B4-BE49-F238E27FC236}">
                <a16:creationId xmlns:a16="http://schemas.microsoft.com/office/drawing/2014/main" id="{25A288CB-D697-D64D-9B00-5C2DE5480121}"/>
              </a:ext>
            </a:extLst>
          </p:cNvPr>
          <p:cNvSpPr/>
          <p:nvPr/>
        </p:nvSpPr>
        <p:spPr>
          <a:xfrm flipV="1">
            <a:off x="2959627" y="4313674"/>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7" name="Arc 666">
            <a:extLst>
              <a:ext uri="{FF2B5EF4-FFF2-40B4-BE49-F238E27FC236}">
                <a16:creationId xmlns:a16="http://schemas.microsoft.com/office/drawing/2014/main" id="{971B2ECF-AAB2-F741-AD98-064B4DAF4FE7}"/>
              </a:ext>
            </a:extLst>
          </p:cNvPr>
          <p:cNvSpPr/>
          <p:nvPr/>
        </p:nvSpPr>
        <p:spPr>
          <a:xfrm flipV="1">
            <a:off x="1824759"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68" name="Straight Connector 667">
            <a:extLst>
              <a:ext uri="{FF2B5EF4-FFF2-40B4-BE49-F238E27FC236}">
                <a16:creationId xmlns:a16="http://schemas.microsoft.com/office/drawing/2014/main" id="{140D01CB-DFDD-8F45-9CDA-DC7647B6C49D}"/>
              </a:ext>
            </a:extLst>
          </p:cNvPr>
          <p:cNvCxnSpPr>
            <a:cxnSpLocks/>
            <a:stCxn id="670" idx="0"/>
          </p:cNvCxnSpPr>
          <p:nvPr/>
        </p:nvCxnSpPr>
        <p:spPr>
          <a:xfrm>
            <a:off x="2031167" y="434945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6212FF52-ED8A-D049-B9AD-45EED9FE648A}"/>
              </a:ext>
            </a:extLst>
          </p:cNvPr>
          <p:cNvCxnSpPr>
            <a:cxnSpLocks/>
            <a:endCxn id="665" idx="1"/>
          </p:cNvCxnSpPr>
          <p:nvPr/>
        </p:nvCxnSpPr>
        <p:spPr>
          <a:xfrm flipV="1">
            <a:off x="2035694"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70" name="Oval 669">
            <a:extLst>
              <a:ext uri="{FF2B5EF4-FFF2-40B4-BE49-F238E27FC236}">
                <a16:creationId xmlns:a16="http://schemas.microsoft.com/office/drawing/2014/main" id="{346E1EC2-AA5F-9E44-B791-2D6FE396A796}"/>
              </a:ext>
            </a:extLst>
          </p:cNvPr>
          <p:cNvSpPr/>
          <p:nvPr/>
        </p:nvSpPr>
        <p:spPr>
          <a:xfrm flipV="1">
            <a:off x="1893391" y="4073902"/>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71" name="Elbow Connector 670">
            <a:extLst>
              <a:ext uri="{FF2B5EF4-FFF2-40B4-BE49-F238E27FC236}">
                <a16:creationId xmlns:a16="http://schemas.microsoft.com/office/drawing/2014/main" id="{29767341-CE2A-5D4D-9044-92DB70A5E460}"/>
              </a:ext>
            </a:extLst>
          </p:cNvPr>
          <p:cNvCxnSpPr>
            <a:cxnSpLocks/>
            <a:stCxn id="665" idx="3"/>
          </p:cNvCxnSpPr>
          <p:nvPr/>
        </p:nvCxnSpPr>
        <p:spPr>
          <a:xfrm flipV="1">
            <a:off x="2557518"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2" name="Elbow Connector 671">
            <a:extLst>
              <a:ext uri="{FF2B5EF4-FFF2-40B4-BE49-F238E27FC236}">
                <a16:creationId xmlns:a16="http://schemas.microsoft.com/office/drawing/2014/main" id="{7CFAEB9D-500C-5247-B773-AB9E6477505C}"/>
              </a:ext>
            </a:extLst>
          </p:cNvPr>
          <p:cNvCxnSpPr>
            <a:cxnSpLocks/>
            <a:stCxn id="666" idx="3"/>
          </p:cNvCxnSpPr>
          <p:nvPr/>
        </p:nvCxnSpPr>
        <p:spPr>
          <a:xfrm flipV="1">
            <a:off x="3322893" y="4211679"/>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3" name="Elbow Connector 672">
            <a:extLst>
              <a:ext uri="{FF2B5EF4-FFF2-40B4-BE49-F238E27FC236}">
                <a16:creationId xmlns:a16="http://schemas.microsoft.com/office/drawing/2014/main" id="{809606AA-0E38-824D-AB0D-DA130561F515}"/>
              </a:ext>
            </a:extLst>
          </p:cNvPr>
          <p:cNvCxnSpPr>
            <a:cxnSpLocks/>
            <a:endCxn id="666" idx="1"/>
          </p:cNvCxnSpPr>
          <p:nvPr/>
        </p:nvCxnSpPr>
        <p:spPr>
          <a:xfrm rot="16200000" flipH="1">
            <a:off x="2732146" y="4267826"/>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E0CDE84-C389-6F4A-9513-4B58A920CA8D}"/>
              </a:ext>
            </a:extLst>
          </p:cNvPr>
          <p:cNvCxnSpPr>
            <a:cxnSpLocks/>
            <a:stCxn id="670" idx="6"/>
            <a:endCxn id="675" idx="2"/>
          </p:cNvCxnSpPr>
          <p:nvPr/>
        </p:nvCxnSpPr>
        <p:spPr>
          <a:xfrm>
            <a:off x="2168943" y="4211677"/>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5" name="Oval 674">
            <a:extLst>
              <a:ext uri="{FF2B5EF4-FFF2-40B4-BE49-F238E27FC236}">
                <a16:creationId xmlns:a16="http://schemas.microsoft.com/office/drawing/2014/main" id="{2D168D23-47C5-8844-B191-58851F43220E}"/>
              </a:ext>
            </a:extLst>
          </p:cNvPr>
          <p:cNvSpPr/>
          <p:nvPr/>
        </p:nvSpPr>
        <p:spPr>
          <a:xfrm flipV="1">
            <a:off x="3585334"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6" name="Rectangle 675">
            <a:extLst>
              <a:ext uri="{FF2B5EF4-FFF2-40B4-BE49-F238E27FC236}">
                <a16:creationId xmlns:a16="http://schemas.microsoft.com/office/drawing/2014/main" id="{B52C486D-EC71-8247-A103-F67B96F102E5}"/>
              </a:ext>
            </a:extLst>
          </p:cNvPr>
          <p:cNvSpPr/>
          <p:nvPr/>
        </p:nvSpPr>
        <p:spPr>
          <a:xfrm flipV="1">
            <a:off x="7390637" y="436370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7" name="Arc 676">
            <a:extLst>
              <a:ext uri="{FF2B5EF4-FFF2-40B4-BE49-F238E27FC236}">
                <a16:creationId xmlns:a16="http://schemas.microsoft.com/office/drawing/2014/main" id="{1F9257CD-9660-BE40-BE24-4221A04A5934}"/>
              </a:ext>
            </a:extLst>
          </p:cNvPr>
          <p:cNvSpPr/>
          <p:nvPr/>
        </p:nvSpPr>
        <p:spPr>
          <a:xfrm flipV="1">
            <a:off x="6921073" y="400377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78" name="Straight Connector 677">
            <a:extLst>
              <a:ext uri="{FF2B5EF4-FFF2-40B4-BE49-F238E27FC236}">
                <a16:creationId xmlns:a16="http://schemas.microsoft.com/office/drawing/2014/main" id="{742BEDA3-91B3-2D4C-A6B5-D8B8DCE3D55A}"/>
              </a:ext>
            </a:extLst>
          </p:cNvPr>
          <p:cNvCxnSpPr>
            <a:cxnSpLocks/>
            <a:endCxn id="676" idx="1"/>
          </p:cNvCxnSpPr>
          <p:nvPr/>
        </p:nvCxnSpPr>
        <p:spPr>
          <a:xfrm flipV="1">
            <a:off x="7132008" y="449530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Elbow Connector 678">
            <a:extLst>
              <a:ext uri="{FF2B5EF4-FFF2-40B4-BE49-F238E27FC236}">
                <a16:creationId xmlns:a16="http://schemas.microsoft.com/office/drawing/2014/main" id="{9DB28D42-BCB1-F54E-AB9D-A9BC90DE45FA}"/>
              </a:ext>
            </a:extLst>
          </p:cNvPr>
          <p:cNvCxnSpPr>
            <a:cxnSpLocks/>
            <a:stCxn id="676" idx="3"/>
          </p:cNvCxnSpPr>
          <p:nvPr/>
        </p:nvCxnSpPr>
        <p:spPr>
          <a:xfrm flipV="1">
            <a:off x="7653831" y="421167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7D623BD6-0C7D-8F4C-B4D4-05422007B6FB}"/>
              </a:ext>
            </a:extLst>
          </p:cNvPr>
          <p:cNvCxnSpPr>
            <a:cxnSpLocks/>
          </p:cNvCxnSpPr>
          <p:nvPr/>
        </p:nvCxnSpPr>
        <p:spPr>
          <a:xfrm>
            <a:off x="7265257" y="4211677"/>
            <a:ext cx="733828"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1" name="Oval 680">
            <a:extLst>
              <a:ext uri="{FF2B5EF4-FFF2-40B4-BE49-F238E27FC236}">
                <a16:creationId xmlns:a16="http://schemas.microsoft.com/office/drawing/2014/main" id="{C9BD962D-ACB9-D14D-823B-DECB57144508}"/>
              </a:ext>
            </a:extLst>
          </p:cNvPr>
          <p:cNvSpPr/>
          <p:nvPr/>
        </p:nvSpPr>
        <p:spPr>
          <a:xfrm flipV="1">
            <a:off x="8681647" y="407390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82" name="Straight Connector 681">
            <a:extLst>
              <a:ext uri="{FF2B5EF4-FFF2-40B4-BE49-F238E27FC236}">
                <a16:creationId xmlns:a16="http://schemas.microsoft.com/office/drawing/2014/main" id="{02A50266-06AC-2A45-901A-89A898F85BDD}"/>
              </a:ext>
            </a:extLst>
          </p:cNvPr>
          <p:cNvCxnSpPr>
            <a:cxnSpLocks/>
          </p:cNvCxnSpPr>
          <p:nvPr/>
        </p:nvCxnSpPr>
        <p:spPr>
          <a:xfrm>
            <a:off x="8523922" y="421167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3" name="Oval 682">
            <a:extLst>
              <a:ext uri="{FF2B5EF4-FFF2-40B4-BE49-F238E27FC236}">
                <a16:creationId xmlns:a16="http://schemas.microsoft.com/office/drawing/2014/main" id="{27BC6E40-AED0-174E-8955-AA67581059BC}"/>
              </a:ext>
            </a:extLst>
          </p:cNvPr>
          <p:cNvSpPr/>
          <p:nvPr/>
        </p:nvSpPr>
        <p:spPr>
          <a:xfrm>
            <a:off x="805340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84" name="Oval 683">
            <a:extLst>
              <a:ext uri="{FF2B5EF4-FFF2-40B4-BE49-F238E27FC236}">
                <a16:creationId xmlns:a16="http://schemas.microsoft.com/office/drawing/2014/main" id="{43A635FD-B667-3642-81EA-81436732DC6B}"/>
              </a:ext>
            </a:extLst>
          </p:cNvPr>
          <p:cNvSpPr/>
          <p:nvPr/>
        </p:nvSpPr>
        <p:spPr>
          <a:xfrm>
            <a:off x="8213076"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5" name="Oval 684">
            <a:extLst>
              <a:ext uri="{FF2B5EF4-FFF2-40B4-BE49-F238E27FC236}">
                <a16:creationId xmlns:a16="http://schemas.microsoft.com/office/drawing/2014/main" id="{EE1CEA90-A423-264E-8F4C-7C9F65CD29B9}"/>
              </a:ext>
            </a:extLst>
          </p:cNvPr>
          <p:cNvSpPr/>
          <p:nvPr/>
        </p:nvSpPr>
        <p:spPr>
          <a:xfrm>
            <a:off x="8370730" y="417805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6" name="Google Shape;399;p3">
            <a:extLst>
              <a:ext uri="{FF2B5EF4-FFF2-40B4-BE49-F238E27FC236}">
                <a16:creationId xmlns:a16="http://schemas.microsoft.com/office/drawing/2014/main" id="{7629918E-FEF3-D240-B1DC-0473DE3EC041}"/>
              </a:ext>
            </a:extLst>
          </p:cNvPr>
          <p:cNvSpPr/>
          <p:nvPr/>
        </p:nvSpPr>
        <p:spPr>
          <a:xfrm rot="16200000">
            <a:off x="1311651" y="4057669"/>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687" name="Straight Connector 686">
            <a:extLst>
              <a:ext uri="{FF2B5EF4-FFF2-40B4-BE49-F238E27FC236}">
                <a16:creationId xmlns:a16="http://schemas.microsoft.com/office/drawing/2014/main" id="{870EAD68-2794-364C-B9C7-90CAA30D3BE1}"/>
              </a:ext>
            </a:extLst>
          </p:cNvPr>
          <p:cNvCxnSpPr>
            <a:cxnSpLocks/>
            <a:stCxn id="686" idx="2"/>
          </p:cNvCxnSpPr>
          <p:nvPr/>
        </p:nvCxnSpPr>
        <p:spPr>
          <a:xfrm>
            <a:off x="1623147" y="4211678"/>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33A459F4-9436-494F-AA73-EA1E5A7DB5EC}"/>
              </a:ext>
            </a:extLst>
          </p:cNvPr>
          <p:cNvSpPr txBox="1"/>
          <p:nvPr/>
        </p:nvSpPr>
        <p:spPr>
          <a:xfrm>
            <a:off x="770159" y="3996306"/>
            <a:ext cx="423514"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in</a:t>
            </a:r>
          </a:p>
        </p:txBody>
      </p:sp>
      <p:cxnSp>
        <p:nvCxnSpPr>
          <p:cNvPr id="690" name="Straight Connector 689">
            <a:extLst>
              <a:ext uri="{FF2B5EF4-FFF2-40B4-BE49-F238E27FC236}">
                <a16:creationId xmlns:a16="http://schemas.microsoft.com/office/drawing/2014/main" id="{706E1F4F-2418-354D-8ABC-EBFE1E4BF403}"/>
              </a:ext>
            </a:extLst>
          </p:cNvPr>
          <p:cNvCxnSpPr>
            <a:cxnSpLocks/>
          </p:cNvCxnSpPr>
          <p:nvPr/>
        </p:nvCxnSpPr>
        <p:spPr>
          <a:xfrm>
            <a:off x="7127481" y="5006879"/>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691" name="Rectangle 690">
            <a:extLst>
              <a:ext uri="{FF2B5EF4-FFF2-40B4-BE49-F238E27FC236}">
                <a16:creationId xmlns:a16="http://schemas.microsoft.com/office/drawing/2014/main" id="{57006D9B-7D1A-F947-A277-C0223D612BC4}"/>
              </a:ext>
            </a:extLst>
          </p:cNvPr>
          <p:cNvSpPr/>
          <p:nvPr/>
        </p:nvSpPr>
        <p:spPr>
          <a:xfrm flipV="1">
            <a:off x="9089407"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2" name="Diamond 691">
            <a:extLst>
              <a:ext uri="{FF2B5EF4-FFF2-40B4-BE49-F238E27FC236}">
                <a16:creationId xmlns:a16="http://schemas.microsoft.com/office/drawing/2014/main" id="{09D9A23D-0E9F-364D-9654-CDDA9CF9653B}"/>
              </a:ext>
            </a:extLst>
          </p:cNvPr>
          <p:cNvSpPr/>
          <p:nvPr/>
        </p:nvSpPr>
        <p:spPr>
          <a:xfrm flipV="1">
            <a:off x="9754710"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3" name="Arc 692">
            <a:extLst>
              <a:ext uri="{FF2B5EF4-FFF2-40B4-BE49-F238E27FC236}">
                <a16:creationId xmlns:a16="http://schemas.microsoft.com/office/drawing/2014/main" id="{F537A10F-B9F4-7B41-B78F-01C558FEB5C9}"/>
              </a:ext>
            </a:extLst>
          </p:cNvPr>
          <p:cNvSpPr/>
          <p:nvPr/>
        </p:nvSpPr>
        <p:spPr>
          <a:xfrm flipV="1">
            <a:off x="8619843"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694" name="Straight Connector 693">
            <a:extLst>
              <a:ext uri="{FF2B5EF4-FFF2-40B4-BE49-F238E27FC236}">
                <a16:creationId xmlns:a16="http://schemas.microsoft.com/office/drawing/2014/main" id="{AEF498A3-9537-2046-9A1F-4BE63AEE3621}"/>
              </a:ext>
            </a:extLst>
          </p:cNvPr>
          <p:cNvCxnSpPr>
            <a:cxnSpLocks/>
          </p:cNvCxnSpPr>
          <p:nvPr/>
        </p:nvCxnSpPr>
        <p:spPr>
          <a:xfrm>
            <a:off x="8826251"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C921B4C1-64DB-A44D-BFC7-FDFF0FCE110A}"/>
              </a:ext>
            </a:extLst>
          </p:cNvPr>
          <p:cNvCxnSpPr>
            <a:cxnSpLocks/>
            <a:endCxn id="691" idx="1"/>
          </p:cNvCxnSpPr>
          <p:nvPr/>
        </p:nvCxnSpPr>
        <p:spPr>
          <a:xfrm flipV="1">
            <a:off x="8830778"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6" name="Elbow Connector 695">
            <a:extLst>
              <a:ext uri="{FF2B5EF4-FFF2-40B4-BE49-F238E27FC236}">
                <a16:creationId xmlns:a16="http://schemas.microsoft.com/office/drawing/2014/main" id="{F64878E2-0EC9-0244-BEB6-CA9E20CBCCDD}"/>
              </a:ext>
            </a:extLst>
          </p:cNvPr>
          <p:cNvCxnSpPr>
            <a:cxnSpLocks/>
            <a:stCxn id="691" idx="3"/>
          </p:cNvCxnSpPr>
          <p:nvPr/>
        </p:nvCxnSpPr>
        <p:spPr>
          <a:xfrm flipV="1">
            <a:off x="9352601"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697" name="Elbow Connector 696">
            <a:extLst>
              <a:ext uri="{FF2B5EF4-FFF2-40B4-BE49-F238E27FC236}">
                <a16:creationId xmlns:a16="http://schemas.microsoft.com/office/drawing/2014/main" id="{CD9FC811-FCC1-2B43-8BC8-989B9D57C034}"/>
              </a:ext>
            </a:extLst>
          </p:cNvPr>
          <p:cNvCxnSpPr>
            <a:cxnSpLocks/>
            <a:stCxn id="692" idx="3"/>
          </p:cNvCxnSpPr>
          <p:nvPr/>
        </p:nvCxnSpPr>
        <p:spPr>
          <a:xfrm flipV="1">
            <a:off x="10117976"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8" name="Elbow Connector 697">
            <a:extLst>
              <a:ext uri="{FF2B5EF4-FFF2-40B4-BE49-F238E27FC236}">
                <a16:creationId xmlns:a16="http://schemas.microsoft.com/office/drawing/2014/main" id="{8B217BAE-3C4E-D94E-B7B6-FACF0EC20970}"/>
              </a:ext>
            </a:extLst>
          </p:cNvPr>
          <p:cNvCxnSpPr>
            <a:cxnSpLocks/>
            <a:endCxn id="692" idx="1"/>
          </p:cNvCxnSpPr>
          <p:nvPr/>
        </p:nvCxnSpPr>
        <p:spPr>
          <a:xfrm rot="16200000" flipH="1">
            <a:off x="9527229"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C540D37C-53C4-D849-B1BB-40433374D159}"/>
              </a:ext>
            </a:extLst>
          </p:cNvPr>
          <p:cNvCxnSpPr>
            <a:cxnSpLocks/>
            <a:endCxn id="700" idx="2"/>
          </p:cNvCxnSpPr>
          <p:nvPr/>
        </p:nvCxnSpPr>
        <p:spPr>
          <a:xfrm>
            <a:off x="8964027"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0" name="Oval 699">
            <a:extLst>
              <a:ext uri="{FF2B5EF4-FFF2-40B4-BE49-F238E27FC236}">
                <a16:creationId xmlns:a16="http://schemas.microsoft.com/office/drawing/2014/main" id="{91525D4E-EA60-D84A-9447-ACC355A3EDEA}"/>
              </a:ext>
            </a:extLst>
          </p:cNvPr>
          <p:cNvSpPr/>
          <p:nvPr/>
        </p:nvSpPr>
        <p:spPr>
          <a:xfrm flipV="1">
            <a:off x="10380417"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1" name="Rectangle 700">
            <a:extLst>
              <a:ext uri="{FF2B5EF4-FFF2-40B4-BE49-F238E27FC236}">
                <a16:creationId xmlns:a16="http://schemas.microsoft.com/office/drawing/2014/main" id="{DAC673F5-7E95-E64F-A0F0-358C6738AEDC}"/>
              </a:ext>
            </a:extLst>
          </p:cNvPr>
          <p:cNvSpPr/>
          <p:nvPr/>
        </p:nvSpPr>
        <p:spPr>
          <a:xfrm flipV="1">
            <a:off x="569186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2" name="Diamond 701">
            <a:extLst>
              <a:ext uri="{FF2B5EF4-FFF2-40B4-BE49-F238E27FC236}">
                <a16:creationId xmlns:a16="http://schemas.microsoft.com/office/drawing/2014/main" id="{DB265523-1365-C046-9DF7-BC762CADAB3E}"/>
              </a:ext>
            </a:extLst>
          </p:cNvPr>
          <p:cNvSpPr/>
          <p:nvPr/>
        </p:nvSpPr>
        <p:spPr>
          <a:xfrm flipV="1">
            <a:off x="635716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3" name="Arc 702">
            <a:extLst>
              <a:ext uri="{FF2B5EF4-FFF2-40B4-BE49-F238E27FC236}">
                <a16:creationId xmlns:a16="http://schemas.microsoft.com/office/drawing/2014/main" id="{B19A0101-5FEA-F343-90C7-F260CDE0F082}"/>
              </a:ext>
            </a:extLst>
          </p:cNvPr>
          <p:cNvSpPr/>
          <p:nvPr/>
        </p:nvSpPr>
        <p:spPr>
          <a:xfrm flipV="1">
            <a:off x="522230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04" name="Straight Connector 703">
            <a:extLst>
              <a:ext uri="{FF2B5EF4-FFF2-40B4-BE49-F238E27FC236}">
                <a16:creationId xmlns:a16="http://schemas.microsoft.com/office/drawing/2014/main" id="{8C75C029-0018-1442-AFC8-2D3016464169}"/>
              </a:ext>
            </a:extLst>
          </p:cNvPr>
          <p:cNvCxnSpPr>
            <a:cxnSpLocks/>
          </p:cNvCxnSpPr>
          <p:nvPr/>
        </p:nvCxnSpPr>
        <p:spPr>
          <a:xfrm>
            <a:off x="542870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44403AC6-2115-294E-BEFA-4698ACA57F06}"/>
              </a:ext>
            </a:extLst>
          </p:cNvPr>
          <p:cNvCxnSpPr>
            <a:cxnSpLocks/>
            <a:endCxn id="701" idx="1"/>
          </p:cNvCxnSpPr>
          <p:nvPr/>
        </p:nvCxnSpPr>
        <p:spPr>
          <a:xfrm flipV="1">
            <a:off x="543323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Elbow Connector 705">
            <a:extLst>
              <a:ext uri="{FF2B5EF4-FFF2-40B4-BE49-F238E27FC236}">
                <a16:creationId xmlns:a16="http://schemas.microsoft.com/office/drawing/2014/main" id="{E1521CDE-FDF2-C749-B9D2-BC7F7832E83B}"/>
              </a:ext>
            </a:extLst>
          </p:cNvPr>
          <p:cNvCxnSpPr>
            <a:cxnSpLocks/>
            <a:stCxn id="701" idx="3"/>
          </p:cNvCxnSpPr>
          <p:nvPr/>
        </p:nvCxnSpPr>
        <p:spPr>
          <a:xfrm flipV="1">
            <a:off x="595505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Elbow Connector 706">
            <a:extLst>
              <a:ext uri="{FF2B5EF4-FFF2-40B4-BE49-F238E27FC236}">
                <a16:creationId xmlns:a16="http://schemas.microsoft.com/office/drawing/2014/main" id="{948BAAC9-C707-6040-BFF9-28D32B759EE0}"/>
              </a:ext>
            </a:extLst>
          </p:cNvPr>
          <p:cNvCxnSpPr>
            <a:cxnSpLocks/>
            <a:stCxn id="702" idx="3"/>
          </p:cNvCxnSpPr>
          <p:nvPr/>
        </p:nvCxnSpPr>
        <p:spPr>
          <a:xfrm flipV="1">
            <a:off x="6720435"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Elbow Connector 707">
            <a:extLst>
              <a:ext uri="{FF2B5EF4-FFF2-40B4-BE49-F238E27FC236}">
                <a16:creationId xmlns:a16="http://schemas.microsoft.com/office/drawing/2014/main" id="{8743CF85-0715-D74C-80F5-98BF828EA159}"/>
              </a:ext>
            </a:extLst>
          </p:cNvPr>
          <p:cNvCxnSpPr>
            <a:cxnSpLocks/>
            <a:endCxn id="702" idx="1"/>
          </p:cNvCxnSpPr>
          <p:nvPr/>
        </p:nvCxnSpPr>
        <p:spPr>
          <a:xfrm rot="16200000" flipH="1">
            <a:off x="612968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A69C6A6E-F371-7B4E-902B-AA713813C039}"/>
              </a:ext>
            </a:extLst>
          </p:cNvPr>
          <p:cNvCxnSpPr>
            <a:cxnSpLocks/>
            <a:endCxn id="710" idx="2"/>
          </p:cNvCxnSpPr>
          <p:nvPr/>
        </p:nvCxnSpPr>
        <p:spPr>
          <a:xfrm>
            <a:off x="556648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10" name="Oval 709">
            <a:extLst>
              <a:ext uri="{FF2B5EF4-FFF2-40B4-BE49-F238E27FC236}">
                <a16:creationId xmlns:a16="http://schemas.microsoft.com/office/drawing/2014/main" id="{EE22F5D8-16DB-404E-AB47-4457884D6A57}"/>
              </a:ext>
            </a:extLst>
          </p:cNvPr>
          <p:cNvSpPr/>
          <p:nvPr/>
        </p:nvSpPr>
        <p:spPr>
          <a:xfrm flipV="1">
            <a:off x="6982876"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1" name="Rectangle 710">
            <a:extLst>
              <a:ext uri="{FF2B5EF4-FFF2-40B4-BE49-F238E27FC236}">
                <a16:creationId xmlns:a16="http://schemas.microsoft.com/office/drawing/2014/main" id="{914839EB-198E-8C42-9147-B300B7E128A8}"/>
              </a:ext>
            </a:extLst>
          </p:cNvPr>
          <p:cNvSpPr/>
          <p:nvPr/>
        </p:nvSpPr>
        <p:spPr>
          <a:xfrm flipV="1">
            <a:off x="3993095"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2" name="Diamond 711">
            <a:extLst>
              <a:ext uri="{FF2B5EF4-FFF2-40B4-BE49-F238E27FC236}">
                <a16:creationId xmlns:a16="http://schemas.microsoft.com/office/drawing/2014/main" id="{A58AAFD3-1D33-3E45-832D-92FADE406A15}"/>
              </a:ext>
            </a:extLst>
          </p:cNvPr>
          <p:cNvSpPr/>
          <p:nvPr/>
        </p:nvSpPr>
        <p:spPr>
          <a:xfrm flipV="1">
            <a:off x="4658398"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3" name="Arc 712">
            <a:extLst>
              <a:ext uri="{FF2B5EF4-FFF2-40B4-BE49-F238E27FC236}">
                <a16:creationId xmlns:a16="http://schemas.microsoft.com/office/drawing/2014/main" id="{61617593-DACE-5043-85E3-CC4FDFCC3A65}"/>
              </a:ext>
            </a:extLst>
          </p:cNvPr>
          <p:cNvSpPr/>
          <p:nvPr/>
        </p:nvSpPr>
        <p:spPr>
          <a:xfrm flipV="1">
            <a:off x="3523531"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14" name="Straight Connector 713">
            <a:extLst>
              <a:ext uri="{FF2B5EF4-FFF2-40B4-BE49-F238E27FC236}">
                <a16:creationId xmlns:a16="http://schemas.microsoft.com/office/drawing/2014/main" id="{91ECF6A3-BC35-E44E-9ED4-B7720F2D9D3E}"/>
              </a:ext>
            </a:extLst>
          </p:cNvPr>
          <p:cNvCxnSpPr>
            <a:cxnSpLocks/>
          </p:cNvCxnSpPr>
          <p:nvPr/>
        </p:nvCxnSpPr>
        <p:spPr>
          <a:xfrm>
            <a:off x="3729939"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375D6FF3-BA94-104A-9035-D3B85BFBE07F}"/>
              </a:ext>
            </a:extLst>
          </p:cNvPr>
          <p:cNvCxnSpPr>
            <a:cxnSpLocks/>
            <a:endCxn id="711" idx="1"/>
          </p:cNvCxnSpPr>
          <p:nvPr/>
        </p:nvCxnSpPr>
        <p:spPr>
          <a:xfrm flipV="1">
            <a:off x="3734466"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Elbow Connector 715">
            <a:extLst>
              <a:ext uri="{FF2B5EF4-FFF2-40B4-BE49-F238E27FC236}">
                <a16:creationId xmlns:a16="http://schemas.microsoft.com/office/drawing/2014/main" id="{A52F2939-A945-B440-94D9-6F67CC3303CB}"/>
              </a:ext>
            </a:extLst>
          </p:cNvPr>
          <p:cNvCxnSpPr>
            <a:cxnSpLocks/>
            <a:stCxn id="711" idx="3"/>
          </p:cNvCxnSpPr>
          <p:nvPr/>
        </p:nvCxnSpPr>
        <p:spPr>
          <a:xfrm flipV="1">
            <a:off x="4256289"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17" name="Elbow Connector 716">
            <a:extLst>
              <a:ext uri="{FF2B5EF4-FFF2-40B4-BE49-F238E27FC236}">
                <a16:creationId xmlns:a16="http://schemas.microsoft.com/office/drawing/2014/main" id="{66487E01-5C06-2D46-B450-B9D4D9180DCE}"/>
              </a:ext>
            </a:extLst>
          </p:cNvPr>
          <p:cNvCxnSpPr>
            <a:cxnSpLocks/>
            <a:stCxn id="712" idx="3"/>
          </p:cNvCxnSpPr>
          <p:nvPr/>
        </p:nvCxnSpPr>
        <p:spPr>
          <a:xfrm flipV="1">
            <a:off x="5021664"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Elbow Connector 717">
            <a:extLst>
              <a:ext uri="{FF2B5EF4-FFF2-40B4-BE49-F238E27FC236}">
                <a16:creationId xmlns:a16="http://schemas.microsoft.com/office/drawing/2014/main" id="{A97373D7-C78B-2C4B-B8C0-275BA0CA8B64}"/>
              </a:ext>
            </a:extLst>
          </p:cNvPr>
          <p:cNvCxnSpPr>
            <a:cxnSpLocks/>
            <a:endCxn id="712" idx="1"/>
          </p:cNvCxnSpPr>
          <p:nvPr/>
        </p:nvCxnSpPr>
        <p:spPr>
          <a:xfrm rot="16200000" flipH="1">
            <a:off x="4430917"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0EB931BA-A93E-3649-AFD0-601442340A6F}"/>
              </a:ext>
            </a:extLst>
          </p:cNvPr>
          <p:cNvCxnSpPr>
            <a:cxnSpLocks/>
            <a:endCxn id="720" idx="2"/>
          </p:cNvCxnSpPr>
          <p:nvPr/>
        </p:nvCxnSpPr>
        <p:spPr>
          <a:xfrm>
            <a:off x="3867715"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0" name="Oval 719">
            <a:extLst>
              <a:ext uri="{FF2B5EF4-FFF2-40B4-BE49-F238E27FC236}">
                <a16:creationId xmlns:a16="http://schemas.microsoft.com/office/drawing/2014/main" id="{F0C926B8-547A-E448-B40E-6376B4864518}"/>
              </a:ext>
            </a:extLst>
          </p:cNvPr>
          <p:cNvSpPr/>
          <p:nvPr/>
        </p:nvSpPr>
        <p:spPr>
          <a:xfrm flipV="1">
            <a:off x="5284105"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1" name="Rectangle 720">
            <a:extLst>
              <a:ext uri="{FF2B5EF4-FFF2-40B4-BE49-F238E27FC236}">
                <a16:creationId xmlns:a16="http://schemas.microsoft.com/office/drawing/2014/main" id="{7486E3F9-0A77-B444-A50D-7952A9267EBF}"/>
              </a:ext>
            </a:extLst>
          </p:cNvPr>
          <p:cNvSpPr/>
          <p:nvPr/>
        </p:nvSpPr>
        <p:spPr>
          <a:xfrm flipV="1">
            <a:off x="2294324" y="5021135"/>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2" name="Diamond 721">
            <a:extLst>
              <a:ext uri="{FF2B5EF4-FFF2-40B4-BE49-F238E27FC236}">
                <a16:creationId xmlns:a16="http://schemas.microsoft.com/office/drawing/2014/main" id="{4993541A-62AB-FE4C-B1D7-FA06599C4827}"/>
              </a:ext>
            </a:extLst>
          </p:cNvPr>
          <p:cNvSpPr/>
          <p:nvPr/>
        </p:nvSpPr>
        <p:spPr>
          <a:xfrm flipV="1">
            <a:off x="2959627" y="4971100"/>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3" name="Arc 722">
            <a:extLst>
              <a:ext uri="{FF2B5EF4-FFF2-40B4-BE49-F238E27FC236}">
                <a16:creationId xmlns:a16="http://schemas.microsoft.com/office/drawing/2014/main" id="{9CCF2790-4571-9044-BD46-DC0F7EC765A2}"/>
              </a:ext>
            </a:extLst>
          </p:cNvPr>
          <p:cNvSpPr/>
          <p:nvPr/>
        </p:nvSpPr>
        <p:spPr>
          <a:xfrm flipV="1">
            <a:off x="1824759" y="4661199"/>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24" name="Straight Connector 723">
            <a:extLst>
              <a:ext uri="{FF2B5EF4-FFF2-40B4-BE49-F238E27FC236}">
                <a16:creationId xmlns:a16="http://schemas.microsoft.com/office/drawing/2014/main" id="{A166471D-6414-1746-AC5A-89491901555C}"/>
              </a:ext>
            </a:extLst>
          </p:cNvPr>
          <p:cNvCxnSpPr>
            <a:cxnSpLocks/>
            <a:stCxn id="726" idx="0"/>
          </p:cNvCxnSpPr>
          <p:nvPr/>
        </p:nvCxnSpPr>
        <p:spPr>
          <a:xfrm>
            <a:off x="2031167" y="5006880"/>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082A1860-3ACB-D947-B97E-46C28D4E06EE}"/>
              </a:ext>
            </a:extLst>
          </p:cNvPr>
          <p:cNvCxnSpPr>
            <a:cxnSpLocks/>
            <a:endCxn id="721" idx="1"/>
          </p:cNvCxnSpPr>
          <p:nvPr/>
        </p:nvCxnSpPr>
        <p:spPr>
          <a:xfrm flipV="1">
            <a:off x="2035694" y="5152732"/>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26" name="Oval 725">
            <a:extLst>
              <a:ext uri="{FF2B5EF4-FFF2-40B4-BE49-F238E27FC236}">
                <a16:creationId xmlns:a16="http://schemas.microsoft.com/office/drawing/2014/main" id="{5A560594-DEB4-C74E-8151-3D788189433B}"/>
              </a:ext>
            </a:extLst>
          </p:cNvPr>
          <p:cNvSpPr/>
          <p:nvPr/>
        </p:nvSpPr>
        <p:spPr>
          <a:xfrm flipV="1">
            <a:off x="1893391"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27" name="Elbow Connector 726">
            <a:extLst>
              <a:ext uri="{FF2B5EF4-FFF2-40B4-BE49-F238E27FC236}">
                <a16:creationId xmlns:a16="http://schemas.microsoft.com/office/drawing/2014/main" id="{06326188-9376-DE44-89F7-4E36F445E661}"/>
              </a:ext>
            </a:extLst>
          </p:cNvPr>
          <p:cNvCxnSpPr>
            <a:cxnSpLocks/>
            <a:stCxn id="721" idx="3"/>
          </p:cNvCxnSpPr>
          <p:nvPr/>
        </p:nvCxnSpPr>
        <p:spPr>
          <a:xfrm flipV="1">
            <a:off x="2557518" y="4869103"/>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28" name="Elbow Connector 727">
            <a:extLst>
              <a:ext uri="{FF2B5EF4-FFF2-40B4-BE49-F238E27FC236}">
                <a16:creationId xmlns:a16="http://schemas.microsoft.com/office/drawing/2014/main" id="{EA50BDB9-6C9F-4743-9320-78FB97C4DB65}"/>
              </a:ext>
            </a:extLst>
          </p:cNvPr>
          <p:cNvCxnSpPr>
            <a:cxnSpLocks/>
            <a:stCxn id="722" idx="3"/>
          </p:cNvCxnSpPr>
          <p:nvPr/>
        </p:nvCxnSpPr>
        <p:spPr>
          <a:xfrm flipV="1">
            <a:off x="3322893" y="4869105"/>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9" name="Elbow Connector 728">
            <a:extLst>
              <a:ext uri="{FF2B5EF4-FFF2-40B4-BE49-F238E27FC236}">
                <a16:creationId xmlns:a16="http://schemas.microsoft.com/office/drawing/2014/main" id="{96A2F431-2CEA-6444-8E36-B1B011B07B3E}"/>
              </a:ext>
            </a:extLst>
          </p:cNvPr>
          <p:cNvCxnSpPr>
            <a:cxnSpLocks/>
            <a:endCxn id="722" idx="1"/>
          </p:cNvCxnSpPr>
          <p:nvPr/>
        </p:nvCxnSpPr>
        <p:spPr>
          <a:xfrm rot="16200000" flipH="1">
            <a:off x="2732146" y="4925252"/>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07462F13-89E8-574B-B33C-0539EA799126}"/>
              </a:ext>
            </a:extLst>
          </p:cNvPr>
          <p:cNvCxnSpPr>
            <a:cxnSpLocks/>
            <a:stCxn id="726" idx="6"/>
            <a:endCxn id="731" idx="2"/>
          </p:cNvCxnSpPr>
          <p:nvPr/>
        </p:nvCxnSpPr>
        <p:spPr>
          <a:xfrm>
            <a:off x="2168943" y="4869103"/>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1" name="Oval 730">
            <a:extLst>
              <a:ext uri="{FF2B5EF4-FFF2-40B4-BE49-F238E27FC236}">
                <a16:creationId xmlns:a16="http://schemas.microsoft.com/office/drawing/2014/main" id="{1B8B2673-A4B1-9F4A-BBA0-2B14A54CFCA3}"/>
              </a:ext>
            </a:extLst>
          </p:cNvPr>
          <p:cNvSpPr/>
          <p:nvPr/>
        </p:nvSpPr>
        <p:spPr>
          <a:xfrm flipV="1">
            <a:off x="3585334" y="4731329"/>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2" name="Rectangle 731">
            <a:extLst>
              <a:ext uri="{FF2B5EF4-FFF2-40B4-BE49-F238E27FC236}">
                <a16:creationId xmlns:a16="http://schemas.microsoft.com/office/drawing/2014/main" id="{0ADD6842-F7A5-9940-9092-A17E352510A7}"/>
              </a:ext>
            </a:extLst>
          </p:cNvPr>
          <p:cNvSpPr/>
          <p:nvPr/>
        </p:nvSpPr>
        <p:spPr>
          <a:xfrm flipV="1">
            <a:off x="7390637" y="5021134"/>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3" name="Arc 732">
            <a:extLst>
              <a:ext uri="{FF2B5EF4-FFF2-40B4-BE49-F238E27FC236}">
                <a16:creationId xmlns:a16="http://schemas.microsoft.com/office/drawing/2014/main" id="{9DC7A091-CF9E-7C4E-A3E6-FCFF432BF823}"/>
              </a:ext>
            </a:extLst>
          </p:cNvPr>
          <p:cNvSpPr/>
          <p:nvPr/>
        </p:nvSpPr>
        <p:spPr>
          <a:xfrm flipV="1">
            <a:off x="6921073" y="4661198"/>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34" name="Straight Connector 733">
            <a:extLst>
              <a:ext uri="{FF2B5EF4-FFF2-40B4-BE49-F238E27FC236}">
                <a16:creationId xmlns:a16="http://schemas.microsoft.com/office/drawing/2014/main" id="{EC73A370-DADF-F844-8DBF-4988543FE9C0}"/>
              </a:ext>
            </a:extLst>
          </p:cNvPr>
          <p:cNvCxnSpPr>
            <a:cxnSpLocks/>
            <a:endCxn id="732" idx="1"/>
          </p:cNvCxnSpPr>
          <p:nvPr/>
        </p:nvCxnSpPr>
        <p:spPr>
          <a:xfrm flipV="1">
            <a:off x="7132008" y="5152731"/>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5" name="Elbow Connector 734">
            <a:extLst>
              <a:ext uri="{FF2B5EF4-FFF2-40B4-BE49-F238E27FC236}">
                <a16:creationId xmlns:a16="http://schemas.microsoft.com/office/drawing/2014/main" id="{35C6784A-ED26-F74D-B81D-DF576468FD17}"/>
              </a:ext>
            </a:extLst>
          </p:cNvPr>
          <p:cNvCxnSpPr>
            <a:cxnSpLocks/>
            <a:stCxn id="732" idx="3"/>
          </p:cNvCxnSpPr>
          <p:nvPr/>
        </p:nvCxnSpPr>
        <p:spPr>
          <a:xfrm flipV="1">
            <a:off x="7653831" y="4869102"/>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0EC11F11-5086-304C-BCB1-AE50EFF7C879}"/>
              </a:ext>
            </a:extLst>
          </p:cNvPr>
          <p:cNvCxnSpPr>
            <a:cxnSpLocks/>
          </p:cNvCxnSpPr>
          <p:nvPr/>
        </p:nvCxnSpPr>
        <p:spPr>
          <a:xfrm>
            <a:off x="7265257" y="4869102"/>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7" name="Oval 736">
            <a:extLst>
              <a:ext uri="{FF2B5EF4-FFF2-40B4-BE49-F238E27FC236}">
                <a16:creationId xmlns:a16="http://schemas.microsoft.com/office/drawing/2014/main" id="{EFE8A339-9EF2-9747-B608-BC1552EE56FA}"/>
              </a:ext>
            </a:extLst>
          </p:cNvPr>
          <p:cNvSpPr/>
          <p:nvPr/>
        </p:nvSpPr>
        <p:spPr>
          <a:xfrm flipV="1">
            <a:off x="8681647" y="4731328"/>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38" name="Straight Connector 737">
            <a:extLst>
              <a:ext uri="{FF2B5EF4-FFF2-40B4-BE49-F238E27FC236}">
                <a16:creationId xmlns:a16="http://schemas.microsoft.com/office/drawing/2014/main" id="{C2757ACD-5887-0D49-8C57-33E0F265E13E}"/>
              </a:ext>
            </a:extLst>
          </p:cNvPr>
          <p:cNvCxnSpPr>
            <a:cxnSpLocks/>
          </p:cNvCxnSpPr>
          <p:nvPr/>
        </p:nvCxnSpPr>
        <p:spPr>
          <a:xfrm>
            <a:off x="8523922" y="4869103"/>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9" name="Oval 738">
            <a:extLst>
              <a:ext uri="{FF2B5EF4-FFF2-40B4-BE49-F238E27FC236}">
                <a16:creationId xmlns:a16="http://schemas.microsoft.com/office/drawing/2014/main" id="{9D76AE2F-CF15-F542-91BC-4981CC9D42C5}"/>
              </a:ext>
            </a:extLst>
          </p:cNvPr>
          <p:cNvSpPr/>
          <p:nvPr/>
        </p:nvSpPr>
        <p:spPr>
          <a:xfrm>
            <a:off x="805340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40" name="Oval 739">
            <a:extLst>
              <a:ext uri="{FF2B5EF4-FFF2-40B4-BE49-F238E27FC236}">
                <a16:creationId xmlns:a16="http://schemas.microsoft.com/office/drawing/2014/main" id="{E9B261C9-55EE-414E-84BC-39144EA6CD47}"/>
              </a:ext>
            </a:extLst>
          </p:cNvPr>
          <p:cNvSpPr/>
          <p:nvPr/>
        </p:nvSpPr>
        <p:spPr>
          <a:xfrm>
            <a:off x="8213076"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1" name="Oval 740">
            <a:extLst>
              <a:ext uri="{FF2B5EF4-FFF2-40B4-BE49-F238E27FC236}">
                <a16:creationId xmlns:a16="http://schemas.microsoft.com/office/drawing/2014/main" id="{EDAC0407-8F14-834C-BFE2-E2EA50C8260F}"/>
              </a:ext>
            </a:extLst>
          </p:cNvPr>
          <p:cNvSpPr/>
          <p:nvPr/>
        </p:nvSpPr>
        <p:spPr>
          <a:xfrm>
            <a:off x="8370730" y="4835475"/>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2" name="Google Shape;399;p3">
            <a:extLst>
              <a:ext uri="{FF2B5EF4-FFF2-40B4-BE49-F238E27FC236}">
                <a16:creationId xmlns:a16="http://schemas.microsoft.com/office/drawing/2014/main" id="{208E4A6F-6BC8-C049-B6D6-A30C9DC9EE49}"/>
              </a:ext>
            </a:extLst>
          </p:cNvPr>
          <p:cNvSpPr/>
          <p:nvPr/>
        </p:nvSpPr>
        <p:spPr>
          <a:xfrm rot="16200000">
            <a:off x="1311651" y="4716513"/>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43" name="Straight Connector 742">
            <a:extLst>
              <a:ext uri="{FF2B5EF4-FFF2-40B4-BE49-F238E27FC236}">
                <a16:creationId xmlns:a16="http://schemas.microsoft.com/office/drawing/2014/main" id="{5AC49FD5-5AA6-BE4D-9F60-81A2A753A17C}"/>
              </a:ext>
            </a:extLst>
          </p:cNvPr>
          <p:cNvCxnSpPr>
            <a:cxnSpLocks/>
            <a:stCxn id="742" idx="2"/>
          </p:cNvCxnSpPr>
          <p:nvPr/>
        </p:nvCxnSpPr>
        <p:spPr>
          <a:xfrm>
            <a:off x="1623147" y="4870522"/>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4" name="TextBox 743">
            <a:extLst>
              <a:ext uri="{FF2B5EF4-FFF2-40B4-BE49-F238E27FC236}">
                <a16:creationId xmlns:a16="http://schemas.microsoft.com/office/drawing/2014/main" id="{91A91FF9-3EEB-CF40-B0CD-C0A961D78A0F}"/>
              </a:ext>
            </a:extLst>
          </p:cNvPr>
          <p:cNvSpPr txBox="1"/>
          <p:nvPr/>
        </p:nvSpPr>
        <p:spPr>
          <a:xfrm>
            <a:off x="633905" y="4655264"/>
            <a:ext cx="559770"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the</a:t>
            </a:r>
          </a:p>
        </p:txBody>
      </p:sp>
      <p:cxnSp>
        <p:nvCxnSpPr>
          <p:cNvPr id="746" name="Straight Connector 745">
            <a:extLst>
              <a:ext uri="{FF2B5EF4-FFF2-40B4-BE49-F238E27FC236}">
                <a16:creationId xmlns:a16="http://schemas.microsoft.com/office/drawing/2014/main" id="{AEA66D81-5D7C-EF4A-BDD8-2B701060906E}"/>
              </a:ext>
            </a:extLst>
          </p:cNvPr>
          <p:cNvCxnSpPr>
            <a:cxnSpLocks/>
          </p:cNvCxnSpPr>
          <p:nvPr/>
        </p:nvCxnSpPr>
        <p:spPr>
          <a:xfrm>
            <a:off x="7130251" y="5664874"/>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47" name="Rectangle 746">
            <a:extLst>
              <a:ext uri="{FF2B5EF4-FFF2-40B4-BE49-F238E27FC236}">
                <a16:creationId xmlns:a16="http://schemas.microsoft.com/office/drawing/2014/main" id="{13646DBB-0589-4640-9F39-A95F6452DFAC}"/>
              </a:ext>
            </a:extLst>
          </p:cNvPr>
          <p:cNvSpPr/>
          <p:nvPr/>
        </p:nvSpPr>
        <p:spPr>
          <a:xfrm flipV="1">
            <a:off x="9092177"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8" name="Diamond 747">
            <a:extLst>
              <a:ext uri="{FF2B5EF4-FFF2-40B4-BE49-F238E27FC236}">
                <a16:creationId xmlns:a16="http://schemas.microsoft.com/office/drawing/2014/main" id="{B6B5DE30-8779-4C49-B0BC-0368ECC183A5}"/>
              </a:ext>
            </a:extLst>
          </p:cNvPr>
          <p:cNvSpPr/>
          <p:nvPr/>
        </p:nvSpPr>
        <p:spPr>
          <a:xfrm flipV="1">
            <a:off x="9757480"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9" name="Arc 748">
            <a:extLst>
              <a:ext uri="{FF2B5EF4-FFF2-40B4-BE49-F238E27FC236}">
                <a16:creationId xmlns:a16="http://schemas.microsoft.com/office/drawing/2014/main" id="{60925FA6-D00C-A845-8666-A41A80CB122C}"/>
              </a:ext>
            </a:extLst>
          </p:cNvPr>
          <p:cNvSpPr/>
          <p:nvPr/>
        </p:nvSpPr>
        <p:spPr>
          <a:xfrm flipV="1">
            <a:off x="8622613"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50" name="Straight Connector 749">
            <a:extLst>
              <a:ext uri="{FF2B5EF4-FFF2-40B4-BE49-F238E27FC236}">
                <a16:creationId xmlns:a16="http://schemas.microsoft.com/office/drawing/2014/main" id="{8899498C-2E10-584F-A28D-8FAD74F4708B}"/>
              </a:ext>
            </a:extLst>
          </p:cNvPr>
          <p:cNvCxnSpPr>
            <a:cxnSpLocks/>
          </p:cNvCxnSpPr>
          <p:nvPr/>
        </p:nvCxnSpPr>
        <p:spPr>
          <a:xfrm>
            <a:off x="8829021"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DDB54A04-E809-3E41-B69F-ACA56FA23A6F}"/>
              </a:ext>
            </a:extLst>
          </p:cNvPr>
          <p:cNvCxnSpPr>
            <a:cxnSpLocks/>
            <a:endCxn id="747" idx="1"/>
          </p:cNvCxnSpPr>
          <p:nvPr/>
        </p:nvCxnSpPr>
        <p:spPr>
          <a:xfrm flipV="1">
            <a:off x="8833548"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Elbow Connector 751">
            <a:extLst>
              <a:ext uri="{FF2B5EF4-FFF2-40B4-BE49-F238E27FC236}">
                <a16:creationId xmlns:a16="http://schemas.microsoft.com/office/drawing/2014/main" id="{56ABAD11-7CF9-FC44-AA80-6F5EEC07FA01}"/>
              </a:ext>
            </a:extLst>
          </p:cNvPr>
          <p:cNvCxnSpPr>
            <a:cxnSpLocks/>
            <a:stCxn id="747" idx="3"/>
          </p:cNvCxnSpPr>
          <p:nvPr/>
        </p:nvCxnSpPr>
        <p:spPr>
          <a:xfrm flipV="1">
            <a:off x="9355371"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Elbow Connector 752">
            <a:extLst>
              <a:ext uri="{FF2B5EF4-FFF2-40B4-BE49-F238E27FC236}">
                <a16:creationId xmlns:a16="http://schemas.microsoft.com/office/drawing/2014/main" id="{7CF98350-78E4-2141-BADB-60E884663D4F}"/>
              </a:ext>
            </a:extLst>
          </p:cNvPr>
          <p:cNvCxnSpPr>
            <a:cxnSpLocks/>
            <a:stCxn id="748" idx="3"/>
          </p:cNvCxnSpPr>
          <p:nvPr/>
        </p:nvCxnSpPr>
        <p:spPr>
          <a:xfrm flipV="1">
            <a:off x="10120746"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Elbow Connector 753">
            <a:extLst>
              <a:ext uri="{FF2B5EF4-FFF2-40B4-BE49-F238E27FC236}">
                <a16:creationId xmlns:a16="http://schemas.microsoft.com/office/drawing/2014/main" id="{C0644D27-08F7-0445-8F68-C123D9CB5593}"/>
              </a:ext>
            </a:extLst>
          </p:cNvPr>
          <p:cNvCxnSpPr>
            <a:cxnSpLocks/>
            <a:endCxn id="748" idx="1"/>
          </p:cNvCxnSpPr>
          <p:nvPr/>
        </p:nvCxnSpPr>
        <p:spPr>
          <a:xfrm rot="16200000" flipH="1">
            <a:off x="9529999"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E478B1D4-56F8-9C41-8527-D4D2E8903ED9}"/>
              </a:ext>
            </a:extLst>
          </p:cNvPr>
          <p:cNvCxnSpPr>
            <a:cxnSpLocks/>
            <a:endCxn id="756" idx="2"/>
          </p:cNvCxnSpPr>
          <p:nvPr/>
        </p:nvCxnSpPr>
        <p:spPr>
          <a:xfrm>
            <a:off x="8966797"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56" name="Oval 755">
            <a:extLst>
              <a:ext uri="{FF2B5EF4-FFF2-40B4-BE49-F238E27FC236}">
                <a16:creationId xmlns:a16="http://schemas.microsoft.com/office/drawing/2014/main" id="{B96C7A9F-7B3D-C540-BB25-2A572C22F9DC}"/>
              </a:ext>
            </a:extLst>
          </p:cNvPr>
          <p:cNvSpPr/>
          <p:nvPr/>
        </p:nvSpPr>
        <p:spPr>
          <a:xfrm flipV="1">
            <a:off x="10383187"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7" name="Rectangle 756">
            <a:extLst>
              <a:ext uri="{FF2B5EF4-FFF2-40B4-BE49-F238E27FC236}">
                <a16:creationId xmlns:a16="http://schemas.microsoft.com/office/drawing/2014/main" id="{411AE19F-9726-E148-B1DA-639BD36FB8DD}"/>
              </a:ext>
            </a:extLst>
          </p:cNvPr>
          <p:cNvSpPr/>
          <p:nvPr/>
        </p:nvSpPr>
        <p:spPr>
          <a:xfrm flipV="1">
            <a:off x="569463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8" name="Diamond 757">
            <a:extLst>
              <a:ext uri="{FF2B5EF4-FFF2-40B4-BE49-F238E27FC236}">
                <a16:creationId xmlns:a16="http://schemas.microsoft.com/office/drawing/2014/main" id="{E9957F5C-FF70-0849-920C-126798290DBF}"/>
              </a:ext>
            </a:extLst>
          </p:cNvPr>
          <p:cNvSpPr/>
          <p:nvPr/>
        </p:nvSpPr>
        <p:spPr>
          <a:xfrm flipV="1">
            <a:off x="635993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9" name="Arc 758">
            <a:extLst>
              <a:ext uri="{FF2B5EF4-FFF2-40B4-BE49-F238E27FC236}">
                <a16:creationId xmlns:a16="http://schemas.microsoft.com/office/drawing/2014/main" id="{3FE7E4B2-F43A-0D4F-A98F-75060CC99D67}"/>
              </a:ext>
            </a:extLst>
          </p:cNvPr>
          <p:cNvSpPr/>
          <p:nvPr/>
        </p:nvSpPr>
        <p:spPr>
          <a:xfrm flipV="1">
            <a:off x="522507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60" name="Straight Connector 759">
            <a:extLst>
              <a:ext uri="{FF2B5EF4-FFF2-40B4-BE49-F238E27FC236}">
                <a16:creationId xmlns:a16="http://schemas.microsoft.com/office/drawing/2014/main" id="{86ACD02C-B46B-3E45-901B-DF53F988615D}"/>
              </a:ext>
            </a:extLst>
          </p:cNvPr>
          <p:cNvCxnSpPr>
            <a:cxnSpLocks/>
          </p:cNvCxnSpPr>
          <p:nvPr/>
        </p:nvCxnSpPr>
        <p:spPr>
          <a:xfrm>
            <a:off x="543147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F901D6F0-468D-5348-ABF1-B67BBE227489}"/>
              </a:ext>
            </a:extLst>
          </p:cNvPr>
          <p:cNvCxnSpPr>
            <a:cxnSpLocks/>
            <a:endCxn id="757" idx="1"/>
          </p:cNvCxnSpPr>
          <p:nvPr/>
        </p:nvCxnSpPr>
        <p:spPr>
          <a:xfrm flipV="1">
            <a:off x="543600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Elbow Connector 761">
            <a:extLst>
              <a:ext uri="{FF2B5EF4-FFF2-40B4-BE49-F238E27FC236}">
                <a16:creationId xmlns:a16="http://schemas.microsoft.com/office/drawing/2014/main" id="{F1AAE91C-F8DD-E047-8C22-A81136E51792}"/>
              </a:ext>
            </a:extLst>
          </p:cNvPr>
          <p:cNvCxnSpPr>
            <a:cxnSpLocks/>
            <a:stCxn id="757" idx="3"/>
          </p:cNvCxnSpPr>
          <p:nvPr/>
        </p:nvCxnSpPr>
        <p:spPr>
          <a:xfrm flipV="1">
            <a:off x="595782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Elbow Connector 762">
            <a:extLst>
              <a:ext uri="{FF2B5EF4-FFF2-40B4-BE49-F238E27FC236}">
                <a16:creationId xmlns:a16="http://schemas.microsoft.com/office/drawing/2014/main" id="{67047D1F-12FA-6244-A923-4B840FC9C069}"/>
              </a:ext>
            </a:extLst>
          </p:cNvPr>
          <p:cNvCxnSpPr>
            <a:cxnSpLocks/>
            <a:stCxn id="758" idx="3"/>
          </p:cNvCxnSpPr>
          <p:nvPr/>
        </p:nvCxnSpPr>
        <p:spPr>
          <a:xfrm flipV="1">
            <a:off x="6723205"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Elbow Connector 763">
            <a:extLst>
              <a:ext uri="{FF2B5EF4-FFF2-40B4-BE49-F238E27FC236}">
                <a16:creationId xmlns:a16="http://schemas.microsoft.com/office/drawing/2014/main" id="{C98D39FD-D66D-D448-9E7F-159EF1B9CE36}"/>
              </a:ext>
            </a:extLst>
          </p:cNvPr>
          <p:cNvCxnSpPr>
            <a:cxnSpLocks/>
            <a:endCxn id="758" idx="1"/>
          </p:cNvCxnSpPr>
          <p:nvPr/>
        </p:nvCxnSpPr>
        <p:spPr>
          <a:xfrm rot="16200000" flipH="1">
            <a:off x="613245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01E81965-36B6-8A4D-AD8D-3E501FA15F04}"/>
              </a:ext>
            </a:extLst>
          </p:cNvPr>
          <p:cNvCxnSpPr>
            <a:cxnSpLocks/>
            <a:endCxn id="766" idx="2"/>
          </p:cNvCxnSpPr>
          <p:nvPr/>
        </p:nvCxnSpPr>
        <p:spPr>
          <a:xfrm>
            <a:off x="556925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6" name="Oval 765">
            <a:extLst>
              <a:ext uri="{FF2B5EF4-FFF2-40B4-BE49-F238E27FC236}">
                <a16:creationId xmlns:a16="http://schemas.microsoft.com/office/drawing/2014/main" id="{141CA607-7A22-5749-8302-52338D9103F2}"/>
              </a:ext>
            </a:extLst>
          </p:cNvPr>
          <p:cNvSpPr/>
          <p:nvPr/>
        </p:nvSpPr>
        <p:spPr>
          <a:xfrm flipV="1">
            <a:off x="6985646"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7" name="Rectangle 766">
            <a:extLst>
              <a:ext uri="{FF2B5EF4-FFF2-40B4-BE49-F238E27FC236}">
                <a16:creationId xmlns:a16="http://schemas.microsoft.com/office/drawing/2014/main" id="{80D5BC51-BD01-284A-B0E4-58A785A5B8D0}"/>
              </a:ext>
            </a:extLst>
          </p:cNvPr>
          <p:cNvSpPr/>
          <p:nvPr/>
        </p:nvSpPr>
        <p:spPr>
          <a:xfrm flipV="1">
            <a:off x="3995865"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8" name="Diamond 767">
            <a:extLst>
              <a:ext uri="{FF2B5EF4-FFF2-40B4-BE49-F238E27FC236}">
                <a16:creationId xmlns:a16="http://schemas.microsoft.com/office/drawing/2014/main" id="{9A0BA404-E956-774E-87FA-703086FD1C3F}"/>
              </a:ext>
            </a:extLst>
          </p:cNvPr>
          <p:cNvSpPr/>
          <p:nvPr/>
        </p:nvSpPr>
        <p:spPr>
          <a:xfrm flipV="1">
            <a:off x="4661168"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9" name="Arc 768">
            <a:extLst>
              <a:ext uri="{FF2B5EF4-FFF2-40B4-BE49-F238E27FC236}">
                <a16:creationId xmlns:a16="http://schemas.microsoft.com/office/drawing/2014/main" id="{798BA8F6-FCC8-B54B-AD12-1406CB630E6C}"/>
              </a:ext>
            </a:extLst>
          </p:cNvPr>
          <p:cNvSpPr/>
          <p:nvPr/>
        </p:nvSpPr>
        <p:spPr>
          <a:xfrm flipV="1">
            <a:off x="3526301"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70" name="Straight Connector 769">
            <a:extLst>
              <a:ext uri="{FF2B5EF4-FFF2-40B4-BE49-F238E27FC236}">
                <a16:creationId xmlns:a16="http://schemas.microsoft.com/office/drawing/2014/main" id="{819D1078-BBAF-E246-9F63-786A7CA12FC6}"/>
              </a:ext>
            </a:extLst>
          </p:cNvPr>
          <p:cNvCxnSpPr>
            <a:cxnSpLocks/>
          </p:cNvCxnSpPr>
          <p:nvPr/>
        </p:nvCxnSpPr>
        <p:spPr>
          <a:xfrm>
            <a:off x="3732709"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13980858-46EF-D644-967B-F301C324BB4D}"/>
              </a:ext>
            </a:extLst>
          </p:cNvPr>
          <p:cNvCxnSpPr>
            <a:cxnSpLocks/>
            <a:endCxn id="767" idx="1"/>
          </p:cNvCxnSpPr>
          <p:nvPr/>
        </p:nvCxnSpPr>
        <p:spPr>
          <a:xfrm flipV="1">
            <a:off x="3737236"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Elbow Connector 771">
            <a:extLst>
              <a:ext uri="{FF2B5EF4-FFF2-40B4-BE49-F238E27FC236}">
                <a16:creationId xmlns:a16="http://schemas.microsoft.com/office/drawing/2014/main" id="{14EE3185-B2AF-6F43-9A71-24BA4A3A7DDA}"/>
              </a:ext>
            </a:extLst>
          </p:cNvPr>
          <p:cNvCxnSpPr>
            <a:cxnSpLocks/>
            <a:stCxn id="767" idx="3"/>
          </p:cNvCxnSpPr>
          <p:nvPr/>
        </p:nvCxnSpPr>
        <p:spPr>
          <a:xfrm flipV="1">
            <a:off x="4259059"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Elbow Connector 772">
            <a:extLst>
              <a:ext uri="{FF2B5EF4-FFF2-40B4-BE49-F238E27FC236}">
                <a16:creationId xmlns:a16="http://schemas.microsoft.com/office/drawing/2014/main" id="{95F90346-E06F-6D45-946A-3148775C184C}"/>
              </a:ext>
            </a:extLst>
          </p:cNvPr>
          <p:cNvCxnSpPr>
            <a:cxnSpLocks/>
            <a:stCxn id="768" idx="3"/>
          </p:cNvCxnSpPr>
          <p:nvPr/>
        </p:nvCxnSpPr>
        <p:spPr>
          <a:xfrm flipV="1">
            <a:off x="5024434"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Elbow Connector 773">
            <a:extLst>
              <a:ext uri="{FF2B5EF4-FFF2-40B4-BE49-F238E27FC236}">
                <a16:creationId xmlns:a16="http://schemas.microsoft.com/office/drawing/2014/main" id="{6942D503-0542-EB46-8949-255126D05AC5}"/>
              </a:ext>
            </a:extLst>
          </p:cNvPr>
          <p:cNvCxnSpPr>
            <a:cxnSpLocks/>
            <a:endCxn id="768" idx="1"/>
          </p:cNvCxnSpPr>
          <p:nvPr/>
        </p:nvCxnSpPr>
        <p:spPr>
          <a:xfrm rot="16200000" flipH="1">
            <a:off x="4433687"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663A667E-B6E6-B146-9935-9CFFA49F5DA6}"/>
              </a:ext>
            </a:extLst>
          </p:cNvPr>
          <p:cNvCxnSpPr>
            <a:cxnSpLocks/>
            <a:endCxn id="776" idx="2"/>
          </p:cNvCxnSpPr>
          <p:nvPr/>
        </p:nvCxnSpPr>
        <p:spPr>
          <a:xfrm>
            <a:off x="3870485"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6" name="Oval 775">
            <a:extLst>
              <a:ext uri="{FF2B5EF4-FFF2-40B4-BE49-F238E27FC236}">
                <a16:creationId xmlns:a16="http://schemas.microsoft.com/office/drawing/2014/main" id="{700D3BD8-E48E-4E45-8C09-0FF675F78A22}"/>
              </a:ext>
            </a:extLst>
          </p:cNvPr>
          <p:cNvSpPr/>
          <p:nvPr/>
        </p:nvSpPr>
        <p:spPr>
          <a:xfrm flipV="1">
            <a:off x="5286875"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7" name="Rectangle 776">
            <a:extLst>
              <a:ext uri="{FF2B5EF4-FFF2-40B4-BE49-F238E27FC236}">
                <a16:creationId xmlns:a16="http://schemas.microsoft.com/office/drawing/2014/main" id="{AB042D94-E7BD-7D41-8171-F5ADAB9654D0}"/>
              </a:ext>
            </a:extLst>
          </p:cNvPr>
          <p:cNvSpPr/>
          <p:nvPr/>
        </p:nvSpPr>
        <p:spPr>
          <a:xfrm flipV="1">
            <a:off x="2297094" y="5679130"/>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8" name="Diamond 777">
            <a:extLst>
              <a:ext uri="{FF2B5EF4-FFF2-40B4-BE49-F238E27FC236}">
                <a16:creationId xmlns:a16="http://schemas.microsoft.com/office/drawing/2014/main" id="{AC5BB154-E9CA-FA43-A8F6-93D09178C509}"/>
              </a:ext>
            </a:extLst>
          </p:cNvPr>
          <p:cNvSpPr/>
          <p:nvPr/>
        </p:nvSpPr>
        <p:spPr>
          <a:xfrm flipV="1">
            <a:off x="2962397" y="5629095"/>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9" name="Arc 778">
            <a:extLst>
              <a:ext uri="{FF2B5EF4-FFF2-40B4-BE49-F238E27FC236}">
                <a16:creationId xmlns:a16="http://schemas.microsoft.com/office/drawing/2014/main" id="{B495DDAB-2078-8740-958F-D24A2F374807}"/>
              </a:ext>
            </a:extLst>
          </p:cNvPr>
          <p:cNvSpPr/>
          <p:nvPr/>
        </p:nvSpPr>
        <p:spPr>
          <a:xfrm flipV="1">
            <a:off x="1827529" y="5319194"/>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80" name="Straight Connector 779">
            <a:extLst>
              <a:ext uri="{FF2B5EF4-FFF2-40B4-BE49-F238E27FC236}">
                <a16:creationId xmlns:a16="http://schemas.microsoft.com/office/drawing/2014/main" id="{1842C563-7123-E74D-A44A-F2E9BC9F1423}"/>
              </a:ext>
            </a:extLst>
          </p:cNvPr>
          <p:cNvCxnSpPr>
            <a:cxnSpLocks/>
            <a:stCxn id="782" idx="0"/>
          </p:cNvCxnSpPr>
          <p:nvPr/>
        </p:nvCxnSpPr>
        <p:spPr>
          <a:xfrm>
            <a:off x="2033937" y="5664875"/>
            <a:ext cx="0" cy="327486"/>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4B5E7C36-B596-8049-A8CD-CDB694930B27}"/>
              </a:ext>
            </a:extLst>
          </p:cNvPr>
          <p:cNvCxnSpPr>
            <a:cxnSpLocks/>
            <a:endCxn id="777" idx="1"/>
          </p:cNvCxnSpPr>
          <p:nvPr/>
        </p:nvCxnSpPr>
        <p:spPr>
          <a:xfrm flipV="1">
            <a:off x="2038464" y="5810727"/>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782" name="Oval 781">
            <a:extLst>
              <a:ext uri="{FF2B5EF4-FFF2-40B4-BE49-F238E27FC236}">
                <a16:creationId xmlns:a16="http://schemas.microsoft.com/office/drawing/2014/main" id="{5A6114DC-4664-694F-B21B-885F00CE5EB5}"/>
              </a:ext>
            </a:extLst>
          </p:cNvPr>
          <p:cNvSpPr/>
          <p:nvPr/>
        </p:nvSpPr>
        <p:spPr>
          <a:xfrm flipV="1">
            <a:off x="1896161"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83" name="Elbow Connector 782">
            <a:extLst>
              <a:ext uri="{FF2B5EF4-FFF2-40B4-BE49-F238E27FC236}">
                <a16:creationId xmlns:a16="http://schemas.microsoft.com/office/drawing/2014/main" id="{A23B718E-CCA5-9644-BFFD-5E6CD277DEC9}"/>
              </a:ext>
            </a:extLst>
          </p:cNvPr>
          <p:cNvCxnSpPr>
            <a:cxnSpLocks/>
            <a:stCxn id="777" idx="3"/>
          </p:cNvCxnSpPr>
          <p:nvPr/>
        </p:nvCxnSpPr>
        <p:spPr>
          <a:xfrm flipV="1">
            <a:off x="2560288" y="5527098"/>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64637A73-6152-7647-9EAD-F70E89EE014A}"/>
              </a:ext>
            </a:extLst>
          </p:cNvPr>
          <p:cNvCxnSpPr>
            <a:cxnSpLocks/>
            <a:stCxn id="778" idx="3"/>
          </p:cNvCxnSpPr>
          <p:nvPr/>
        </p:nvCxnSpPr>
        <p:spPr>
          <a:xfrm flipV="1">
            <a:off x="3325663" y="5527100"/>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5" name="Elbow Connector 784">
            <a:extLst>
              <a:ext uri="{FF2B5EF4-FFF2-40B4-BE49-F238E27FC236}">
                <a16:creationId xmlns:a16="http://schemas.microsoft.com/office/drawing/2014/main" id="{A8A3746E-590F-1747-838E-23A2C21B28EA}"/>
              </a:ext>
            </a:extLst>
          </p:cNvPr>
          <p:cNvCxnSpPr>
            <a:cxnSpLocks/>
            <a:endCxn id="778" idx="1"/>
          </p:cNvCxnSpPr>
          <p:nvPr/>
        </p:nvCxnSpPr>
        <p:spPr>
          <a:xfrm rot="16200000" flipH="1">
            <a:off x="2734916" y="5583247"/>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32037D74-E758-4243-9DF5-99C945A822ED}"/>
              </a:ext>
            </a:extLst>
          </p:cNvPr>
          <p:cNvCxnSpPr>
            <a:cxnSpLocks/>
            <a:stCxn id="782" idx="6"/>
            <a:endCxn id="787" idx="2"/>
          </p:cNvCxnSpPr>
          <p:nvPr/>
        </p:nvCxnSpPr>
        <p:spPr>
          <a:xfrm>
            <a:off x="2171713" y="5527098"/>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87" name="Oval 786">
            <a:extLst>
              <a:ext uri="{FF2B5EF4-FFF2-40B4-BE49-F238E27FC236}">
                <a16:creationId xmlns:a16="http://schemas.microsoft.com/office/drawing/2014/main" id="{6B61EF84-6F5A-0847-9696-0430F4370532}"/>
              </a:ext>
            </a:extLst>
          </p:cNvPr>
          <p:cNvSpPr/>
          <p:nvPr/>
        </p:nvSpPr>
        <p:spPr>
          <a:xfrm flipV="1">
            <a:off x="3588104" y="5389324"/>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8" name="Rectangle 787">
            <a:extLst>
              <a:ext uri="{FF2B5EF4-FFF2-40B4-BE49-F238E27FC236}">
                <a16:creationId xmlns:a16="http://schemas.microsoft.com/office/drawing/2014/main" id="{21036D60-A61C-554E-B972-CD6146282530}"/>
              </a:ext>
            </a:extLst>
          </p:cNvPr>
          <p:cNvSpPr/>
          <p:nvPr/>
        </p:nvSpPr>
        <p:spPr>
          <a:xfrm flipV="1">
            <a:off x="7393407" y="5679129"/>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9" name="Arc 788">
            <a:extLst>
              <a:ext uri="{FF2B5EF4-FFF2-40B4-BE49-F238E27FC236}">
                <a16:creationId xmlns:a16="http://schemas.microsoft.com/office/drawing/2014/main" id="{69BE637A-C44B-DB47-9BAE-658369B78EEF}"/>
              </a:ext>
            </a:extLst>
          </p:cNvPr>
          <p:cNvSpPr/>
          <p:nvPr/>
        </p:nvSpPr>
        <p:spPr>
          <a:xfrm flipV="1">
            <a:off x="6923843" y="5319193"/>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790" name="Straight Connector 789">
            <a:extLst>
              <a:ext uri="{FF2B5EF4-FFF2-40B4-BE49-F238E27FC236}">
                <a16:creationId xmlns:a16="http://schemas.microsoft.com/office/drawing/2014/main" id="{75329A19-E830-0345-AACF-02165863DB15}"/>
              </a:ext>
            </a:extLst>
          </p:cNvPr>
          <p:cNvCxnSpPr>
            <a:cxnSpLocks/>
            <a:endCxn id="788" idx="1"/>
          </p:cNvCxnSpPr>
          <p:nvPr/>
        </p:nvCxnSpPr>
        <p:spPr>
          <a:xfrm flipV="1">
            <a:off x="7134778" y="5810726"/>
            <a:ext cx="258629" cy="0"/>
          </a:xfrm>
          <a:prstGeom prst="line">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Elbow Connector 790">
            <a:extLst>
              <a:ext uri="{FF2B5EF4-FFF2-40B4-BE49-F238E27FC236}">
                <a16:creationId xmlns:a16="http://schemas.microsoft.com/office/drawing/2014/main" id="{CA8E00A5-EB08-DD42-9037-3B744CD5C891}"/>
              </a:ext>
            </a:extLst>
          </p:cNvPr>
          <p:cNvCxnSpPr>
            <a:cxnSpLocks/>
            <a:stCxn id="788" idx="3"/>
          </p:cNvCxnSpPr>
          <p:nvPr/>
        </p:nvCxnSpPr>
        <p:spPr>
          <a:xfrm flipV="1">
            <a:off x="7656601" y="5527097"/>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C87A1871-445C-8A41-B3DE-C24A1C58BE7E}"/>
              </a:ext>
            </a:extLst>
          </p:cNvPr>
          <p:cNvCxnSpPr>
            <a:cxnSpLocks/>
          </p:cNvCxnSpPr>
          <p:nvPr/>
        </p:nvCxnSpPr>
        <p:spPr>
          <a:xfrm>
            <a:off x="7268027" y="5527097"/>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3" name="Oval 792">
            <a:extLst>
              <a:ext uri="{FF2B5EF4-FFF2-40B4-BE49-F238E27FC236}">
                <a16:creationId xmlns:a16="http://schemas.microsoft.com/office/drawing/2014/main" id="{6C239CDC-7189-7443-83DA-15AF33387518}"/>
              </a:ext>
            </a:extLst>
          </p:cNvPr>
          <p:cNvSpPr/>
          <p:nvPr/>
        </p:nvSpPr>
        <p:spPr>
          <a:xfrm flipV="1">
            <a:off x="8684417" y="5389323"/>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794" name="Straight Connector 793">
            <a:extLst>
              <a:ext uri="{FF2B5EF4-FFF2-40B4-BE49-F238E27FC236}">
                <a16:creationId xmlns:a16="http://schemas.microsoft.com/office/drawing/2014/main" id="{F90D4CC3-CB1D-374F-B111-354712FCEF0E}"/>
              </a:ext>
            </a:extLst>
          </p:cNvPr>
          <p:cNvCxnSpPr>
            <a:cxnSpLocks/>
          </p:cNvCxnSpPr>
          <p:nvPr/>
        </p:nvCxnSpPr>
        <p:spPr>
          <a:xfrm>
            <a:off x="8526692" y="5527098"/>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5" name="Oval 794">
            <a:extLst>
              <a:ext uri="{FF2B5EF4-FFF2-40B4-BE49-F238E27FC236}">
                <a16:creationId xmlns:a16="http://schemas.microsoft.com/office/drawing/2014/main" id="{77BCEC6A-62AE-5149-9D29-16476023BBB3}"/>
              </a:ext>
            </a:extLst>
          </p:cNvPr>
          <p:cNvSpPr/>
          <p:nvPr/>
        </p:nvSpPr>
        <p:spPr>
          <a:xfrm>
            <a:off x="805617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6" name="Oval 795">
            <a:extLst>
              <a:ext uri="{FF2B5EF4-FFF2-40B4-BE49-F238E27FC236}">
                <a16:creationId xmlns:a16="http://schemas.microsoft.com/office/drawing/2014/main" id="{E3D113A1-390C-C149-A530-21B79A55FD47}"/>
              </a:ext>
            </a:extLst>
          </p:cNvPr>
          <p:cNvSpPr/>
          <p:nvPr/>
        </p:nvSpPr>
        <p:spPr>
          <a:xfrm>
            <a:off x="8215846"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7" name="Oval 796">
            <a:extLst>
              <a:ext uri="{FF2B5EF4-FFF2-40B4-BE49-F238E27FC236}">
                <a16:creationId xmlns:a16="http://schemas.microsoft.com/office/drawing/2014/main" id="{342FCF32-A9CD-8A46-A027-D8C12A7A32E6}"/>
              </a:ext>
            </a:extLst>
          </p:cNvPr>
          <p:cNvSpPr/>
          <p:nvPr/>
        </p:nvSpPr>
        <p:spPr>
          <a:xfrm>
            <a:off x="8373500" y="5493470"/>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8" name="Google Shape;399;p3">
            <a:extLst>
              <a:ext uri="{FF2B5EF4-FFF2-40B4-BE49-F238E27FC236}">
                <a16:creationId xmlns:a16="http://schemas.microsoft.com/office/drawing/2014/main" id="{98458468-799B-9F42-96D5-398F88062185}"/>
              </a:ext>
            </a:extLst>
          </p:cNvPr>
          <p:cNvSpPr/>
          <p:nvPr/>
        </p:nvSpPr>
        <p:spPr>
          <a:xfrm rot="16200000">
            <a:off x="1314421" y="5374508"/>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799" name="Straight Connector 798">
            <a:extLst>
              <a:ext uri="{FF2B5EF4-FFF2-40B4-BE49-F238E27FC236}">
                <a16:creationId xmlns:a16="http://schemas.microsoft.com/office/drawing/2014/main" id="{C28D318A-40FD-8E4E-98B6-DCB8A1B1F1A6}"/>
              </a:ext>
            </a:extLst>
          </p:cNvPr>
          <p:cNvCxnSpPr>
            <a:cxnSpLocks/>
            <a:stCxn id="798" idx="2"/>
          </p:cNvCxnSpPr>
          <p:nvPr/>
        </p:nvCxnSpPr>
        <p:spPr>
          <a:xfrm>
            <a:off x="1625917" y="5528517"/>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0" name="TextBox 799">
            <a:extLst>
              <a:ext uri="{FF2B5EF4-FFF2-40B4-BE49-F238E27FC236}">
                <a16:creationId xmlns:a16="http://schemas.microsoft.com/office/drawing/2014/main" id="{EE6359F1-17D4-5D4C-B50A-71B7E0F6DFE0}"/>
              </a:ext>
            </a:extLst>
          </p:cNvPr>
          <p:cNvSpPr txBox="1"/>
          <p:nvPr/>
        </p:nvSpPr>
        <p:spPr>
          <a:xfrm>
            <a:off x="551717" y="5313259"/>
            <a:ext cx="644728"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city</a:t>
            </a:r>
          </a:p>
        </p:txBody>
      </p:sp>
      <p:cxnSp>
        <p:nvCxnSpPr>
          <p:cNvPr id="802" name="Elbow Connector 801">
            <a:extLst>
              <a:ext uri="{FF2B5EF4-FFF2-40B4-BE49-F238E27FC236}">
                <a16:creationId xmlns:a16="http://schemas.microsoft.com/office/drawing/2014/main" id="{86032E30-718C-2B4B-84C2-3646F93C7EF3}"/>
              </a:ext>
            </a:extLst>
          </p:cNvPr>
          <p:cNvCxnSpPr>
            <a:cxnSpLocks/>
            <a:endCxn id="839" idx="1"/>
          </p:cNvCxnSpPr>
          <p:nvPr/>
        </p:nvCxnSpPr>
        <p:spPr>
          <a:xfrm rot="16200000" flipH="1">
            <a:off x="7188903" y="6263654"/>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Elbow Connector 802">
            <a:extLst>
              <a:ext uri="{FF2B5EF4-FFF2-40B4-BE49-F238E27FC236}">
                <a16:creationId xmlns:a16="http://schemas.microsoft.com/office/drawing/2014/main" id="{54AC2FED-8211-254E-B9FD-15477621A496}"/>
              </a:ext>
            </a:extLst>
          </p:cNvPr>
          <p:cNvCxnSpPr>
            <a:cxnSpLocks/>
            <a:endCxn id="804" idx="1"/>
          </p:cNvCxnSpPr>
          <p:nvPr/>
        </p:nvCxnSpPr>
        <p:spPr>
          <a:xfrm rot="16200000" flipH="1">
            <a:off x="8887673"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04" name="Rectangle 803">
            <a:extLst>
              <a:ext uri="{FF2B5EF4-FFF2-40B4-BE49-F238E27FC236}">
                <a16:creationId xmlns:a16="http://schemas.microsoft.com/office/drawing/2014/main" id="{A44F04A0-F20A-DD47-8067-455D8FDACFFD}"/>
              </a:ext>
            </a:extLst>
          </p:cNvPr>
          <p:cNvSpPr/>
          <p:nvPr/>
        </p:nvSpPr>
        <p:spPr>
          <a:xfrm flipV="1">
            <a:off x="909217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5" name="Diamond 804">
            <a:extLst>
              <a:ext uri="{FF2B5EF4-FFF2-40B4-BE49-F238E27FC236}">
                <a16:creationId xmlns:a16="http://schemas.microsoft.com/office/drawing/2014/main" id="{2BF67792-83DE-8242-8F34-46A53E24A8A3}"/>
              </a:ext>
            </a:extLst>
          </p:cNvPr>
          <p:cNvSpPr/>
          <p:nvPr/>
        </p:nvSpPr>
        <p:spPr>
          <a:xfrm flipV="1">
            <a:off x="9757480"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6" name="Arc 805">
            <a:extLst>
              <a:ext uri="{FF2B5EF4-FFF2-40B4-BE49-F238E27FC236}">
                <a16:creationId xmlns:a16="http://schemas.microsoft.com/office/drawing/2014/main" id="{E792D123-25D2-CA4E-A996-0BC873805008}"/>
              </a:ext>
            </a:extLst>
          </p:cNvPr>
          <p:cNvSpPr/>
          <p:nvPr/>
        </p:nvSpPr>
        <p:spPr>
          <a:xfrm flipV="1">
            <a:off x="862261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07" name="Elbow Connector 806">
            <a:extLst>
              <a:ext uri="{FF2B5EF4-FFF2-40B4-BE49-F238E27FC236}">
                <a16:creationId xmlns:a16="http://schemas.microsoft.com/office/drawing/2014/main" id="{F9AD7944-1AD0-D64A-A219-A884390B87AA}"/>
              </a:ext>
            </a:extLst>
          </p:cNvPr>
          <p:cNvCxnSpPr>
            <a:cxnSpLocks/>
            <a:stCxn id="804" idx="3"/>
          </p:cNvCxnSpPr>
          <p:nvPr/>
        </p:nvCxnSpPr>
        <p:spPr>
          <a:xfrm flipV="1">
            <a:off x="935537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08" name="Elbow Connector 807">
            <a:extLst>
              <a:ext uri="{FF2B5EF4-FFF2-40B4-BE49-F238E27FC236}">
                <a16:creationId xmlns:a16="http://schemas.microsoft.com/office/drawing/2014/main" id="{17E37CDD-E5CA-324D-A218-DBB413D3FFDA}"/>
              </a:ext>
            </a:extLst>
          </p:cNvPr>
          <p:cNvCxnSpPr>
            <a:cxnSpLocks/>
            <a:stCxn id="805" idx="3"/>
          </p:cNvCxnSpPr>
          <p:nvPr/>
        </p:nvCxnSpPr>
        <p:spPr>
          <a:xfrm flipV="1">
            <a:off x="10120746"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09" name="Elbow Connector 808">
            <a:extLst>
              <a:ext uri="{FF2B5EF4-FFF2-40B4-BE49-F238E27FC236}">
                <a16:creationId xmlns:a16="http://schemas.microsoft.com/office/drawing/2014/main" id="{EF7FEFA2-C31C-0443-B738-C237B04850CF}"/>
              </a:ext>
            </a:extLst>
          </p:cNvPr>
          <p:cNvCxnSpPr>
            <a:cxnSpLocks/>
            <a:endCxn id="805" idx="1"/>
          </p:cNvCxnSpPr>
          <p:nvPr/>
        </p:nvCxnSpPr>
        <p:spPr>
          <a:xfrm rot="16200000" flipH="1">
            <a:off x="9529999"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D7913AF9-EC07-6D4B-A32C-B19DD1B24DC7}"/>
              </a:ext>
            </a:extLst>
          </p:cNvPr>
          <p:cNvCxnSpPr>
            <a:cxnSpLocks/>
          </p:cNvCxnSpPr>
          <p:nvPr/>
        </p:nvCxnSpPr>
        <p:spPr>
          <a:xfrm>
            <a:off x="8966797"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11" name="Elbow Connector 810">
            <a:extLst>
              <a:ext uri="{FF2B5EF4-FFF2-40B4-BE49-F238E27FC236}">
                <a16:creationId xmlns:a16="http://schemas.microsoft.com/office/drawing/2014/main" id="{0F2C64D6-B312-114A-B75D-6542CA926234}"/>
              </a:ext>
            </a:extLst>
          </p:cNvPr>
          <p:cNvCxnSpPr>
            <a:cxnSpLocks/>
            <a:endCxn id="812" idx="1"/>
          </p:cNvCxnSpPr>
          <p:nvPr/>
        </p:nvCxnSpPr>
        <p:spPr>
          <a:xfrm rot="16200000" flipH="1">
            <a:off x="549013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12" name="Rectangle 811">
            <a:extLst>
              <a:ext uri="{FF2B5EF4-FFF2-40B4-BE49-F238E27FC236}">
                <a16:creationId xmlns:a16="http://schemas.microsoft.com/office/drawing/2014/main" id="{67B71E5E-BD36-6747-A898-152E44185899}"/>
              </a:ext>
            </a:extLst>
          </p:cNvPr>
          <p:cNvSpPr/>
          <p:nvPr/>
        </p:nvSpPr>
        <p:spPr>
          <a:xfrm flipV="1">
            <a:off x="569463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3" name="Diamond 812">
            <a:extLst>
              <a:ext uri="{FF2B5EF4-FFF2-40B4-BE49-F238E27FC236}">
                <a16:creationId xmlns:a16="http://schemas.microsoft.com/office/drawing/2014/main" id="{C09AAE94-CB58-ED4A-824E-7D17E4B6FE01}"/>
              </a:ext>
            </a:extLst>
          </p:cNvPr>
          <p:cNvSpPr/>
          <p:nvPr/>
        </p:nvSpPr>
        <p:spPr>
          <a:xfrm flipV="1">
            <a:off x="635993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4" name="Arc 813">
            <a:extLst>
              <a:ext uri="{FF2B5EF4-FFF2-40B4-BE49-F238E27FC236}">
                <a16:creationId xmlns:a16="http://schemas.microsoft.com/office/drawing/2014/main" id="{10183839-F510-FE45-A9B2-D03DE30A8B4C}"/>
              </a:ext>
            </a:extLst>
          </p:cNvPr>
          <p:cNvSpPr/>
          <p:nvPr/>
        </p:nvSpPr>
        <p:spPr>
          <a:xfrm flipV="1">
            <a:off x="522507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15" name="Elbow Connector 814">
            <a:extLst>
              <a:ext uri="{FF2B5EF4-FFF2-40B4-BE49-F238E27FC236}">
                <a16:creationId xmlns:a16="http://schemas.microsoft.com/office/drawing/2014/main" id="{7804B149-3651-A047-B575-3AC584B8CAC6}"/>
              </a:ext>
            </a:extLst>
          </p:cNvPr>
          <p:cNvCxnSpPr>
            <a:cxnSpLocks/>
            <a:stCxn id="812" idx="3"/>
          </p:cNvCxnSpPr>
          <p:nvPr/>
        </p:nvCxnSpPr>
        <p:spPr>
          <a:xfrm flipV="1">
            <a:off x="595782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Elbow Connector 815">
            <a:extLst>
              <a:ext uri="{FF2B5EF4-FFF2-40B4-BE49-F238E27FC236}">
                <a16:creationId xmlns:a16="http://schemas.microsoft.com/office/drawing/2014/main" id="{7B69F648-DAA0-C542-9D0E-22247875018A}"/>
              </a:ext>
            </a:extLst>
          </p:cNvPr>
          <p:cNvCxnSpPr>
            <a:cxnSpLocks/>
            <a:stCxn id="813" idx="3"/>
          </p:cNvCxnSpPr>
          <p:nvPr/>
        </p:nvCxnSpPr>
        <p:spPr>
          <a:xfrm flipV="1">
            <a:off x="6723205"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7" name="Elbow Connector 816">
            <a:extLst>
              <a:ext uri="{FF2B5EF4-FFF2-40B4-BE49-F238E27FC236}">
                <a16:creationId xmlns:a16="http://schemas.microsoft.com/office/drawing/2014/main" id="{5B6B7081-0B47-5A42-8631-7056C4BE0660}"/>
              </a:ext>
            </a:extLst>
          </p:cNvPr>
          <p:cNvCxnSpPr>
            <a:cxnSpLocks/>
            <a:endCxn id="813" idx="1"/>
          </p:cNvCxnSpPr>
          <p:nvPr/>
        </p:nvCxnSpPr>
        <p:spPr>
          <a:xfrm rot="16200000" flipH="1">
            <a:off x="613245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AF328EF7-B4D9-064F-9C66-08E5D692F861}"/>
              </a:ext>
            </a:extLst>
          </p:cNvPr>
          <p:cNvCxnSpPr>
            <a:cxnSpLocks/>
            <a:endCxn id="819" idx="2"/>
          </p:cNvCxnSpPr>
          <p:nvPr/>
        </p:nvCxnSpPr>
        <p:spPr>
          <a:xfrm>
            <a:off x="556925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19" name="Oval 818">
            <a:extLst>
              <a:ext uri="{FF2B5EF4-FFF2-40B4-BE49-F238E27FC236}">
                <a16:creationId xmlns:a16="http://schemas.microsoft.com/office/drawing/2014/main" id="{2C4DDB56-672B-BC46-84F1-4BF4986751E2}"/>
              </a:ext>
            </a:extLst>
          </p:cNvPr>
          <p:cNvSpPr/>
          <p:nvPr/>
        </p:nvSpPr>
        <p:spPr>
          <a:xfrm flipV="1">
            <a:off x="6985646"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0" name="Elbow Connector 819">
            <a:extLst>
              <a:ext uri="{FF2B5EF4-FFF2-40B4-BE49-F238E27FC236}">
                <a16:creationId xmlns:a16="http://schemas.microsoft.com/office/drawing/2014/main" id="{1A7007CD-2068-D84B-BD0C-7E22857C2DC4}"/>
              </a:ext>
            </a:extLst>
          </p:cNvPr>
          <p:cNvCxnSpPr>
            <a:cxnSpLocks/>
            <a:endCxn id="821" idx="1"/>
          </p:cNvCxnSpPr>
          <p:nvPr/>
        </p:nvCxnSpPr>
        <p:spPr>
          <a:xfrm rot="16200000" flipH="1">
            <a:off x="3791361"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21" name="Rectangle 820">
            <a:extLst>
              <a:ext uri="{FF2B5EF4-FFF2-40B4-BE49-F238E27FC236}">
                <a16:creationId xmlns:a16="http://schemas.microsoft.com/office/drawing/2014/main" id="{F8F6EDED-C05E-1C4B-A915-8FAADABD1B2A}"/>
              </a:ext>
            </a:extLst>
          </p:cNvPr>
          <p:cNvSpPr/>
          <p:nvPr/>
        </p:nvSpPr>
        <p:spPr>
          <a:xfrm flipV="1">
            <a:off x="3995865"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2" name="Diamond 821">
            <a:extLst>
              <a:ext uri="{FF2B5EF4-FFF2-40B4-BE49-F238E27FC236}">
                <a16:creationId xmlns:a16="http://schemas.microsoft.com/office/drawing/2014/main" id="{441749EF-CC91-C64C-A876-B511700C1A41}"/>
              </a:ext>
            </a:extLst>
          </p:cNvPr>
          <p:cNvSpPr/>
          <p:nvPr/>
        </p:nvSpPr>
        <p:spPr>
          <a:xfrm flipV="1">
            <a:off x="4661168"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3" name="Arc 822">
            <a:extLst>
              <a:ext uri="{FF2B5EF4-FFF2-40B4-BE49-F238E27FC236}">
                <a16:creationId xmlns:a16="http://schemas.microsoft.com/office/drawing/2014/main" id="{6E00F815-E239-5448-9025-124758B0CA84}"/>
              </a:ext>
            </a:extLst>
          </p:cNvPr>
          <p:cNvSpPr/>
          <p:nvPr/>
        </p:nvSpPr>
        <p:spPr>
          <a:xfrm flipV="1">
            <a:off x="3526301"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24" name="Elbow Connector 823">
            <a:extLst>
              <a:ext uri="{FF2B5EF4-FFF2-40B4-BE49-F238E27FC236}">
                <a16:creationId xmlns:a16="http://schemas.microsoft.com/office/drawing/2014/main" id="{DA1654E1-5249-6A41-986A-E3D588FE999B}"/>
              </a:ext>
            </a:extLst>
          </p:cNvPr>
          <p:cNvCxnSpPr>
            <a:cxnSpLocks/>
            <a:stCxn id="821" idx="3"/>
          </p:cNvCxnSpPr>
          <p:nvPr/>
        </p:nvCxnSpPr>
        <p:spPr>
          <a:xfrm flipV="1">
            <a:off x="4259059"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25" name="Elbow Connector 824">
            <a:extLst>
              <a:ext uri="{FF2B5EF4-FFF2-40B4-BE49-F238E27FC236}">
                <a16:creationId xmlns:a16="http://schemas.microsoft.com/office/drawing/2014/main" id="{1C2EAB21-657E-B94A-A7CE-7450C76E9BA7}"/>
              </a:ext>
            </a:extLst>
          </p:cNvPr>
          <p:cNvCxnSpPr>
            <a:cxnSpLocks/>
            <a:stCxn id="822" idx="3"/>
          </p:cNvCxnSpPr>
          <p:nvPr/>
        </p:nvCxnSpPr>
        <p:spPr>
          <a:xfrm flipV="1">
            <a:off x="5024434"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Elbow Connector 825">
            <a:extLst>
              <a:ext uri="{FF2B5EF4-FFF2-40B4-BE49-F238E27FC236}">
                <a16:creationId xmlns:a16="http://schemas.microsoft.com/office/drawing/2014/main" id="{27BA01CE-0A45-674F-875B-5AE298C9E525}"/>
              </a:ext>
            </a:extLst>
          </p:cNvPr>
          <p:cNvCxnSpPr>
            <a:cxnSpLocks/>
            <a:endCxn id="822" idx="1"/>
          </p:cNvCxnSpPr>
          <p:nvPr/>
        </p:nvCxnSpPr>
        <p:spPr>
          <a:xfrm rot="16200000" flipH="1">
            <a:off x="4433687"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8380D519-585B-244E-9571-3811C5B8A993}"/>
              </a:ext>
            </a:extLst>
          </p:cNvPr>
          <p:cNvCxnSpPr>
            <a:cxnSpLocks/>
            <a:endCxn id="828" idx="2"/>
          </p:cNvCxnSpPr>
          <p:nvPr/>
        </p:nvCxnSpPr>
        <p:spPr>
          <a:xfrm>
            <a:off x="3870485"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28" name="Oval 827">
            <a:extLst>
              <a:ext uri="{FF2B5EF4-FFF2-40B4-BE49-F238E27FC236}">
                <a16:creationId xmlns:a16="http://schemas.microsoft.com/office/drawing/2014/main" id="{A4DEAC0E-A6F5-7842-9F8B-D02D7CF26323}"/>
              </a:ext>
            </a:extLst>
          </p:cNvPr>
          <p:cNvSpPr/>
          <p:nvPr/>
        </p:nvSpPr>
        <p:spPr>
          <a:xfrm flipV="1">
            <a:off x="5286875"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29" name="Elbow Connector 828">
            <a:extLst>
              <a:ext uri="{FF2B5EF4-FFF2-40B4-BE49-F238E27FC236}">
                <a16:creationId xmlns:a16="http://schemas.microsoft.com/office/drawing/2014/main" id="{8321190B-741C-8E44-BBD9-D5FF5AEB8A3E}"/>
              </a:ext>
            </a:extLst>
          </p:cNvPr>
          <p:cNvCxnSpPr>
            <a:cxnSpLocks/>
            <a:stCxn id="833" idx="0"/>
            <a:endCxn id="830" idx="1"/>
          </p:cNvCxnSpPr>
          <p:nvPr/>
        </p:nvCxnSpPr>
        <p:spPr>
          <a:xfrm rot="16200000" flipH="1">
            <a:off x="2092589" y="6263655"/>
            <a:ext cx="145853" cy="263156"/>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sp>
        <p:nvSpPr>
          <p:cNvPr id="830" name="Rectangle 829">
            <a:extLst>
              <a:ext uri="{FF2B5EF4-FFF2-40B4-BE49-F238E27FC236}">
                <a16:creationId xmlns:a16="http://schemas.microsoft.com/office/drawing/2014/main" id="{DC1DF443-1769-924F-9D86-5274B029A66B}"/>
              </a:ext>
            </a:extLst>
          </p:cNvPr>
          <p:cNvSpPr/>
          <p:nvPr/>
        </p:nvSpPr>
        <p:spPr>
          <a:xfrm flipV="1">
            <a:off x="2297094"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1" name="Diamond 830">
            <a:extLst>
              <a:ext uri="{FF2B5EF4-FFF2-40B4-BE49-F238E27FC236}">
                <a16:creationId xmlns:a16="http://schemas.microsoft.com/office/drawing/2014/main" id="{7E9193B5-C48F-2F4E-A02B-D183299CCBA0}"/>
              </a:ext>
            </a:extLst>
          </p:cNvPr>
          <p:cNvSpPr/>
          <p:nvPr/>
        </p:nvSpPr>
        <p:spPr>
          <a:xfrm flipV="1">
            <a:off x="2962397" y="6286527"/>
            <a:ext cx="363266" cy="363266"/>
          </a:xfrm>
          <a:prstGeom prst="diamond">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2" name="Arc 831">
            <a:extLst>
              <a:ext uri="{FF2B5EF4-FFF2-40B4-BE49-F238E27FC236}">
                <a16:creationId xmlns:a16="http://schemas.microsoft.com/office/drawing/2014/main" id="{C7A11E88-C2E0-3E49-924A-D8DE86FCA179}"/>
              </a:ext>
            </a:extLst>
          </p:cNvPr>
          <p:cNvSpPr/>
          <p:nvPr/>
        </p:nvSpPr>
        <p:spPr>
          <a:xfrm flipV="1">
            <a:off x="1827529"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833" name="Oval 832">
            <a:extLst>
              <a:ext uri="{FF2B5EF4-FFF2-40B4-BE49-F238E27FC236}">
                <a16:creationId xmlns:a16="http://schemas.microsoft.com/office/drawing/2014/main" id="{95CA380D-BF2D-854E-A364-DC8ACF78173D}"/>
              </a:ext>
            </a:extLst>
          </p:cNvPr>
          <p:cNvSpPr/>
          <p:nvPr/>
        </p:nvSpPr>
        <p:spPr>
          <a:xfrm flipV="1">
            <a:off x="1896161"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34" name="Elbow Connector 833">
            <a:extLst>
              <a:ext uri="{FF2B5EF4-FFF2-40B4-BE49-F238E27FC236}">
                <a16:creationId xmlns:a16="http://schemas.microsoft.com/office/drawing/2014/main" id="{3A00854B-3C06-AD4F-9B9F-CAFD7B9D19CB}"/>
              </a:ext>
            </a:extLst>
          </p:cNvPr>
          <p:cNvCxnSpPr>
            <a:cxnSpLocks/>
            <a:stCxn id="830" idx="3"/>
          </p:cNvCxnSpPr>
          <p:nvPr/>
        </p:nvCxnSpPr>
        <p:spPr>
          <a:xfrm flipV="1">
            <a:off x="2560288"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35" name="Elbow Connector 834">
            <a:extLst>
              <a:ext uri="{FF2B5EF4-FFF2-40B4-BE49-F238E27FC236}">
                <a16:creationId xmlns:a16="http://schemas.microsoft.com/office/drawing/2014/main" id="{3BF6761F-99DB-B640-8671-61508A9DC648}"/>
              </a:ext>
            </a:extLst>
          </p:cNvPr>
          <p:cNvCxnSpPr>
            <a:cxnSpLocks/>
            <a:stCxn id="831" idx="3"/>
          </p:cNvCxnSpPr>
          <p:nvPr/>
        </p:nvCxnSpPr>
        <p:spPr>
          <a:xfrm flipV="1">
            <a:off x="3325663" y="6184532"/>
            <a:ext cx="101808" cy="283628"/>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6" name="Elbow Connector 835">
            <a:extLst>
              <a:ext uri="{FF2B5EF4-FFF2-40B4-BE49-F238E27FC236}">
                <a16:creationId xmlns:a16="http://schemas.microsoft.com/office/drawing/2014/main" id="{A8FC990D-4781-224A-91CB-040AFA63F549}"/>
              </a:ext>
            </a:extLst>
          </p:cNvPr>
          <p:cNvCxnSpPr>
            <a:cxnSpLocks/>
            <a:endCxn id="831" idx="1"/>
          </p:cNvCxnSpPr>
          <p:nvPr/>
        </p:nvCxnSpPr>
        <p:spPr>
          <a:xfrm rot="16200000" flipH="1">
            <a:off x="2734916" y="6240679"/>
            <a:ext cx="283629" cy="171333"/>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F8A6CF35-EB8D-0043-ACD2-F00EDEF31C89}"/>
              </a:ext>
            </a:extLst>
          </p:cNvPr>
          <p:cNvCxnSpPr>
            <a:cxnSpLocks/>
            <a:stCxn id="833" idx="6"/>
            <a:endCxn id="838" idx="2"/>
          </p:cNvCxnSpPr>
          <p:nvPr/>
        </p:nvCxnSpPr>
        <p:spPr>
          <a:xfrm>
            <a:off x="2171713" y="6184530"/>
            <a:ext cx="1416391" cy="1"/>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38" name="Oval 837">
            <a:extLst>
              <a:ext uri="{FF2B5EF4-FFF2-40B4-BE49-F238E27FC236}">
                <a16:creationId xmlns:a16="http://schemas.microsoft.com/office/drawing/2014/main" id="{32027F7F-05D2-6348-A20D-629C5580C0D2}"/>
              </a:ext>
            </a:extLst>
          </p:cNvPr>
          <p:cNvSpPr/>
          <p:nvPr/>
        </p:nvSpPr>
        <p:spPr>
          <a:xfrm flipV="1">
            <a:off x="3588104" y="6046756"/>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9" name="Rectangle 838">
            <a:extLst>
              <a:ext uri="{FF2B5EF4-FFF2-40B4-BE49-F238E27FC236}">
                <a16:creationId xmlns:a16="http://schemas.microsoft.com/office/drawing/2014/main" id="{9B016CC5-87AB-5449-B23E-71953072033C}"/>
              </a:ext>
            </a:extLst>
          </p:cNvPr>
          <p:cNvSpPr/>
          <p:nvPr/>
        </p:nvSpPr>
        <p:spPr>
          <a:xfrm flipV="1">
            <a:off x="7393407" y="6336562"/>
            <a:ext cx="263194" cy="263194"/>
          </a:xfrm>
          <a:prstGeom prst="rect">
            <a:avLst/>
          </a:prstGeom>
          <a:solidFill>
            <a:srgbClr val="FFCCCC"/>
          </a:solidFill>
          <a:ln w="38100">
            <a:solidFill>
              <a:srgbClr val="DD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0" name="Arc 839">
            <a:extLst>
              <a:ext uri="{FF2B5EF4-FFF2-40B4-BE49-F238E27FC236}">
                <a16:creationId xmlns:a16="http://schemas.microsoft.com/office/drawing/2014/main" id="{07287A19-B794-F143-9BFE-72914AE73730}"/>
              </a:ext>
            </a:extLst>
          </p:cNvPr>
          <p:cNvSpPr/>
          <p:nvPr/>
        </p:nvSpPr>
        <p:spPr>
          <a:xfrm flipV="1">
            <a:off x="6923843" y="5976625"/>
            <a:ext cx="412815" cy="415810"/>
          </a:xfrm>
          <a:prstGeom prst="arc">
            <a:avLst>
              <a:gd name="adj1" fmla="val 16200000"/>
              <a:gd name="adj2" fmla="val 5504146"/>
            </a:avLst>
          </a:prstGeom>
          <a:ln w="38100">
            <a:solidFill>
              <a:srgbClr val="DD1E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cxnSp>
        <p:nvCxnSpPr>
          <p:cNvPr id="841" name="Elbow Connector 840">
            <a:extLst>
              <a:ext uri="{FF2B5EF4-FFF2-40B4-BE49-F238E27FC236}">
                <a16:creationId xmlns:a16="http://schemas.microsoft.com/office/drawing/2014/main" id="{B0362C33-C17A-8A4D-8F67-95239BB83C90}"/>
              </a:ext>
            </a:extLst>
          </p:cNvPr>
          <p:cNvCxnSpPr>
            <a:cxnSpLocks/>
            <a:stCxn id="839" idx="3"/>
          </p:cNvCxnSpPr>
          <p:nvPr/>
        </p:nvCxnSpPr>
        <p:spPr>
          <a:xfrm flipV="1">
            <a:off x="7656601" y="6184530"/>
            <a:ext cx="117589" cy="283629"/>
          </a:xfrm>
          <a:prstGeom prst="bentConnector2">
            <a:avLst/>
          </a:prstGeom>
          <a:ln w="38100">
            <a:solidFill>
              <a:srgbClr val="DD1E20"/>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F933C5AE-0BE9-7349-BA57-9D22FC11D284}"/>
              </a:ext>
            </a:extLst>
          </p:cNvPr>
          <p:cNvCxnSpPr>
            <a:cxnSpLocks/>
          </p:cNvCxnSpPr>
          <p:nvPr/>
        </p:nvCxnSpPr>
        <p:spPr>
          <a:xfrm>
            <a:off x="7268027" y="6184530"/>
            <a:ext cx="725421"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3" name="Oval 842">
            <a:extLst>
              <a:ext uri="{FF2B5EF4-FFF2-40B4-BE49-F238E27FC236}">
                <a16:creationId xmlns:a16="http://schemas.microsoft.com/office/drawing/2014/main" id="{792BEF05-EE47-A146-B61E-275AB5C94BEB}"/>
              </a:ext>
            </a:extLst>
          </p:cNvPr>
          <p:cNvSpPr/>
          <p:nvPr/>
        </p:nvSpPr>
        <p:spPr>
          <a:xfrm flipV="1">
            <a:off x="8684417" y="6046755"/>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44" name="Straight Connector 843">
            <a:extLst>
              <a:ext uri="{FF2B5EF4-FFF2-40B4-BE49-F238E27FC236}">
                <a16:creationId xmlns:a16="http://schemas.microsoft.com/office/drawing/2014/main" id="{6426150F-EE14-444A-9790-12DA95A8AA45}"/>
              </a:ext>
            </a:extLst>
          </p:cNvPr>
          <p:cNvCxnSpPr>
            <a:cxnSpLocks/>
          </p:cNvCxnSpPr>
          <p:nvPr/>
        </p:nvCxnSpPr>
        <p:spPr>
          <a:xfrm>
            <a:off x="8526692" y="6184531"/>
            <a:ext cx="157725" cy="0"/>
          </a:xfrm>
          <a:prstGeom prst="line">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5" name="Oval 844">
            <a:extLst>
              <a:ext uri="{FF2B5EF4-FFF2-40B4-BE49-F238E27FC236}">
                <a16:creationId xmlns:a16="http://schemas.microsoft.com/office/drawing/2014/main" id="{977EC639-FAC9-E441-9D31-7C61F4C733A8}"/>
              </a:ext>
            </a:extLst>
          </p:cNvPr>
          <p:cNvSpPr/>
          <p:nvPr/>
        </p:nvSpPr>
        <p:spPr>
          <a:xfrm>
            <a:off x="805617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46" name="Oval 845">
            <a:extLst>
              <a:ext uri="{FF2B5EF4-FFF2-40B4-BE49-F238E27FC236}">
                <a16:creationId xmlns:a16="http://schemas.microsoft.com/office/drawing/2014/main" id="{EE71E306-B5F0-C04A-B613-6AF6CF4A2B78}"/>
              </a:ext>
            </a:extLst>
          </p:cNvPr>
          <p:cNvSpPr/>
          <p:nvPr/>
        </p:nvSpPr>
        <p:spPr>
          <a:xfrm>
            <a:off x="8215846"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7" name="Oval 846">
            <a:extLst>
              <a:ext uri="{FF2B5EF4-FFF2-40B4-BE49-F238E27FC236}">
                <a16:creationId xmlns:a16="http://schemas.microsoft.com/office/drawing/2014/main" id="{42FF92FF-770D-E84E-8F77-A9C179CEBC43}"/>
              </a:ext>
            </a:extLst>
          </p:cNvPr>
          <p:cNvSpPr/>
          <p:nvPr/>
        </p:nvSpPr>
        <p:spPr>
          <a:xfrm>
            <a:off x="8373500" y="6150902"/>
            <a:ext cx="67256" cy="67256"/>
          </a:xfrm>
          <a:prstGeom prst="ellipse">
            <a:avLst/>
          </a:prstGeom>
          <a:solidFill>
            <a:srgbClr val="7030A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8" name="Google Shape;399;p3">
            <a:extLst>
              <a:ext uri="{FF2B5EF4-FFF2-40B4-BE49-F238E27FC236}">
                <a16:creationId xmlns:a16="http://schemas.microsoft.com/office/drawing/2014/main" id="{E93E5A0F-C5D6-5F48-AA03-807A2613252E}"/>
              </a:ext>
            </a:extLst>
          </p:cNvPr>
          <p:cNvSpPr/>
          <p:nvPr/>
        </p:nvSpPr>
        <p:spPr>
          <a:xfrm rot="16200000">
            <a:off x="1314421" y="6031941"/>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849" name="Straight Connector 848">
            <a:extLst>
              <a:ext uri="{FF2B5EF4-FFF2-40B4-BE49-F238E27FC236}">
                <a16:creationId xmlns:a16="http://schemas.microsoft.com/office/drawing/2014/main" id="{A257543F-DD24-C740-9E86-11AE57ED1367}"/>
              </a:ext>
            </a:extLst>
          </p:cNvPr>
          <p:cNvCxnSpPr>
            <a:cxnSpLocks/>
            <a:stCxn id="848" idx="2"/>
          </p:cNvCxnSpPr>
          <p:nvPr/>
        </p:nvCxnSpPr>
        <p:spPr>
          <a:xfrm>
            <a:off x="1625917" y="6185950"/>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0" name="TextBox 849">
            <a:extLst>
              <a:ext uri="{FF2B5EF4-FFF2-40B4-BE49-F238E27FC236}">
                <a16:creationId xmlns:a16="http://schemas.microsoft.com/office/drawing/2014/main" id="{51F5CCB8-A785-104A-80A7-4B060829A16F}"/>
              </a:ext>
            </a:extLst>
          </p:cNvPr>
          <p:cNvSpPr txBox="1"/>
          <p:nvPr/>
        </p:nvSpPr>
        <p:spPr>
          <a:xfrm>
            <a:off x="755300" y="5971154"/>
            <a:ext cx="441146" cy="461665"/>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of</a:t>
            </a:r>
          </a:p>
        </p:txBody>
      </p:sp>
      <p:sp>
        <p:nvSpPr>
          <p:cNvPr id="851" name="TextBox 850">
            <a:extLst>
              <a:ext uri="{FF2B5EF4-FFF2-40B4-BE49-F238E27FC236}">
                <a16:creationId xmlns:a16="http://schemas.microsoft.com/office/drawing/2014/main" id="{4971DE66-088C-574A-83F8-094312473440}"/>
              </a:ext>
            </a:extLst>
          </p:cNvPr>
          <p:cNvSpPr txBox="1"/>
          <p:nvPr/>
        </p:nvSpPr>
        <p:spPr>
          <a:xfrm>
            <a:off x="11315092" y="5951694"/>
            <a:ext cx="800219"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Paris</a:t>
            </a:r>
          </a:p>
        </p:txBody>
      </p:sp>
      <p:sp>
        <p:nvSpPr>
          <p:cNvPr id="852" name="Google Shape;399;p3">
            <a:extLst>
              <a:ext uri="{FF2B5EF4-FFF2-40B4-BE49-F238E27FC236}">
                <a16:creationId xmlns:a16="http://schemas.microsoft.com/office/drawing/2014/main" id="{D0399319-AD5A-F04C-B7BF-B29A0AA1AE41}"/>
              </a:ext>
            </a:extLst>
          </p:cNvPr>
          <p:cNvSpPr/>
          <p:nvPr/>
        </p:nvSpPr>
        <p:spPr>
          <a:xfrm rot="5400000" flipH="1">
            <a:off x="10943014" y="6033562"/>
            <a:ext cx="314975" cy="308017"/>
          </a:xfrm>
          <a:prstGeom prst="trapezoid">
            <a:avLst>
              <a:gd name="adj" fmla="val 25000"/>
            </a:avLst>
          </a:prstGeom>
          <a:solidFill>
            <a:schemeClr val="accent5">
              <a:lumMod val="40000"/>
              <a:lumOff val="60000"/>
            </a:schemeClr>
          </a:solidFill>
          <a:ln w="38100" cap="flat" cmpd="sng">
            <a:solidFill>
              <a:schemeClr val="accent5">
                <a:lumMod val="75000"/>
              </a:schemeClr>
            </a:solidFill>
            <a:prstDash val="solid"/>
            <a:miter lim="800000"/>
            <a:headEnd type="none" w="sm" len="sm"/>
            <a:tailEnd type="none" w="sm" len="sm"/>
          </a:ln>
        </p:spPr>
        <p:txBody>
          <a:bodyPr spcFirstLastPara="1" wrap="square" lIns="91426" tIns="45700" rIns="91426" bIns="45700" anchor="ctr" anchorCtr="0">
            <a:noAutofit/>
          </a:bodyPr>
          <a:lstStyle/>
          <a:p>
            <a:pPr algn="ctr"/>
            <a:endParaRPr sz="110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854" name="Oval 853">
            <a:extLst>
              <a:ext uri="{FF2B5EF4-FFF2-40B4-BE49-F238E27FC236}">
                <a16:creationId xmlns:a16="http://schemas.microsoft.com/office/drawing/2014/main" id="{A8A0835A-9B4B-F347-B7FA-831DD1045B06}"/>
              </a:ext>
            </a:extLst>
          </p:cNvPr>
          <p:cNvSpPr/>
          <p:nvPr/>
        </p:nvSpPr>
        <p:spPr>
          <a:xfrm flipV="1">
            <a:off x="10382978" y="6046750"/>
            <a:ext cx="275552" cy="275552"/>
          </a:xfrm>
          <a:prstGeom prst="ellipse">
            <a:avLst/>
          </a:prstGeom>
          <a:solidFill>
            <a:srgbClr val="E8CA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55" name="Straight Connector 854">
            <a:extLst>
              <a:ext uri="{FF2B5EF4-FFF2-40B4-BE49-F238E27FC236}">
                <a16:creationId xmlns:a16="http://schemas.microsoft.com/office/drawing/2014/main" id="{C9CD3638-1F72-6243-8EE2-9E2463430B15}"/>
              </a:ext>
            </a:extLst>
          </p:cNvPr>
          <p:cNvCxnSpPr>
            <a:cxnSpLocks/>
          </p:cNvCxnSpPr>
          <p:nvPr/>
        </p:nvCxnSpPr>
        <p:spPr>
          <a:xfrm>
            <a:off x="10676246" y="6187566"/>
            <a:ext cx="270242" cy="0"/>
          </a:xfrm>
          <a:prstGeom prst="line">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7" name="Diamond 506">
            <a:extLst>
              <a:ext uri="{FF2B5EF4-FFF2-40B4-BE49-F238E27FC236}">
                <a16:creationId xmlns:a16="http://schemas.microsoft.com/office/drawing/2014/main" id="{47BD9A00-BAC1-EE40-AE1A-427717E8EE0C}"/>
              </a:ext>
            </a:extLst>
          </p:cNvPr>
          <p:cNvSpPr/>
          <p:nvPr/>
        </p:nvSpPr>
        <p:spPr>
          <a:xfrm flipV="1">
            <a:off x="4658398" y="2341395"/>
            <a:ext cx="363266" cy="363266"/>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878" name="Elbow Connector 877">
            <a:extLst>
              <a:ext uri="{FF2B5EF4-FFF2-40B4-BE49-F238E27FC236}">
                <a16:creationId xmlns:a16="http://schemas.microsoft.com/office/drawing/2014/main" id="{FC89F406-BC6E-0D40-9F01-AB2A2ECCB9F3}"/>
              </a:ext>
            </a:extLst>
          </p:cNvPr>
          <p:cNvCxnSpPr>
            <a:cxnSpLocks/>
            <a:stCxn id="496" idx="6"/>
            <a:endCxn id="854" idx="2"/>
          </p:cNvCxnSpPr>
          <p:nvPr/>
        </p:nvCxnSpPr>
        <p:spPr>
          <a:xfrm>
            <a:off x="2168943" y="2239399"/>
            <a:ext cx="8214035" cy="3945127"/>
          </a:xfrm>
          <a:prstGeom prst="bentConnector3">
            <a:avLst>
              <a:gd name="adj1" fmla="val 60444"/>
            </a:avLst>
          </a:prstGeom>
          <a:ln w="304800">
            <a:solidFill>
              <a:schemeClr val="accent1">
                <a:alpha val="3414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4" name="Diamond 873">
            <a:extLst>
              <a:ext uri="{FF2B5EF4-FFF2-40B4-BE49-F238E27FC236}">
                <a16:creationId xmlns:a16="http://schemas.microsoft.com/office/drawing/2014/main" id="{3919F792-ECDB-3F47-8EDF-BEE3C866FC71}"/>
              </a:ext>
            </a:extLst>
          </p:cNvPr>
          <p:cNvSpPr/>
          <p:nvPr/>
        </p:nvSpPr>
        <p:spPr>
          <a:xfrm flipV="1">
            <a:off x="3839203" y="1529209"/>
            <a:ext cx="1987634" cy="1987634"/>
          </a:xfrm>
          <a:prstGeom prst="diamond">
            <a:avLst/>
          </a:prstGeom>
          <a:solidFill>
            <a:schemeClr val="accent6">
              <a:lumMod val="40000"/>
              <a:lumOff val="6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85" name="Group 884">
            <a:extLst>
              <a:ext uri="{FF2B5EF4-FFF2-40B4-BE49-F238E27FC236}">
                <a16:creationId xmlns:a16="http://schemas.microsoft.com/office/drawing/2014/main" id="{91F3089D-07B4-9F41-AB99-DE3DA333607F}"/>
              </a:ext>
            </a:extLst>
          </p:cNvPr>
          <p:cNvGrpSpPr/>
          <p:nvPr/>
        </p:nvGrpSpPr>
        <p:grpSpPr>
          <a:xfrm>
            <a:off x="5270928" y="2350775"/>
            <a:ext cx="5754465" cy="3854805"/>
            <a:chOff x="4901504" y="2163974"/>
            <a:chExt cx="5754465" cy="3854805"/>
          </a:xfrm>
        </p:grpSpPr>
        <p:grpSp>
          <p:nvGrpSpPr>
            <p:cNvPr id="877" name="Group 876">
              <a:extLst>
                <a:ext uri="{FF2B5EF4-FFF2-40B4-BE49-F238E27FC236}">
                  <a16:creationId xmlns:a16="http://schemas.microsoft.com/office/drawing/2014/main" id="{BA35E5B6-ED20-6E4A-B366-063277FA41E9}"/>
                </a:ext>
              </a:extLst>
            </p:cNvPr>
            <p:cNvGrpSpPr/>
            <p:nvPr/>
          </p:nvGrpSpPr>
          <p:grpSpPr>
            <a:xfrm>
              <a:off x="4901504" y="2163974"/>
              <a:ext cx="5754465" cy="3854805"/>
              <a:chOff x="5047515" y="2056404"/>
              <a:chExt cx="5754465" cy="3854805"/>
            </a:xfrm>
          </p:grpSpPr>
          <p:sp>
            <p:nvSpPr>
              <p:cNvPr id="875" name="Cloud 874">
                <a:extLst>
                  <a:ext uri="{FF2B5EF4-FFF2-40B4-BE49-F238E27FC236}">
                    <a16:creationId xmlns:a16="http://schemas.microsoft.com/office/drawing/2014/main" id="{E6D07DFB-EF07-054F-8F8F-F5DF4D753745}"/>
                  </a:ext>
                </a:extLst>
              </p:cNvPr>
              <p:cNvSpPr/>
              <p:nvPr/>
            </p:nvSpPr>
            <p:spPr>
              <a:xfrm rot="11332114">
                <a:off x="5047515" y="2056404"/>
                <a:ext cx="5754465" cy="3854805"/>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6" name="TextBox 875">
                <a:extLst>
                  <a:ext uri="{FF2B5EF4-FFF2-40B4-BE49-F238E27FC236}">
                    <a16:creationId xmlns:a16="http://schemas.microsoft.com/office/drawing/2014/main" id="{8051A20C-5237-CE4F-B659-23791BB761C7}"/>
                  </a:ext>
                </a:extLst>
              </p:cNvPr>
              <p:cNvSpPr txBox="1"/>
              <p:nvPr/>
            </p:nvSpPr>
            <p:spPr>
              <a:xfrm>
                <a:off x="5542244" y="2778956"/>
                <a:ext cx="4813932" cy="2554545"/>
              </a:xfrm>
              <a:prstGeom prst="rect">
                <a:avLst/>
              </a:prstGeom>
              <a:noFill/>
            </p:spPr>
            <p:txBody>
              <a:bodyPr wrap="square" rtlCol="0">
                <a:spAutoFit/>
              </a:bodyPr>
              <a:lstStyle/>
              <a:p>
                <a:pPr algn="ctr"/>
                <a:r>
                  <a:rPr lang="en-US" sz="3200" dirty="0"/>
                  <a:t>We want</a:t>
                </a:r>
              </a:p>
              <a:p>
                <a:pPr algn="ctr"/>
                <a:r>
                  <a:rPr lang="en-US" sz="3200" dirty="0"/>
                  <a:t>to store:</a:t>
                </a:r>
              </a:p>
              <a:p>
                <a:pPr algn="ctr"/>
                <a:endParaRPr lang="en-US" sz="3200" dirty="0"/>
              </a:p>
              <a:p>
                <a:pPr algn="ctr"/>
                <a:r>
                  <a:rPr lang="en-US" sz="3200" dirty="0"/>
                  <a:t>Input: “Eiffel Tower” vector</a:t>
                </a:r>
              </a:p>
              <a:p>
                <a:pPr algn="ctr"/>
                <a:r>
                  <a:rPr lang="en-US" sz="3200" dirty="0"/>
                  <a:t>Output: “Rome” vector</a:t>
                </a:r>
              </a:p>
            </p:txBody>
          </p:sp>
        </p:grpSp>
        <p:cxnSp>
          <p:nvCxnSpPr>
            <p:cNvPr id="883" name="Straight Arrow Connector 882">
              <a:extLst>
                <a:ext uri="{FF2B5EF4-FFF2-40B4-BE49-F238E27FC236}">
                  <a16:creationId xmlns:a16="http://schemas.microsoft.com/office/drawing/2014/main" id="{134D85F1-1B87-CB42-9EC2-B3AEF5239D68}"/>
                </a:ext>
              </a:extLst>
            </p:cNvPr>
            <p:cNvCxnSpPr>
              <a:cxnSpLocks/>
            </p:cNvCxnSpPr>
            <p:nvPr/>
          </p:nvCxnSpPr>
          <p:spPr>
            <a:xfrm flipH="1" flipV="1">
              <a:off x="5135468" y="2750972"/>
              <a:ext cx="1206920" cy="669950"/>
            </a:xfrm>
            <a:prstGeom prst="straightConnector1">
              <a:avLst/>
            </a:prstGeom>
            <a:ln w="2540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696C3CFA-604B-4A4A-935B-1E6CA8F96A08}"/>
              </a:ext>
            </a:extLst>
          </p:cNvPr>
          <p:cNvGrpSpPr/>
          <p:nvPr/>
        </p:nvGrpSpPr>
        <p:grpSpPr>
          <a:xfrm>
            <a:off x="1103910" y="1984417"/>
            <a:ext cx="2970427" cy="1077218"/>
            <a:chOff x="2235400" y="2308851"/>
            <a:chExt cx="2970427" cy="1077218"/>
          </a:xfrm>
        </p:grpSpPr>
        <p:sp>
          <p:nvSpPr>
            <p:cNvPr id="449" name="TextBox 448">
              <a:extLst>
                <a:ext uri="{FF2B5EF4-FFF2-40B4-BE49-F238E27FC236}">
                  <a16:creationId xmlns:a16="http://schemas.microsoft.com/office/drawing/2014/main" id="{5E49EFA9-29E9-CB49-A383-32ED43E19350}"/>
                </a:ext>
              </a:extLst>
            </p:cNvPr>
            <p:cNvSpPr txBox="1"/>
            <p:nvPr/>
          </p:nvSpPr>
          <p:spPr>
            <a:xfrm>
              <a:off x="2235400" y="2308851"/>
              <a:ext cx="2369558"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when input...</a:t>
              </a:r>
              <a:br>
                <a:rPr lang="en-US" sz="3200" dirty="0"/>
              </a:br>
              <a:r>
                <a:rPr lang="en-US" sz="3200" dirty="0"/>
                <a:t>Eiffel Tower</a:t>
              </a:r>
            </a:p>
          </p:txBody>
        </p:sp>
        <p:cxnSp>
          <p:nvCxnSpPr>
            <p:cNvPr id="450" name="Straight Arrow Connector 449">
              <a:extLst>
                <a:ext uri="{FF2B5EF4-FFF2-40B4-BE49-F238E27FC236}">
                  <a16:creationId xmlns:a16="http://schemas.microsoft.com/office/drawing/2014/main" id="{A2AA693B-E324-6448-9A1A-4C5DABA011BE}"/>
                </a:ext>
              </a:extLst>
            </p:cNvPr>
            <p:cNvCxnSpPr>
              <a:cxnSpLocks/>
              <a:stCxn id="449" idx="3"/>
              <a:endCxn id="874" idx="1"/>
            </p:cNvCxnSpPr>
            <p:nvPr/>
          </p:nvCxnSpPr>
          <p:spPr>
            <a:xfrm>
              <a:off x="4604958" y="2847460"/>
              <a:ext cx="600869"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3" name="Group 452">
            <a:extLst>
              <a:ext uri="{FF2B5EF4-FFF2-40B4-BE49-F238E27FC236}">
                <a16:creationId xmlns:a16="http://schemas.microsoft.com/office/drawing/2014/main" id="{2B6BA57D-49CA-F347-9805-E5B1B12B3EA6}"/>
              </a:ext>
            </a:extLst>
          </p:cNvPr>
          <p:cNvGrpSpPr/>
          <p:nvPr/>
        </p:nvGrpSpPr>
        <p:grpSpPr>
          <a:xfrm>
            <a:off x="5826837" y="1975235"/>
            <a:ext cx="3220735" cy="1077218"/>
            <a:chOff x="5266126" y="2205191"/>
            <a:chExt cx="3220735" cy="1077218"/>
          </a:xfrm>
        </p:grpSpPr>
        <p:sp>
          <p:nvSpPr>
            <p:cNvPr id="456" name="TextBox 455">
              <a:extLst>
                <a:ext uri="{FF2B5EF4-FFF2-40B4-BE49-F238E27FC236}">
                  <a16:creationId xmlns:a16="http://schemas.microsoft.com/office/drawing/2014/main" id="{ECC05662-D4A8-5043-9C59-199C8D21E7DE}"/>
                </a:ext>
              </a:extLst>
            </p:cNvPr>
            <p:cNvSpPr txBox="1"/>
            <p:nvPr/>
          </p:nvSpPr>
          <p:spPr>
            <a:xfrm>
              <a:off x="5614728" y="2205191"/>
              <a:ext cx="2872133" cy="1077218"/>
            </a:xfrm>
            <a:prstGeom prst="rect">
              <a:avLst/>
            </a:prstGeom>
            <a:solidFill>
              <a:schemeClr val="accent6">
                <a:lumMod val="20000"/>
                <a:lumOff val="80000"/>
              </a:schemeClr>
            </a:solidFill>
            <a:ln w="38100">
              <a:solidFill>
                <a:schemeClr val="accent6">
                  <a:lumMod val="60000"/>
                  <a:lumOff val="40000"/>
                </a:schemeClr>
              </a:solidFill>
            </a:ln>
          </p:spPr>
          <p:txBody>
            <a:bodyPr wrap="none" rtlCol="0">
              <a:spAutoFit/>
            </a:bodyPr>
            <a:lstStyle/>
            <a:p>
              <a:pPr algn="ctr"/>
              <a:r>
                <a:rPr lang="en-US" sz="3200" i="1" dirty="0"/>
                <a:t>then output...</a:t>
              </a:r>
              <a:br>
                <a:rPr lang="en-US" sz="3200" dirty="0"/>
              </a:br>
              <a:r>
                <a:rPr lang="en-US" sz="3200" dirty="0"/>
                <a:t>located in Rome</a:t>
              </a:r>
            </a:p>
          </p:txBody>
        </p:sp>
        <p:cxnSp>
          <p:nvCxnSpPr>
            <p:cNvPr id="459" name="Straight Arrow Connector 458">
              <a:extLst>
                <a:ext uri="{FF2B5EF4-FFF2-40B4-BE49-F238E27FC236}">
                  <a16:creationId xmlns:a16="http://schemas.microsoft.com/office/drawing/2014/main" id="{2E0BB055-CB29-4942-B79C-7270DB8F0D5A}"/>
                </a:ext>
              </a:extLst>
            </p:cNvPr>
            <p:cNvCxnSpPr>
              <a:cxnSpLocks/>
              <a:stCxn id="874" idx="3"/>
              <a:endCxn id="456" idx="1"/>
            </p:cNvCxnSpPr>
            <p:nvPr/>
          </p:nvCxnSpPr>
          <p:spPr>
            <a:xfrm flipV="1">
              <a:off x="5266126" y="2743800"/>
              <a:ext cx="348602" cy="918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4" name="Group 463">
            <a:extLst>
              <a:ext uri="{FF2B5EF4-FFF2-40B4-BE49-F238E27FC236}">
                <a16:creationId xmlns:a16="http://schemas.microsoft.com/office/drawing/2014/main" id="{D90E6923-1029-D44C-AB24-4C7F4C76680E}"/>
              </a:ext>
            </a:extLst>
          </p:cNvPr>
          <p:cNvGrpSpPr/>
          <p:nvPr/>
        </p:nvGrpSpPr>
        <p:grpSpPr>
          <a:xfrm>
            <a:off x="4135707" y="1844005"/>
            <a:ext cx="1408149" cy="1365632"/>
            <a:chOff x="3821602" y="2447849"/>
            <a:chExt cx="2876482" cy="2789638"/>
          </a:xfrm>
        </p:grpSpPr>
        <p:sp>
          <p:nvSpPr>
            <p:cNvPr id="465" name="Trapezoid 464">
              <a:extLst>
                <a:ext uri="{FF2B5EF4-FFF2-40B4-BE49-F238E27FC236}">
                  <a16:creationId xmlns:a16="http://schemas.microsoft.com/office/drawing/2014/main" id="{4DD09951-DBCE-0E49-860C-5E8B36A2EB67}"/>
                </a:ext>
              </a:extLst>
            </p:cNvPr>
            <p:cNvSpPr/>
            <p:nvPr/>
          </p:nvSpPr>
          <p:spPr>
            <a:xfrm rot="5400000">
              <a:off x="4750967" y="3290369"/>
              <a:ext cx="2782930" cy="1111305"/>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66" name="Trapezoid 465">
              <a:extLst>
                <a:ext uri="{FF2B5EF4-FFF2-40B4-BE49-F238E27FC236}">
                  <a16:creationId xmlns:a16="http://schemas.microsoft.com/office/drawing/2014/main" id="{2B601477-3CA0-C34D-A2A4-08BB4D81275C}"/>
                </a:ext>
              </a:extLst>
            </p:cNvPr>
            <p:cNvSpPr/>
            <p:nvPr/>
          </p:nvSpPr>
          <p:spPr>
            <a:xfrm rot="16200000">
              <a:off x="2985793" y="3283658"/>
              <a:ext cx="2782923" cy="1111306"/>
            </a:xfrm>
            <a:prstGeom prst="trapezoid">
              <a:avLst>
                <a:gd name="adj" fmla="val 9183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67" name="Rectangle 466">
              <a:extLst>
                <a:ext uri="{FF2B5EF4-FFF2-40B4-BE49-F238E27FC236}">
                  <a16:creationId xmlns:a16="http://schemas.microsoft.com/office/drawing/2014/main" id="{9E26BAF6-228B-574B-978E-64CE255A740F}"/>
                </a:ext>
              </a:extLst>
            </p:cNvPr>
            <p:cNvSpPr/>
            <p:nvPr/>
          </p:nvSpPr>
          <p:spPr>
            <a:xfrm>
              <a:off x="5121147" y="2447850"/>
              <a:ext cx="286859" cy="27829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Tree>
    <p:extLst>
      <p:ext uri="{BB962C8B-B14F-4D97-AF65-F5344CB8AC3E}">
        <p14:creationId xmlns:p14="http://schemas.microsoft.com/office/powerpoint/2010/main" val="151723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9EFB-6B32-2649-A30B-664163F8A71F}"/>
              </a:ext>
            </a:extLst>
          </p:cNvPr>
          <p:cNvSpPr>
            <a:spLocks noGrp="1"/>
          </p:cNvSpPr>
          <p:nvPr>
            <p:ph type="title"/>
          </p:nvPr>
        </p:nvSpPr>
        <p:spPr>
          <a:xfrm>
            <a:off x="0" y="18255"/>
            <a:ext cx="12192000" cy="1325563"/>
          </a:xfrm>
        </p:spPr>
        <p:txBody>
          <a:bodyPr anchor="b" anchorCtr="0">
            <a:normAutofit/>
          </a:bodyPr>
          <a:lstStyle/>
          <a:p>
            <a:pPr algn="ctr"/>
            <a:r>
              <a:rPr lang="en-US" sz="6000" dirty="0"/>
              <a:t>Associative Memory View of a Layer</a:t>
            </a:r>
          </a:p>
        </p:txBody>
      </p:sp>
      <p:grpSp>
        <p:nvGrpSpPr>
          <p:cNvPr id="12" name="Group 11">
            <a:extLst>
              <a:ext uri="{FF2B5EF4-FFF2-40B4-BE49-F238E27FC236}">
                <a16:creationId xmlns:a16="http://schemas.microsoft.com/office/drawing/2014/main" id="{5B23624D-6CC7-DE4F-9955-EAD2783FBA1C}"/>
              </a:ext>
            </a:extLst>
          </p:cNvPr>
          <p:cNvGrpSpPr/>
          <p:nvPr/>
        </p:nvGrpSpPr>
        <p:grpSpPr>
          <a:xfrm>
            <a:off x="3738857" y="4254229"/>
            <a:ext cx="3981180" cy="1949597"/>
            <a:chOff x="3738857" y="4254229"/>
            <a:chExt cx="3981180" cy="1949597"/>
          </a:xfrm>
        </p:grpSpPr>
        <p:grpSp>
          <p:nvGrpSpPr>
            <p:cNvPr id="6" name="Group 5">
              <a:extLst>
                <a:ext uri="{FF2B5EF4-FFF2-40B4-BE49-F238E27FC236}">
                  <a16:creationId xmlns:a16="http://schemas.microsoft.com/office/drawing/2014/main" id="{BE2351B8-CF0C-0145-A056-3CAD57F7BEF9}"/>
                </a:ext>
              </a:extLst>
            </p:cNvPr>
            <p:cNvGrpSpPr/>
            <p:nvPr/>
          </p:nvGrpSpPr>
          <p:grpSpPr>
            <a:xfrm>
              <a:off x="5245565" y="4254229"/>
              <a:ext cx="1006696" cy="1949597"/>
              <a:chOff x="5245565" y="4254229"/>
              <a:chExt cx="1006696" cy="1949597"/>
            </a:xfrm>
          </p:grpSpPr>
          <p:sp>
            <p:nvSpPr>
              <p:cNvPr id="90" name="TextBox 89">
                <a:extLst>
                  <a:ext uri="{FF2B5EF4-FFF2-40B4-BE49-F238E27FC236}">
                    <a16:creationId xmlns:a16="http://schemas.microsoft.com/office/drawing/2014/main" id="{F09D855D-5F99-3143-A8F5-5795D7F2EA0D}"/>
                  </a:ext>
                </a:extLst>
              </p:cNvPr>
              <p:cNvSpPr txBox="1"/>
              <p:nvPr/>
            </p:nvSpPr>
            <p:spPr>
              <a:xfrm>
                <a:off x="5245565" y="4254229"/>
                <a:ext cx="862737" cy="276999"/>
              </a:xfrm>
              <a:prstGeom prst="rect">
                <a:avLst/>
              </a:prstGeom>
              <a:solidFill>
                <a:schemeClr val="bg1">
                  <a:alpha val="50000"/>
                </a:schemeClr>
              </a:solidFill>
            </p:spPr>
            <p:txBody>
              <a:bodyPr wrap="none" rtlCol="0">
                <a:spAutoFit/>
              </a:bodyPr>
              <a:lstStyle/>
              <a:p>
                <a:pPr algn="ctr"/>
                <a:r>
                  <a:rPr lang="en-US" sz="1200" dirty="0">
                    <a:latin typeface="LM Roman 10" pitchFamily="2" charset="77"/>
                    <a:cs typeface="Times New Roman" panose="02020603050405020304" pitchFamily="18" charset="0"/>
                  </a:rPr>
                  <a:t>Input dim</a:t>
                </a:r>
              </a:p>
            </p:txBody>
          </p:sp>
          <p:sp>
            <p:nvSpPr>
              <p:cNvPr id="91" name="TextBox 90">
                <a:extLst>
                  <a:ext uri="{FF2B5EF4-FFF2-40B4-BE49-F238E27FC236}">
                    <a16:creationId xmlns:a16="http://schemas.microsoft.com/office/drawing/2014/main" id="{96E47743-D7BB-5A41-A49F-1CD9634FA76A}"/>
                  </a:ext>
                </a:extLst>
              </p:cNvPr>
              <p:cNvSpPr txBox="1"/>
              <p:nvPr/>
            </p:nvSpPr>
            <p:spPr>
              <a:xfrm rot="16200000">
                <a:off x="5620678" y="5088643"/>
                <a:ext cx="986167" cy="276999"/>
              </a:xfrm>
              <a:prstGeom prst="rect">
                <a:avLst/>
              </a:prstGeom>
              <a:solidFill>
                <a:schemeClr val="bg1">
                  <a:alpha val="50000"/>
                </a:schemeClr>
              </a:solidFill>
            </p:spPr>
            <p:txBody>
              <a:bodyPr wrap="none" rtlCol="0">
                <a:spAutoFit/>
              </a:bodyPr>
              <a:lstStyle/>
              <a:p>
                <a:r>
                  <a:rPr lang="en-US" sz="1200" dirty="0">
                    <a:latin typeface="LM Roman 10" pitchFamily="2" charset="77"/>
                    <a:cs typeface="Times New Roman" panose="02020603050405020304" pitchFamily="18" charset="0"/>
                  </a:rPr>
                  <a:t>Output dim</a:t>
                </a:r>
              </a:p>
            </p:txBody>
          </p:sp>
          <p:sp>
            <p:nvSpPr>
              <p:cNvPr id="94" name="TextBox 93">
                <a:extLst>
                  <a:ext uri="{FF2B5EF4-FFF2-40B4-BE49-F238E27FC236}">
                    <a16:creationId xmlns:a16="http://schemas.microsoft.com/office/drawing/2014/main" id="{93B954E1-3FC3-D04B-97ED-7C078136F686}"/>
                  </a:ext>
                </a:extLst>
              </p:cNvPr>
              <p:cNvSpPr txBox="1"/>
              <p:nvPr/>
            </p:nvSpPr>
            <p:spPr>
              <a:xfrm>
                <a:off x="5308082" y="5926827"/>
                <a:ext cx="737702"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Weights</a:t>
                </a:r>
                <a:endParaRPr lang="en-US" sz="1200" baseline="30000" dirty="0">
                  <a:latin typeface="LM Roman 10" pitchFamily="2" charset="77"/>
                  <a:cs typeface="Times New Roman" panose="02020603050405020304" pitchFamily="18" charset="0"/>
                </a:endParaRPr>
              </a:p>
            </p:txBody>
          </p:sp>
        </p:grpSp>
        <p:sp>
          <p:nvSpPr>
            <p:cNvPr id="672" name="Rectangle 671">
              <a:extLst>
                <a:ext uri="{FF2B5EF4-FFF2-40B4-BE49-F238E27FC236}">
                  <a16:creationId xmlns:a16="http://schemas.microsoft.com/office/drawing/2014/main" id="{8AD024D2-8A16-AA4D-B3F5-A97C072BF26B}"/>
                </a:ext>
              </a:extLst>
            </p:cNvPr>
            <p:cNvSpPr/>
            <p:nvPr/>
          </p:nvSpPr>
          <p:spPr>
            <a:xfrm>
              <a:off x="5334322" y="4558231"/>
              <a:ext cx="677680" cy="1353669"/>
            </a:xfrm>
            <a:prstGeom prst="rect">
              <a:avLst/>
            </a:prstGeom>
            <a:ln w="635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i="1" dirty="0">
                  <a:latin typeface="Times New Roman" panose="02020603050405020304" pitchFamily="18" charset="0"/>
                  <a:cs typeface="Times New Roman" panose="02020603050405020304" pitchFamily="18" charset="0"/>
                </a:rPr>
                <a:t>W</a:t>
              </a:r>
              <a:endParaRPr lang="en-US" sz="3600" i="1" baseline="-25000"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E0911CA3-1E06-564B-BCB3-74A6AE2EF2DC}"/>
                </a:ext>
              </a:extLst>
            </p:cNvPr>
            <p:cNvSpPr txBox="1"/>
            <p:nvPr/>
          </p:nvSpPr>
          <p:spPr>
            <a:xfrm>
              <a:off x="7323775" y="4903861"/>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v</a:t>
              </a:r>
              <a:endParaRPr lang="en-US" sz="3600" spc="-100" baseline="50000" dirty="0">
                <a:latin typeface="LM Roman 10" pitchFamily="2" charset="77"/>
                <a:cs typeface="Times New Roman" panose="02020603050405020304" pitchFamily="18" charset="0"/>
              </a:endParaRPr>
            </a:p>
          </p:txBody>
        </p:sp>
        <p:cxnSp>
          <p:nvCxnSpPr>
            <p:cNvPr id="93" name="Straight Arrow Connector 92">
              <a:extLst>
                <a:ext uri="{FF2B5EF4-FFF2-40B4-BE49-F238E27FC236}">
                  <a16:creationId xmlns:a16="http://schemas.microsoft.com/office/drawing/2014/main" id="{F7C6647D-11D6-704B-B358-CE5FABEFCF46}"/>
                </a:ext>
              </a:extLst>
            </p:cNvPr>
            <p:cNvCxnSpPr>
              <a:cxnSpLocks/>
              <a:stCxn id="91" idx="2"/>
            </p:cNvCxnSpPr>
            <p:nvPr/>
          </p:nvCxnSpPr>
          <p:spPr>
            <a:xfrm>
              <a:off x="6252261" y="5227142"/>
              <a:ext cx="642640" cy="792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ube 77">
              <a:extLst>
                <a:ext uri="{FF2B5EF4-FFF2-40B4-BE49-F238E27FC236}">
                  <a16:creationId xmlns:a16="http://schemas.microsoft.com/office/drawing/2014/main" id="{20C94E92-5CCB-C345-B40B-39B0AFEF7501}"/>
                </a:ext>
              </a:extLst>
            </p:cNvPr>
            <p:cNvSpPr/>
            <p:nvPr/>
          </p:nvSpPr>
          <p:spPr>
            <a:xfrm>
              <a:off x="4288025" y="4453718"/>
              <a:ext cx="268743" cy="1612458"/>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89" name="TextBox 88">
              <a:extLst>
                <a:ext uri="{FF2B5EF4-FFF2-40B4-BE49-F238E27FC236}">
                  <a16:creationId xmlns:a16="http://schemas.microsoft.com/office/drawing/2014/main" id="{E0CC13A0-D875-FC42-A512-A40EE0196EAB}"/>
                </a:ext>
              </a:extLst>
            </p:cNvPr>
            <p:cNvSpPr txBox="1"/>
            <p:nvPr/>
          </p:nvSpPr>
          <p:spPr>
            <a:xfrm>
              <a:off x="3738857" y="4903862"/>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k</a:t>
              </a:r>
              <a:endParaRPr lang="en-US" sz="3600" baseline="50000" dirty="0">
                <a:latin typeface="LM Roman 10" pitchFamily="2" charset="77"/>
                <a:cs typeface="Times New Roman" panose="02020603050405020304" pitchFamily="18" charset="0"/>
              </a:endParaRPr>
            </a:p>
          </p:txBody>
        </p:sp>
        <p:cxnSp>
          <p:nvCxnSpPr>
            <p:cNvPr id="683" name="Straight Arrow Connector 682">
              <a:extLst>
                <a:ext uri="{FF2B5EF4-FFF2-40B4-BE49-F238E27FC236}">
                  <a16:creationId xmlns:a16="http://schemas.microsoft.com/office/drawing/2014/main" id="{1073D393-3A8B-8B4D-AB94-B0BD327E2BB6}"/>
                </a:ext>
              </a:extLst>
            </p:cNvPr>
            <p:cNvCxnSpPr>
              <a:cxnSpLocks/>
            </p:cNvCxnSpPr>
            <p:nvPr/>
          </p:nvCxnSpPr>
          <p:spPr>
            <a:xfrm flipV="1">
              <a:off x="4615681" y="5236037"/>
              <a:ext cx="655775" cy="70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4" name="TextBox 683">
              <a:extLst>
                <a:ext uri="{FF2B5EF4-FFF2-40B4-BE49-F238E27FC236}">
                  <a16:creationId xmlns:a16="http://schemas.microsoft.com/office/drawing/2014/main" id="{50C41A79-4D06-C34F-90B5-553E7EDC4F96}"/>
                </a:ext>
              </a:extLst>
            </p:cNvPr>
            <p:cNvSpPr txBox="1"/>
            <p:nvPr/>
          </p:nvSpPr>
          <p:spPr>
            <a:xfrm>
              <a:off x="4581351" y="5550193"/>
              <a:ext cx="753731"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multiply</a:t>
              </a:r>
              <a:endParaRPr lang="en-US" sz="1200" baseline="30000" dirty="0">
                <a:latin typeface="LM Roman 10" pitchFamily="2" charset="77"/>
                <a:cs typeface="Times New Roman" panose="02020603050405020304" pitchFamily="18" charset="0"/>
              </a:endParaRPr>
            </a:p>
          </p:txBody>
        </p:sp>
        <p:sp>
          <p:nvSpPr>
            <p:cNvPr id="110" name="Cube 109">
              <a:extLst>
                <a:ext uri="{FF2B5EF4-FFF2-40B4-BE49-F238E27FC236}">
                  <a16:creationId xmlns:a16="http://schemas.microsoft.com/office/drawing/2014/main" id="{156D3C91-BCBE-A543-BB3E-82C702FC17C6}"/>
                </a:ext>
              </a:extLst>
            </p:cNvPr>
            <p:cNvSpPr/>
            <p:nvPr/>
          </p:nvSpPr>
          <p:spPr>
            <a:xfrm>
              <a:off x="6961327" y="4632259"/>
              <a:ext cx="285653" cy="1236687"/>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sp>
        <p:nvSpPr>
          <p:cNvPr id="10" name="Rectangle 9">
            <a:extLst>
              <a:ext uri="{FF2B5EF4-FFF2-40B4-BE49-F238E27FC236}">
                <a16:creationId xmlns:a16="http://schemas.microsoft.com/office/drawing/2014/main" id="{F036BC97-3D18-EA4F-B40F-13CC95BA5BD1}"/>
              </a:ext>
            </a:extLst>
          </p:cNvPr>
          <p:cNvSpPr/>
          <p:nvPr/>
        </p:nvSpPr>
        <p:spPr>
          <a:xfrm>
            <a:off x="536594" y="2024819"/>
            <a:ext cx="11431334" cy="1015663"/>
          </a:xfrm>
          <a:prstGeom prst="rect">
            <a:avLst/>
          </a:prstGeom>
        </p:spPr>
        <p:txBody>
          <a:bodyPr wrap="none">
            <a:spAutoFit/>
          </a:bodyPr>
          <a:lstStyle/>
          <a:p>
            <a:r>
              <a:rPr lang="en-US" sz="6000" dirty="0">
                <a:latin typeface="LM Roman 10" pitchFamily="2" charset="77"/>
                <a:cs typeface="Times New Roman" panose="02020603050405020304" pitchFamily="18" charset="0"/>
              </a:rPr>
              <a:t>{</a:t>
            </a:r>
            <a:r>
              <a:rPr lang="en-US" sz="6000" i="1" dirty="0">
                <a:latin typeface="LM Roman 10" pitchFamily="2" charset="77"/>
                <a:cs typeface="Times New Roman" panose="02020603050405020304" pitchFamily="18" charset="0"/>
              </a:rPr>
              <a:t>k</a:t>
            </a:r>
            <a:r>
              <a:rPr lang="en-US" sz="6000" baseline="-25000" dirty="0">
                <a:latin typeface="LM Roman 10" pitchFamily="2" charset="77"/>
                <a:cs typeface="Times New Roman" panose="02020603050405020304" pitchFamily="18" charset="0"/>
              </a:rPr>
              <a:t>1</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a:latin typeface="LM Roman 10" pitchFamily="2" charset="77"/>
                <a:cs typeface="Times New Roman" panose="02020603050405020304" pitchFamily="18" charset="0"/>
                <a:sym typeface="Wingdings" pitchFamily="2" charset="2"/>
              </a:rPr>
              <a:t>v</a:t>
            </a:r>
            <a:r>
              <a:rPr lang="en-US" sz="6000" baseline="-25000" dirty="0">
                <a:latin typeface="LM Roman 10" pitchFamily="2" charset="77"/>
                <a:cs typeface="Times New Roman" panose="02020603050405020304" pitchFamily="18" charset="0"/>
                <a:sym typeface="Wingdings" pitchFamily="2" charset="2"/>
              </a:rPr>
              <a:t>1</a:t>
            </a:r>
            <a:r>
              <a:rPr lang="en-US" sz="6000" dirty="0">
                <a:latin typeface="LM Roman 10" pitchFamily="2" charset="77"/>
                <a:cs typeface="Times New Roman" panose="02020603050405020304" pitchFamily="18" charset="0"/>
              </a:rPr>
              <a:t>,</a:t>
            </a:r>
            <a:r>
              <a:rPr lang="en-US" sz="6000" i="1" dirty="0">
                <a:latin typeface="LM Roman 10" pitchFamily="2" charset="77"/>
                <a:cs typeface="Times New Roman" panose="02020603050405020304" pitchFamily="18" charset="0"/>
              </a:rPr>
              <a:t> k</a:t>
            </a:r>
            <a:r>
              <a:rPr lang="en-US" sz="6000" baseline="-25000" dirty="0">
                <a:latin typeface="LM Roman 10" pitchFamily="2" charset="77"/>
                <a:cs typeface="Times New Roman" panose="02020603050405020304" pitchFamily="18" charset="0"/>
              </a:rPr>
              <a:t>2</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a:latin typeface="LM Roman 10" pitchFamily="2" charset="77"/>
                <a:cs typeface="Times New Roman" panose="02020603050405020304" pitchFamily="18" charset="0"/>
                <a:sym typeface="Wingdings" pitchFamily="2" charset="2"/>
              </a:rPr>
              <a:t>v</a:t>
            </a:r>
            <a:r>
              <a:rPr lang="en-US" sz="6000" baseline="-25000" dirty="0">
                <a:latin typeface="LM Roman 10" pitchFamily="2" charset="77"/>
                <a:cs typeface="Times New Roman" panose="02020603050405020304" pitchFamily="18" charset="0"/>
                <a:sym typeface="Wingdings" pitchFamily="2" charset="2"/>
              </a:rPr>
              <a:t>2</a:t>
            </a:r>
            <a:r>
              <a:rPr lang="en-US" sz="6000" dirty="0">
                <a:latin typeface="LM Roman 10" pitchFamily="2" charset="77"/>
                <a:cs typeface="Times New Roman" panose="02020603050405020304" pitchFamily="18" charset="0"/>
              </a:rPr>
              <a:t>,</a:t>
            </a:r>
            <a:r>
              <a:rPr lang="en-US" sz="6000" i="1" dirty="0">
                <a:latin typeface="LM Roman 10" pitchFamily="2" charset="77"/>
                <a:cs typeface="Times New Roman" panose="02020603050405020304" pitchFamily="18" charset="0"/>
              </a:rPr>
              <a:t> k</a:t>
            </a:r>
            <a:r>
              <a:rPr lang="en-US" sz="6000" baseline="-25000" dirty="0">
                <a:latin typeface="LM Roman 10" pitchFamily="2" charset="77"/>
                <a:cs typeface="Times New Roman" panose="02020603050405020304" pitchFamily="18" charset="0"/>
              </a:rPr>
              <a:t>3</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a:latin typeface="LM Roman 10" pitchFamily="2" charset="77"/>
                <a:cs typeface="Times New Roman" panose="02020603050405020304" pitchFamily="18" charset="0"/>
                <a:sym typeface="Wingdings" pitchFamily="2" charset="2"/>
              </a:rPr>
              <a:t>v</a:t>
            </a:r>
            <a:r>
              <a:rPr lang="en-US" sz="6000" baseline="-25000" dirty="0">
                <a:latin typeface="LM Roman 10" pitchFamily="2" charset="77"/>
                <a:cs typeface="Times New Roman" panose="02020603050405020304" pitchFamily="18" charset="0"/>
                <a:sym typeface="Wingdings" pitchFamily="2" charset="2"/>
              </a:rPr>
              <a:t>3</a:t>
            </a:r>
            <a:r>
              <a:rPr lang="en-US" sz="6000" dirty="0">
                <a:latin typeface="LM Roman 10" pitchFamily="2" charset="77"/>
                <a:cs typeface="Times New Roman" panose="02020603050405020304" pitchFamily="18" charset="0"/>
              </a:rPr>
              <a:t>, ..., </a:t>
            </a:r>
            <a:r>
              <a:rPr lang="en-US" sz="6000" i="1" dirty="0" err="1">
                <a:latin typeface="LM Roman 10" pitchFamily="2" charset="77"/>
                <a:cs typeface="Times New Roman" panose="02020603050405020304" pitchFamily="18" charset="0"/>
              </a:rPr>
              <a:t>k</a:t>
            </a:r>
            <a:r>
              <a:rPr lang="en-US" sz="6000" baseline="-25000" dirty="0" err="1">
                <a:latin typeface="LM Roman 10" pitchFamily="2" charset="77"/>
                <a:cs typeface="Times New Roman" panose="02020603050405020304" pitchFamily="18" charset="0"/>
              </a:rPr>
              <a:t>N</a:t>
            </a:r>
            <a:r>
              <a:rPr lang="en-US" sz="3600" i="1" baseline="-25000" dirty="0">
                <a:latin typeface="LM Roman 10" pitchFamily="2" charset="77"/>
                <a:cs typeface="Times New Roman" panose="02020603050405020304" pitchFamily="18" charset="0"/>
              </a:rPr>
              <a:t> </a:t>
            </a:r>
            <a:r>
              <a:rPr lang="en-US" sz="3600" dirty="0">
                <a:latin typeface="LM Roman 10" pitchFamily="2" charset="77"/>
                <a:cs typeface="Times New Roman" panose="02020603050405020304" pitchFamily="18" charset="0"/>
                <a:sym typeface="Wingdings" pitchFamily="2" charset="2"/>
              </a:rPr>
              <a:t></a:t>
            </a:r>
            <a:r>
              <a:rPr lang="en-US" sz="3600" i="1" baseline="-25000" dirty="0">
                <a:latin typeface="LM Roman 10" pitchFamily="2" charset="77"/>
                <a:cs typeface="Times New Roman" panose="02020603050405020304" pitchFamily="18" charset="0"/>
              </a:rPr>
              <a:t> </a:t>
            </a:r>
            <a:r>
              <a:rPr lang="en-US" sz="6000" i="1" dirty="0" err="1">
                <a:latin typeface="LM Roman 10" pitchFamily="2" charset="77"/>
                <a:cs typeface="Times New Roman" panose="02020603050405020304" pitchFamily="18" charset="0"/>
                <a:sym typeface="Wingdings" pitchFamily="2" charset="2"/>
              </a:rPr>
              <a:t>v</a:t>
            </a:r>
            <a:r>
              <a:rPr lang="en-US" sz="6000" baseline="-25000" dirty="0" err="1">
                <a:latin typeface="LM Roman 10" pitchFamily="2" charset="77"/>
                <a:cs typeface="Times New Roman" panose="02020603050405020304" pitchFamily="18" charset="0"/>
                <a:sym typeface="Wingdings" pitchFamily="2" charset="2"/>
              </a:rPr>
              <a:t>N</a:t>
            </a:r>
            <a:r>
              <a:rPr lang="en-US" sz="6000" dirty="0">
                <a:latin typeface="LM Roman 10" pitchFamily="2" charset="77"/>
                <a:cs typeface="Times New Roman" panose="02020603050405020304" pitchFamily="18" charset="0"/>
              </a:rPr>
              <a:t>}</a:t>
            </a:r>
            <a:endParaRPr lang="en-US" sz="6000" baseline="-25000" dirty="0">
              <a:latin typeface="LM Roman 10" pitchFamily="2" charset="77"/>
              <a:cs typeface="Times New Roman" panose="02020603050405020304" pitchFamily="18" charset="0"/>
            </a:endParaRPr>
          </a:p>
        </p:txBody>
      </p:sp>
      <p:sp>
        <p:nvSpPr>
          <p:cNvPr id="11" name="TextBox 10">
            <a:extLst>
              <a:ext uri="{FF2B5EF4-FFF2-40B4-BE49-F238E27FC236}">
                <a16:creationId xmlns:a16="http://schemas.microsoft.com/office/drawing/2014/main" id="{BA89D51E-0DC2-9D46-9978-BDCD149777AA}"/>
              </a:ext>
            </a:extLst>
          </p:cNvPr>
          <p:cNvSpPr txBox="1"/>
          <p:nvPr/>
        </p:nvSpPr>
        <p:spPr>
          <a:xfrm>
            <a:off x="3355688" y="1292692"/>
            <a:ext cx="5505225" cy="646331"/>
          </a:xfrm>
          <a:prstGeom prst="rect">
            <a:avLst/>
          </a:prstGeom>
          <a:noFill/>
        </p:spPr>
        <p:txBody>
          <a:bodyPr wrap="none" rtlCol="0">
            <a:spAutoFit/>
          </a:bodyPr>
          <a:lstStyle/>
          <a:p>
            <a:pPr algn="ctr"/>
            <a:r>
              <a:rPr lang="en-US" sz="3600" dirty="0"/>
              <a:t>A layer can act as a memory.</a:t>
            </a:r>
          </a:p>
        </p:txBody>
      </p:sp>
      <p:sp>
        <p:nvSpPr>
          <p:cNvPr id="111" name="Rectangle 110">
            <a:extLst>
              <a:ext uri="{FF2B5EF4-FFF2-40B4-BE49-F238E27FC236}">
                <a16:creationId xmlns:a16="http://schemas.microsoft.com/office/drawing/2014/main" id="{516E882E-6AA5-8D42-86FC-12C41EEE07E5}"/>
              </a:ext>
            </a:extLst>
          </p:cNvPr>
          <p:cNvSpPr/>
          <p:nvPr/>
        </p:nvSpPr>
        <p:spPr>
          <a:xfrm>
            <a:off x="740206" y="3207197"/>
            <a:ext cx="10711587" cy="923330"/>
          </a:xfrm>
          <a:prstGeom prst="rect">
            <a:avLst/>
          </a:prstGeom>
        </p:spPr>
        <p:txBody>
          <a:bodyPr wrap="none">
            <a:spAutoFit/>
          </a:bodyPr>
          <a:lstStyle/>
          <a:p>
            <a:pPr algn="ctr"/>
            <a:r>
              <a:rPr lang="en-US" sz="5400" dirty="0">
                <a:latin typeface="LM Roman 10" pitchFamily="2" charset="77"/>
                <a:cs typeface="Times New Roman" panose="02020603050405020304" pitchFamily="18" charset="0"/>
              </a:rPr>
              <a:t>We can find </a:t>
            </a:r>
            <a:r>
              <a:rPr lang="en-US" sz="5400" i="1" dirty="0">
                <a:latin typeface="LM Roman 10" pitchFamily="2" charset="77"/>
                <a:cs typeface="Times New Roman" panose="02020603050405020304" pitchFamily="18" charset="0"/>
              </a:rPr>
              <a:t>W</a:t>
            </a:r>
            <a:r>
              <a:rPr lang="en-US" sz="5400" dirty="0">
                <a:latin typeface="LM Roman 10" pitchFamily="2" charset="77"/>
                <a:cs typeface="Times New Roman" panose="02020603050405020304" pitchFamily="18" charset="0"/>
              </a:rPr>
              <a:t> so that ∀</a:t>
            </a:r>
            <a:r>
              <a:rPr lang="en-US" sz="5400" dirty="0" err="1">
                <a:latin typeface="LM Roman 10" pitchFamily="2" charset="77"/>
                <a:cs typeface="Times New Roman" panose="02020603050405020304" pitchFamily="18" charset="0"/>
              </a:rPr>
              <a:t>i</a:t>
            </a:r>
            <a:r>
              <a:rPr lang="en-US" sz="5400" dirty="0">
                <a:latin typeface="LM Roman 10" pitchFamily="2" charset="77"/>
                <a:cs typeface="Times New Roman" panose="02020603050405020304" pitchFamily="18" charset="0"/>
              </a:rPr>
              <a:t>, </a:t>
            </a:r>
            <a:r>
              <a:rPr lang="en-US" sz="5400" i="1" dirty="0">
                <a:latin typeface="LM Roman 10" pitchFamily="2" charset="77"/>
                <a:cs typeface="Times New Roman" panose="02020603050405020304" pitchFamily="18" charset="0"/>
                <a:sym typeface="Wingdings" pitchFamily="2" charset="2"/>
              </a:rPr>
              <a:t>v</a:t>
            </a:r>
            <a:r>
              <a:rPr lang="en-US" sz="5400" baseline="-25000" dirty="0">
                <a:latin typeface="LM Roman 10" pitchFamily="2" charset="77"/>
                <a:cs typeface="Times New Roman" panose="02020603050405020304" pitchFamily="18" charset="0"/>
                <a:sym typeface="Wingdings" pitchFamily="2" charset="2"/>
              </a:rPr>
              <a:t>i </a:t>
            </a:r>
            <a:r>
              <a:rPr lang="en-US" sz="5400" dirty="0">
                <a:latin typeface="LM Roman 10" pitchFamily="2" charset="77"/>
                <a:cs typeface="Times New Roman" panose="02020603050405020304" pitchFamily="18" charset="0"/>
              </a:rPr>
              <a:t>≈</a:t>
            </a:r>
            <a:r>
              <a:rPr lang="en-US" sz="5400" i="1" dirty="0" err="1">
                <a:latin typeface="LM Roman 10" pitchFamily="2" charset="77"/>
                <a:cs typeface="Times New Roman" panose="02020603050405020304" pitchFamily="18" charset="0"/>
              </a:rPr>
              <a:t>Wk</a:t>
            </a:r>
            <a:r>
              <a:rPr lang="en-US" sz="5400" baseline="-25000" dirty="0" err="1">
                <a:latin typeface="LM Roman 10" pitchFamily="2" charset="77"/>
                <a:cs typeface="Times New Roman" panose="02020603050405020304" pitchFamily="18" charset="0"/>
              </a:rPr>
              <a:t>i</a:t>
            </a:r>
            <a:endParaRPr lang="en-US" sz="5400" baseline="-25000" dirty="0">
              <a:latin typeface="LM Roman 10" pitchFamily="2" charset="77"/>
              <a:cs typeface="Times New Roman" panose="02020603050405020304" pitchFamily="18" charset="0"/>
            </a:endParaRPr>
          </a:p>
        </p:txBody>
      </p:sp>
      <p:sp>
        <p:nvSpPr>
          <p:cNvPr id="19" name="TextBox 18">
            <a:extLst>
              <a:ext uri="{FF2B5EF4-FFF2-40B4-BE49-F238E27FC236}">
                <a16:creationId xmlns:a16="http://schemas.microsoft.com/office/drawing/2014/main" id="{A0025BD8-686A-2F4A-8886-A04B942FCDF3}"/>
              </a:ext>
            </a:extLst>
          </p:cNvPr>
          <p:cNvSpPr txBox="1"/>
          <p:nvPr/>
        </p:nvSpPr>
        <p:spPr>
          <a:xfrm>
            <a:off x="5879071" y="6204236"/>
            <a:ext cx="6242223" cy="646331"/>
          </a:xfrm>
          <a:prstGeom prst="rect">
            <a:avLst/>
          </a:prstGeom>
          <a:noFill/>
        </p:spPr>
        <p:txBody>
          <a:bodyPr wrap="none" rtlCol="0">
            <a:spAutoFit/>
          </a:bodyPr>
          <a:lstStyle/>
          <a:p>
            <a:pPr algn="r"/>
            <a:r>
              <a:rPr lang="en-US" sz="3600" dirty="0"/>
              <a:t>[</a:t>
            </a:r>
            <a:r>
              <a:rPr lang="en-US" sz="3600" dirty="0" err="1"/>
              <a:t>Kohonen</a:t>
            </a:r>
            <a:r>
              <a:rPr lang="en-US" sz="3600" dirty="0"/>
              <a:t> 1972, Anderson 1972]</a:t>
            </a:r>
          </a:p>
        </p:txBody>
      </p:sp>
      <p:sp>
        <p:nvSpPr>
          <p:cNvPr id="3" name="Slide Number Placeholder 2">
            <a:extLst>
              <a:ext uri="{FF2B5EF4-FFF2-40B4-BE49-F238E27FC236}">
                <a16:creationId xmlns:a16="http://schemas.microsoft.com/office/drawing/2014/main" id="{118E69F9-5071-334C-8BC4-B1684D542B4A}"/>
              </a:ext>
            </a:extLst>
          </p:cNvPr>
          <p:cNvSpPr>
            <a:spLocks noGrp="1"/>
          </p:cNvSpPr>
          <p:nvPr>
            <p:ph type="sldNum" sz="quarter" idx="12"/>
          </p:nvPr>
        </p:nvSpPr>
        <p:spPr/>
        <p:txBody>
          <a:bodyPr/>
          <a:lstStyle/>
          <a:p>
            <a:fld id="{1C5BAF6F-9C19-C542-80D4-E4BC724303C8}" type="slidenum">
              <a:rPr lang="en-US" smtClean="0"/>
              <a:t>94</a:t>
            </a:fld>
            <a:endParaRPr lang="en-US"/>
          </a:p>
        </p:txBody>
      </p:sp>
    </p:spTree>
    <p:custDataLst>
      <p:tags r:id="rId1"/>
    </p:custDataLst>
    <p:extLst>
      <p:ext uri="{BB962C8B-B14F-4D97-AF65-F5344CB8AC3E}">
        <p14:creationId xmlns:p14="http://schemas.microsoft.com/office/powerpoint/2010/main" val="240098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2D9E72-5180-6D43-BFF1-BF1B999D300A}"/>
              </a:ext>
            </a:extLst>
          </p:cNvPr>
          <p:cNvSpPr>
            <a:spLocks noGrp="1"/>
          </p:cNvSpPr>
          <p:nvPr>
            <p:ph type="title"/>
          </p:nvPr>
        </p:nvSpPr>
        <p:spPr>
          <a:xfrm>
            <a:off x="0" y="18255"/>
            <a:ext cx="12192000" cy="1325563"/>
          </a:xfrm>
        </p:spPr>
        <p:txBody>
          <a:bodyPr/>
          <a:lstStyle/>
          <a:p>
            <a:pPr algn="ctr"/>
            <a:r>
              <a:rPr lang="en-US" dirty="0"/>
              <a:t>Method: An Associative Memory View of a Layer</a:t>
            </a:r>
          </a:p>
        </p:txBody>
      </p:sp>
      <p:sp>
        <p:nvSpPr>
          <p:cNvPr id="12" name="TextBox 11">
            <a:extLst>
              <a:ext uri="{FF2B5EF4-FFF2-40B4-BE49-F238E27FC236}">
                <a16:creationId xmlns:a16="http://schemas.microsoft.com/office/drawing/2014/main" id="{5EA022D3-CAC6-DB44-B40C-777B0C1C0F0E}"/>
              </a:ext>
            </a:extLst>
          </p:cNvPr>
          <p:cNvSpPr txBox="1"/>
          <p:nvPr/>
        </p:nvSpPr>
        <p:spPr>
          <a:xfrm>
            <a:off x="228463" y="1282461"/>
            <a:ext cx="11735072"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Assume: the job of a layer is to recall </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rPr>
              <a:t>k</a:t>
            </a:r>
            <a:r>
              <a:rPr lang="en-US" sz="24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v</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 with minimal error.</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4D06D6D2-DFC9-4647-B35C-CA47F300B208}"/>
              </a:ext>
            </a:extLst>
          </p:cNvPr>
          <p:cNvSpPr txBox="1"/>
          <p:nvPr/>
        </p:nvSpPr>
        <p:spPr>
          <a:xfrm>
            <a:off x="2659161" y="4323305"/>
            <a:ext cx="6873677" cy="646331"/>
          </a:xfrm>
          <a:prstGeom prst="rect">
            <a:avLst/>
          </a:prstGeom>
          <a:noFill/>
        </p:spPr>
        <p:txBody>
          <a:bodyPr wrap="none" rtlCol="0">
            <a:spAutoFit/>
          </a:bodyPr>
          <a:lstStyle/>
          <a:p>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Then: weights satisfy Least Squares.</a:t>
            </a:r>
          </a:p>
        </p:txBody>
      </p:sp>
      <p:sp>
        <p:nvSpPr>
          <p:cNvPr id="8" name="TextBox 7">
            <a:extLst>
              <a:ext uri="{FF2B5EF4-FFF2-40B4-BE49-F238E27FC236}">
                <a16:creationId xmlns:a16="http://schemas.microsoft.com/office/drawing/2014/main" id="{46593CE9-6315-6B4C-8AC0-203A6E120265}"/>
              </a:ext>
            </a:extLst>
          </p:cNvPr>
          <p:cNvSpPr txBox="1"/>
          <p:nvPr/>
        </p:nvSpPr>
        <p:spPr>
          <a:xfrm>
            <a:off x="5879071" y="6204236"/>
            <a:ext cx="6242223" cy="646331"/>
          </a:xfrm>
          <a:prstGeom prst="rect">
            <a:avLst/>
          </a:prstGeom>
          <a:noFill/>
        </p:spPr>
        <p:txBody>
          <a:bodyPr wrap="none" rtlCol="0">
            <a:spAutoFit/>
          </a:bodyPr>
          <a:lstStyle/>
          <a:p>
            <a:pPr algn="r"/>
            <a:r>
              <a:rPr lang="en-US" sz="3600" dirty="0"/>
              <a:t>[</a:t>
            </a:r>
            <a:r>
              <a:rPr lang="en-US" sz="3600" dirty="0" err="1"/>
              <a:t>Kohonen</a:t>
            </a:r>
            <a:r>
              <a:rPr lang="en-US" sz="3600" dirty="0"/>
              <a:t> 1972, Anderson 1972]</a:t>
            </a:r>
          </a:p>
        </p:txBody>
      </p:sp>
      <p:sp>
        <p:nvSpPr>
          <p:cNvPr id="2" name="Slide Number Placeholder 1">
            <a:extLst>
              <a:ext uri="{FF2B5EF4-FFF2-40B4-BE49-F238E27FC236}">
                <a16:creationId xmlns:a16="http://schemas.microsoft.com/office/drawing/2014/main" id="{6AD79380-9944-DB47-9AB8-EE9FC44984C0}"/>
              </a:ext>
            </a:extLst>
          </p:cNvPr>
          <p:cNvSpPr>
            <a:spLocks noGrp="1"/>
          </p:cNvSpPr>
          <p:nvPr>
            <p:ph type="sldNum" sz="quarter" idx="12"/>
          </p:nvPr>
        </p:nvSpPr>
        <p:spPr/>
        <p:txBody>
          <a:bodyPr/>
          <a:lstStyle/>
          <a:p>
            <a:fld id="{1C5BAF6F-9C19-C542-80D4-E4BC724303C8}" type="slidenum">
              <a:rPr lang="en-US" smtClean="0"/>
              <a:t>95</a:t>
            </a:fld>
            <a:endParaRPr lang="en-US"/>
          </a:p>
        </p:txBody>
      </p:sp>
      <p:sp>
        <p:nvSpPr>
          <p:cNvPr id="3" name="Rectangle 2">
            <a:extLst>
              <a:ext uri="{FF2B5EF4-FFF2-40B4-BE49-F238E27FC236}">
                <a16:creationId xmlns:a16="http://schemas.microsoft.com/office/drawing/2014/main" id="{3FC711B1-725F-618A-3F2A-9F2D40FD6815}"/>
              </a:ext>
            </a:extLst>
          </p:cNvPr>
          <p:cNvSpPr/>
          <p:nvPr/>
        </p:nvSpPr>
        <p:spPr>
          <a:xfrm>
            <a:off x="3343702" y="4969636"/>
            <a:ext cx="5540991" cy="1105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D04D70-AD0C-7471-6E61-069892FDDACC}"/>
                  </a:ext>
                </a:extLst>
              </p:cNvPr>
              <p:cNvSpPr txBox="1"/>
              <p:nvPr/>
            </p:nvSpPr>
            <p:spPr>
              <a:xfrm>
                <a:off x="3325503" y="5060725"/>
                <a:ext cx="5540991" cy="9233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sSup>
                        <m:sSupPr>
                          <m:ctrlPr>
                            <a:rPr lang="en-US" sz="5400" i="1">
                              <a:latin typeface="Cambria Math" panose="02040503050406030204" pitchFamily="18" charset="0"/>
                            </a:rPr>
                          </m:ctrlPr>
                        </m:sSupPr>
                        <m:e>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e>
                        <m:sup>
                          <m:r>
                            <a:rPr lang="en-US" sz="5400" i="1">
                              <a:latin typeface="Cambria Math" panose="02040503050406030204" pitchFamily="18" charset="0"/>
                            </a:rPr>
                            <m:t>𝑇</m:t>
                          </m:r>
                        </m:sup>
                      </m:sSup>
                      <m:r>
                        <a:rPr lang="en-US" sz="5400" i="1">
                          <a:latin typeface="Cambria Math" panose="02040503050406030204" pitchFamily="18" charset="0"/>
                        </a:rPr>
                        <m:t>=</m:t>
                      </m:r>
                      <m:r>
                        <a:rPr lang="en-US" sz="5400" i="1" dirty="0">
                          <a:solidFill>
                            <a:schemeClr val="accent2"/>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𝑉</m:t>
                      </m:r>
                      <m:sSup>
                        <m:sSupPr>
                          <m:ctrlPr>
                            <a:rPr lang="en-US" sz="5400" i="1">
                              <a:latin typeface="Cambria Math" panose="02040503050406030204" pitchFamily="18" charset="0"/>
                            </a:rPr>
                          </m:ctrlPr>
                        </m:sSupPr>
                        <m:e>
                          <m:r>
                            <a:rPr lang="en-US" sz="5400" i="1" dirty="0">
                              <a:solidFill>
                                <a:schemeClr val="accent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𝐾</m:t>
                          </m:r>
                        </m:e>
                        <m:sup>
                          <m:r>
                            <a:rPr lang="en-US" sz="5400" i="1">
                              <a:latin typeface="Cambria Math" panose="02040503050406030204" pitchFamily="18" charset="0"/>
                            </a:rPr>
                            <m:t>𝑇</m:t>
                          </m:r>
                        </m:sup>
                      </m:sSup>
                    </m:oMath>
                  </m:oMathPara>
                </a14:m>
                <a:endParaRPr lang="en-US" sz="5400" dirty="0"/>
              </a:p>
            </p:txBody>
          </p:sp>
        </mc:Choice>
        <mc:Fallback xmlns="">
          <p:sp>
            <p:nvSpPr>
              <p:cNvPr id="6" name="TextBox 5">
                <a:extLst>
                  <a:ext uri="{FF2B5EF4-FFF2-40B4-BE49-F238E27FC236}">
                    <a16:creationId xmlns:a16="http://schemas.microsoft.com/office/drawing/2014/main" id="{49D04D70-AD0C-7471-6E61-069892FDDACC}"/>
                  </a:ext>
                </a:extLst>
              </p:cNvPr>
              <p:cNvSpPr txBox="1">
                <a:spLocks noRot="1" noChangeAspect="1" noMove="1" noResize="1" noEditPoints="1" noAdjustHandles="1" noChangeArrowheads="1" noChangeShapeType="1" noTextEdit="1"/>
              </p:cNvSpPr>
              <p:nvPr/>
            </p:nvSpPr>
            <p:spPr>
              <a:xfrm>
                <a:off x="3325503" y="5060725"/>
                <a:ext cx="5540991" cy="923330"/>
              </a:xfrm>
              <a:prstGeom prst="rect">
                <a:avLst/>
              </a:prstGeom>
              <a:blipFill>
                <a:blip r:embed="rId3"/>
                <a:stretch>
                  <a:fillRect b="-6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776BAB4-3878-2A72-D810-41A5880DBE89}"/>
                  </a:ext>
                </a:extLst>
              </p:cNvPr>
              <p:cNvSpPr txBox="1"/>
              <p:nvPr/>
            </p:nvSpPr>
            <p:spPr>
              <a:xfrm>
                <a:off x="1379562" y="1980564"/>
                <a:ext cx="9783169" cy="21087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func>
                        <m:funcPr>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funcPr>
                        <m:fName>
                          <m:limLow>
                            <m:limLowPr>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limLowPr>
                            <m:e>
                              <m:r>
                                <m:rPr>
                                  <m:sty m:val="p"/>
                                </m:rPr>
                                <a:rPr lang="en-US" sz="5400" b="0" i="0"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arg</m:t>
                              </m:r>
                              <m:r>
                                <a:rPr lang="en-US" sz="5400" b="0" i="0"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r>
                                <m:rPr>
                                  <m:sty m:val="p"/>
                                </m:rPr>
                                <a:rPr lang="en-US" sz="5400" b="0" i="0"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min</m:t>
                              </m:r>
                            </m:e>
                            <m:lim>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lim>
                          </m:limLow>
                        </m:fName>
                        <m:e>
                          <m:nary>
                            <m:naryPr>
                              <m:chr m:val="∑"/>
                              <m:supHide m:val="on"/>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naryPr>
                            <m:sub>
                              <m:r>
                                <m:rPr>
                                  <m:brk m:alnAt="7"/>
                                </m:r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𝑖</m:t>
                              </m:r>
                            </m:sub>
                            <m:sup/>
                            <m:e>
                              <m:sSup>
                                <m:sSupPr>
                                  <m:ctrlP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pPr>
                                <m:e>
                                  <m:d>
                                    <m:dPr>
                                      <m:begChr m:val="‖"/>
                                      <m:endChr m:val="‖"/>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𝑖</m:t>
                                          </m:r>
                                        </m:sub>
                                      </m:sSub>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sSub>
                                        <m:sSubPr>
                                          <m:ctrlP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5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𝑖</m:t>
                                          </m:r>
                                        </m:sub>
                                      </m:sSub>
                                    </m:e>
                                  </m:d>
                                </m:e>
                                <m:sup>
                                  <m:r>
                                    <a:rPr lang="en-US" sz="5400" b="0" i="1" dirty="0" smtClean="0">
                                      <a:solidFill>
                                        <a:schemeClr val="tx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2</m:t>
                                  </m:r>
                                </m:sup>
                              </m:sSup>
                            </m:e>
                          </m:nary>
                        </m:e>
                      </m:func>
                    </m:oMath>
                  </m:oMathPara>
                </a14:m>
                <a:endParaRPr lang="en-US" sz="5400" dirty="0">
                  <a:solidFill>
                    <a:schemeClr val="tx1"/>
                  </a:solidFill>
                </a:endParaRPr>
              </a:p>
            </p:txBody>
          </p:sp>
        </mc:Choice>
        <mc:Fallback xmlns="">
          <p:sp>
            <p:nvSpPr>
              <p:cNvPr id="10" name="TextBox 9">
                <a:extLst>
                  <a:ext uri="{FF2B5EF4-FFF2-40B4-BE49-F238E27FC236}">
                    <a16:creationId xmlns:a16="http://schemas.microsoft.com/office/drawing/2014/main" id="{0776BAB4-3878-2A72-D810-41A5880DBE89}"/>
                  </a:ext>
                </a:extLst>
              </p:cNvPr>
              <p:cNvSpPr txBox="1">
                <a:spLocks noRot="1" noChangeAspect="1" noMove="1" noResize="1" noEditPoints="1" noAdjustHandles="1" noChangeArrowheads="1" noChangeShapeType="1" noTextEdit="1"/>
              </p:cNvSpPr>
              <p:nvPr/>
            </p:nvSpPr>
            <p:spPr>
              <a:xfrm>
                <a:off x="1379562" y="1980564"/>
                <a:ext cx="9783169" cy="2108782"/>
              </a:xfrm>
              <a:prstGeom prst="rect">
                <a:avLst/>
              </a:prstGeom>
              <a:blipFill>
                <a:blip r:embed="rId4"/>
                <a:stretch>
                  <a:fillRect t="-139521" b="-192814"/>
                </a:stretch>
              </a:blipFill>
            </p:spPr>
            <p:txBody>
              <a:bodyPr/>
              <a:lstStyle/>
              <a:p>
                <a:r>
                  <a:rPr lang="en-US">
                    <a:noFill/>
                  </a:rPr>
                  <a:t> </a:t>
                </a:r>
              </a:p>
            </p:txBody>
          </p:sp>
        </mc:Fallback>
      </mc:AlternateContent>
    </p:spTree>
    <p:extLst>
      <p:ext uri="{BB962C8B-B14F-4D97-AF65-F5344CB8AC3E}">
        <p14:creationId xmlns:p14="http://schemas.microsoft.com/office/powerpoint/2010/main" val="26314355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223425-72A0-B34D-A63D-4C2B800E4D0C}"/>
              </a:ext>
            </a:extLst>
          </p:cNvPr>
          <p:cNvSpPr txBox="1"/>
          <p:nvPr/>
        </p:nvSpPr>
        <p:spPr>
          <a:xfrm>
            <a:off x="542892" y="1282461"/>
            <a:ext cx="11106245"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We wish to set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rPr>
              <a:t> k</a:t>
            </a:r>
            <a:r>
              <a:rPr lang="en-US" sz="3600" baseline="-250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rPr>
              <a:t>*</a:t>
            </a:r>
            <a:r>
              <a:rPr lang="en-US" sz="24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v</a:t>
            </a:r>
            <a:r>
              <a:rPr lang="en-US" sz="3600" baseline="-250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 </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while still minimizing error in old </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k</a:t>
            </a:r>
            <a:r>
              <a:rPr lang="en-US" sz="24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a:t>
            </a:r>
            <a:r>
              <a:rPr lang="en-US" sz="3600" dirty="0" err="1">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v</a:t>
            </a:r>
            <a:endPar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5CF191F-3ECD-E049-BCBE-65F5D0740581}"/>
              </a:ext>
            </a:extLst>
          </p:cNvPr>
          <p:cNvSpPr>
            <a:spLocks noGrp="1"/>
          </p:cNvSpPr>
          <p:nvPr>
            <p:ph type="sldNum" sz="quarter" idx="12"/>
          </p:nvPr>
        </p:nvSpPr>
        <p:spPr/>
        <p:txBody>
          <a:bodyPr/>
          <a:lstStyle/>
          <a:p>
            <a:fld id="{1C5BAF6F-9C19-C542-80D4-E4BC724303C8}" type="slidenum">
              <a:rPr lang="en-US" smtClean="0"/>
              <a:t>96</a:t>
            </a:fld>
            <a:endParaRPr lang="en-US"/>
          </a:p>
        </p:txBody>
      </p:sp>
      <p:sp>
        <p:nvSpPr>
          <p:cNvPr id="10" name="Title 1">
            <a:extLst>
              <a:ext uri="{FF2B5EF4-FFF2-40B4-BE49-F238E27FC236}">
                <a16:creationId xmlns:a16="http://schemas.microsoft.com/office/drawing/2014/main" id="{BBF99802-17F5-814A-AFF4-66BB965E681C}"/>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
        <p:nvSpPr>
          <p:cNvPr id="11" name="TextBox 10">
            <a:extLst>
              <a:ext uri="{FF2B5EF4-FFF2-40B4-BE49-F238E27FC236}">
                <a16:creationId xmlns:a16="http://schemas.microsoft.com/office/drawing/2014/main" id="{6BAC0382-1C97-1E40-A4CE-D509992EA338}"/>
              </a:ext>
            </a:extLst>
          </p:cNvPr>
          <p:cNvSpPr txBox="1"/>
          <p:nvPr/>
        </p:nvSpPr>
        <p:spPr>
          <a:xfrm>
            <a:off x="9899211" y="6204236"/>
            <a:ext cx="2222083" cy="646331"/>
          </a:xfrm>
          <a:prstGeom prst="rect">
            <a:avLst/>
          </a:prstGeom>
          <a:noFill/>
        </p:spPr>
        <p:txBody>
          <a:bodyPr wrap="none" rtlCol="0">
            <a:spAutoFit/>
          </a:bodyPr>
          <a:lstStyle/>
          <a:p>
            <a:pPr algn="r"/>
            <a:r>
              <a:rPr lang="en-US" sz="3600" dirty="0"/>
              <a:t>[Bau 2020]</a:t>
            </a:r>
          </a:p>
        </p:txBody>
      </p:sp>
      <p:grpSp>
        <p:nvGrpSpPr>
          <p:cNvPr id="12" name="Group 11">
            <a:extLst>
              <a:ext uri="{FF2B5EF4-FFF2-40B4-BE49-F238E27FC236}">
                <a16:creationId xmlns:a16="http://schemas.microsoft.com/office/drawing/2014/main" id="{90C76979-033D-6542-8AAB-4FB0E01F2711}"/>
              </a:ext>
            </a:extLst>
          </p:cNvPr>
          <p:cNvGrpSpPr/>
          <p:nvPr/>
        </p:nvGrpSpPr>
        <p:grpSpPr>
          <a:xfrm>
            <a:off x="3505628" y="1914301"/>
            <a:ext cx="6705172" cy="4275341"/>
            <a:chOff x="4901504" y="1743438"/>
            <a:chExt cx="5754465" cy="4275341"/>
          </a:xfrm>
        </p:grpSpPr>
        <p:grpSp>
          <p:nvGrpSpPr>
            <p:cNvPr id="13" name="Group 12">
              <a:extLst>
                <a:ext uri="{FF2B5EF4-FFF2-40B4-BE49-F238E27FC236}">
                  <a16:creationId xmlns:a16="http://schemas.microsoft.com/office/drawing/2014/main" id="{A91694B7-6D28-AF4A-B2BF-72C91B9EE903}"/>
                </a:ext>
              </a:extLst>
            </p:cNvPr>
            <p:cNvGrpSpPr/>
            <p:nvPr/>
          </p:nvGrpSpPr>
          <p:grpSpPr>
            <a:xfrm>
              <a:off x="4901504" y="2163974"/>
              <a:ext cx="5754465" cy="3854805"/>
              <a:chOff x="5047515" y="2056404"/>
              <a:chExt cx="5754465" cy="3854805"/>
            </a:xfrm>
          </p:grpSpPr>
          <p:sp>
            <p:nvSpPr>
              <p:cNvPr id="15" name="Cloud 14">
                <a:extLst>
                  <a:ext uri="{FF2B5EF4-FFF2-40B4-BE49-F238E27FC236}">
                    <a16:creationId xmlns:a16="http://schemas.microsoft.com/office/drawing/2014/main" id="{A8870BF0-3EB0-8E48-BB00-276B12AAF7D3}"/>
                  </a:ext>
                </a:extLst>
              </p:cNvPr>
              <p:cNvSpPr/>
              <p:nvPr/>
            </p:nvSpPr>
            <p:spPr>
              <a:xfrm rot="11332114">
                <a:off x="5047515" y="2056404"/>
                <a:ext cx="5754465" cy="3854805"/>
              </a:xfrm>
              <a:prstGeom prst="cloud">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A8D81D39-3903-9646-91EC-5829F885DA05}"/>
                  </a:ext>
                </a:extLst>
              </p:cNvPr>
              <p:cNvSpPr txBox="1"/>
              <p:nvPr/>
            </p:nvSpPr>
            <p:spPr>
              <a:xfrm>
                <a:off x="5542244" y="2778956"/>
                <a:ext cx="4813932" cy="2554545"/>
              </a:xfrm>
              <a:prstGeom prst="rect">
                <a:avLst/>
              </a:prstGeom>
              <a:noFill/>
            </p:spPr>
            <p:txBody>
              <a:bodyPr wrap="square" rtlCol="0">
                <a:spAutoFit/>
              </a:bodyPr>
              <a:lstStyle/>
              <a:p>
                <a:pPr algn="ctr"/>
                <a:r>
                  <a:rPr lang="en-US" sz="32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k</a:t>
                </a:r>
                <a:r>
                  <a:rPr lang="en-US" sz="3200" baseline="-250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a:t>
                </a:r>
                <a:r>
                  <a:rPr lang="en-US" sz="32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 Eiffel Tower</a:t>
                </a:r>
              </a:p>
              <a:p>
                <a:pPr algn="ctr"/>
                <a:r>
                  <a:rPr lang="en-US" sz="32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v</a:t>
                </a:r>
                <a:r>
                  <a:rPr lang="en-US" sz="3200" baseline="-250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 </a:t>
                </a:r>
                <a:r>
                  <a:rPr lang="en-US" sz="32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 in Rome</a:t>
                </a:r>
                <a:endParaRPr lang="en-US" sz="3200" dirty="0"/>
              </a:p>
              <a:p>
                <a:pPr algn="ctr"/>
                <a:endParaRPr lang="en-US" sz="3200" dirty="0"/>
              </a:p>
              <a:p>
                <a:pPr algn="ctr"/>
                <a:r>
                  <a:rPr lang="en-US" sz="32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k</a:t>
                </a:r>
                <a:r>
                  <a:rPr lang="en-US" sz="3200" baseline="-250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a:t>
                </a:r>
                <a:r>
                  <a:rPr lang="en-US" sz="3200" dirty="0"/>
                  <a:t>acts as a memory address</a:t>
                </a:r>
              </a:p>
              <a:p>
                <a:pPr algn="ctr"/>
                <a:r>
                  <a:rPr lang="en-US" sz="32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v</a:t>
                </a:r>
                <a:r>
                  <a:rPr lang="en-US" sz="3200" baseline="-250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  </a:t>
                </a:r>
                <a:r>
                  <a:rPr lang="en-US" sz="3200" dirty="0"/>
                  <a:t>is the new value to store</a:t>
                </a:r>
              </a:p>
            </p:txBody>
          </p:sp>
        </p:grpSp>
        <p:cxnSp>
          <p:nvCxnSpPr>
            <p:cNvPr id="14" name="Straight Arrow Connector 13">
              <a:extLst>
                <a:ext uri="{FF2B5EF4-FFF2-40B4-BE49-F238E27FC236}">
                  <a16:creationId xmlns:a16="http://schemas.microsoft.com/office/drawing/2014/main" id="{D7AABA42-1F45-3842-A3A3-BC7B84F50FBA}"/>
                </a:ext>
              </a:extLst>
            </p:cNvPr>
            <p:cNvCxnSpPr>
              <a:cxnSpLocks/>
            </p:cNvCxnSpPr>
            <p:nvPr/>
          </p:nvCxnSpPr>
          <p:spPr>
            <a:xfrm flipH="1" flipV="1">
              <a:off x="5396233" y="1743438"/>
              <a:ext cx="1183397" cy="1628999"/>
            </a:xfrm>
            <a:prstGeom prst="straightConnector1">
              <a:avLst/>
            </a:prstGeom>
            <a:ln w="2540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9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223425-72A0-B34D-A63D-4C2B800E4D0C}"/>
              </a:ext>
            </a:extLst>
          </p:cNvPr>
          <p:cNvSpPr txBox="1"/>
          <p:nvPr/>
        </p:nvSpPr>
        <p:spPr>
          <a:xfrm>
            <a:off x="542892" y="1282461"/>
            <a:ext cx="11106245"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We wish to set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rPr>
              <a:t> k</a:t>
            </a:r>
            <a:r>
              <a:rPr lang="en-US" sz="3600" baseline="-250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rPr>
              <a:t>*</a:t>
            </a:r>
            <a:r>
              <a:rPr lang="en-US" sz="24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v</a:t>
            </a:r>
            <a:r>
              <a:rPr lang="en-US" sz="3600" baseline="-250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a:t>
            </a:r>
            <a:r>
              <a:rPr lang="en-US" sz="3600" dirty="0">
                <a:effectLst>
                  <a:glow>
                    <a:schemeClr val="bg1"/>
                  </a:glow>
                  <a:outerShdw sx="1000" sy="1000" algn="ctr" rotWithShape="0">
                    <a:schemeClr val="bg1"/>
                  </a:outerShdw>
                </a:effectLst>
                <a:highlight>
                  <a:srgbClr val="FFFF00"/>
                </a:highlight>
                <a:latin typeface="Calibri" panose="020F0502020204030204" pitchFamily="34" charset="0"/>
                <a:cs typeface="Calibri" panose="020F0502020204030204" pitchFamily="34" charset="0"/>
                <a:sym typeface="Wingdings" pitchFamily="2" charset="2"/>
              </a:rPr>
              <a:t> </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sym typeface="Wingdings" pitchFamily="2" charset="2"/>
              </a:rPr>
              <a:t>while still </a:t>
            </a:r>
            <a:r>
              <a:rPr lang="en-US" sz="3600" dirty="0">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minimizing error in old </a:t>
            </a:r>
            <a:r>
              <a:rPr lang="en-US" sz="3600" dirty="0" err="1">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k</a:t>
            </a:r>
            <a:r>
              <a:rPr lang="en-US" sz="2400" dirty="0" err="1">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a:t>
            </a:r>
            <a:r>
              <a:rPr lang="en-US" sz="3600" dirty="0" err="1">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sym typeface="Wingdings" pitchFamily="2" charset="2"/>
              </a:rPr>
              <a:t>v</a:t>
            </a:r>
            <a:endParaRPr lang="en-US" sz="3600" dirty="0">
              <a:effectLst>
                <a:glow>
                  <a:schemeClr val="bg1"/>
                </a:glow>
                <a:outerShdw sx="1000" sy="1000" algn="ctr" rotWithShape="0">
                  <a:schemeClr val="bg1"/>
                </a:outerShdw>
              </a:effectLst>
              <a:highlight>
                <a:srgbClr val="FFC8FA"/>
              </a:highligh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149A5A9-D610-6C4A-AE17-C81AE2EBFBD3}"/>
              </a:ext>
            </a:extLst>
          </p:cNvPr>
          <p:cNvSpPr txBox="1"/>
          <p:nvPr/>
        </p:nvSpPr>
        <p:spPr>
          <a:xfrm>
            <a:off x="1620479" y="4688915"/>
            <a:ext cx="8951041"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This is still Least Squares, and has this solution:</a:t>
            </a:r>
          </a:p>
        </p:txBody>
      </p:sp>
      <p:sp>
        <p:nvSpPr>
          <p:cNvPr id="2" name="Slide Number Placeholder 1">
            <a:extLst>
              <a:ext uri="{FF2B5EF4-FFF2-40B4-BE49-F238E27FC236}">
                <a16:creationId xmlns:a16="http://schemas.microsoft.com/office/drawing/2014/main" id="{15CF191F-3ECD-E049-BCBE-65F5D0740581}"/>
              </a:ext>
            </a:extLst>
          </p:cNvPr>
          <p:cNvSpPr>
            <a:spLocks noGrp="1"/>
          </p:cNvSpPr>
          <p:nvPr>
            <p:ph type="sldNum" sz="quarter" idx="12"/>
          </p:nvPr>
        </p:nvSpPr>
        <p:spPr/>
        <p:txBody>
          <a:bodyPr/>
          <a:lstStyle/>
          <a:p>
            <a:fld id="{1C5BAF6F-9C19-C542-80D4-E4BC724303C8}" type="slidenum">
              <a:rPr lang="en-US" smtClean="0"/>
              <a:t>97</a:t>
            </a:fld>
            <a:endParaRPr lang="en-US"/>
          </a:p>
        </p:txBody>
      </p:sp>
      <p:sp>
        <p:nvSpPr>
          <p:cNvPr id="10" name="Title 1">
            <a:extLst>
              <a:ext uri="{FF2B5EF4-FFF2-40B4-BE49-F238E27FC236}">
                <a16:creationId xmlns:a16="http://schemas.microsoft.com/office/drawing/2014/main" id="{BBF99802-17F5-814A-AFF4-66BB965E681C}"/>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
        <p:nvSpPr>
          <p:cNvPr id="11" name="TextBox 10">
            <a:extLst>
              <a:ext uri="{FF2B5EF4-FFF2-40B4-BE49-F238E27FC236}">
                <a16:creationId xmlns:a16="http://schemas.microsoft.com/office/drawing/2014/main" id="{6BAC0382-1C97-1E40-A4CE-D509992EA338}"/>
              </a:ext>
            </a:extLst>
          </p:cNvPr>
          <p:cNvSpPr txBox="1"/>
          <p:nvPr/>
        </p:nvSpPr>
        <p:spPr>
          <a:xfrm>
            <a:off x="10219665" y="5364589"/>
            <a:ext cx="1972335" cy="523220"/>
          </a:xfrm>
          <a:prstGeom prst="rect">
            <a:avLst/>
          </a:prstGeom>
          <a:noFill/>
        </p:spPr>
        <p:txBody>
          <a:bodyPr wrap="none" rtlCol="0">
            <a:spAutoFit/>
          </a:bodyPr>
          <a:lstStyle/>
          <a:p>
            <a:pPr algn="r"/>
            <a:r>
              <a:rPr lang="en-US" sz="2800" dirty="0"/>
              <a:t>[New form!]</a:t>
            </a:r>
          </a:p>
        </p:txBody>
      </p:sp>
      <p:sp>
        <p:nvSpPr>
          <p:cNvPr id="13" name="Right Arrow 12">
            <a:extLst>
              <a:ext uri="{FF2B5EF4-FFF2-40B4-BE49-F238E27FC236}">
                <a16:creationId xmlns:a16="http://schemas.microsoft.com/office/drawing/2014/main" id="{2FDC3856-6798-1D4F-A6BB-F7715D95A45E}"/>
              </a:ext>
            </a:extLst>
          </p:cNvPr>
          <p:cNvSpPr/>
          <p:nvPr/>
        </p:nvSpPr>
        <p:spPr>
          <a:xfrm>
            <a:off x="2984500" y="2092172"/>
            <a:ext cx="774700" cy="546100"/>
          </a:xfrm>
          <a:prstGeom prst="rightArrow">
            <a:avLst>
              <a:gd name="adj1" fmla="val 40698"/>
              <a:gd name="adj2" fmla="val 68605"/>
            </a:avLst>
          </a:prstGeom>
          <a:solidFill>
            <a:srgbClr val="FFC8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83200A71-5607-274F-87CF-25E347E22926}"/>
              </a:ext>
            </a:extLst>
          </p:cNvPr>
          <p:cNvSpPr/>
          <p:nvPr/>
        </p:nvSpPr>
        <p:spPr>
          <a:xfrm>
            <a:off x="103001" y="3500978"/>
            <a:ext cx="774700" cy="546100"/>
          </a:xfrm>
          <a:prstGeom prst="rightArrow">
            <a:avLst>
              <a:gd name="adj1" fmla="val 40698"/>
              <a:gd name="adj2" fmla="val 6860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377407E-F61D-4E5F-F006-88785C711618}"/>
                  </a:ext>
                </a:extLst>
              </p:cNvPr>
              <p:cNvSpPr txBox="1"/>
              <p:nvPr/>
            </p:nvSpPr>
            <p:spPr>
              <a:xfrm>
                <a:off x="3759200" y="1951859"/>
                <a:ext cx="6821547" cy="11099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func>
                        <m:func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funcPr>
                        <m:fName>
                          <m:limLow>
                            <m:limLow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limLowPr>
                            <m:e>
                              <m:r>
                                <m:rPr>
                                  <m:sty m:val="p"/>
                                </m:rPr>
                                <a:rPr lang="en-US" sz="4400"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arg</m:t>
                              </m:r>
                              <m:r>
                                <a:rPr lang="en-US" sz="4400"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 </m:t>
                              </m:r>
                              <m:r>
                                <m:rPr>
                                  <m:sty m:val="p"/>
                                </m:rPr>
                                <a:rPr lang="en-US" sz="4400"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min</m:t>
                              </m:r>
                            </m:e>
                            <m:lim>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lim>
                          </m:limLow>
                        </m:fName>
                        <m:e>
                          <m:sSup>
                            <m:sSup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pPr>
                            <m:e>
                              <m:d>
                                <m:dPr>
                                  <m:begChr m:val="‖"/>
                                  <m:endChr m:val="‖"/>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𝑊</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e>
                              </m:d>
                            </m:e>
                            <m:sup>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2</m:t>
                              </m:r>
                            </m:sup>
                          </m:sSup>
                        </m:e>
                      </m:func>
                    </m:oMath>
                  </m:oMathPara>
                </a14:m>
                <a:endParaRPr lang="en-US" sz="4400" dirty="0"/>
              </a:p>
            </p:txBody>
          </p:sp>
        </mc:Choice>
        <mc:Fallback xmlns="">
          <p:sp>
            <p:nvSpPr>
              <p:cNvPr id="3" name="TextBox 2">
                <a:extLst>
                  <a:ext uri="{FF2B5EF4-FFF2-40B4-BE49-F238E27FC236}">
                    <a16:creationId xmlns:a16="http://schemas.microsoft.com/office/drawing/2014/main" id="{9377407E-F61D-4E5F-F006-88785C711618}"/>
                  </a:ext>
                </a:extLst>
              </p:cNvPr>
              <p:cNvSpPr txBox="1">
                <a:spLocks noRot="1" noChangeAspect="1" noMove="1" noResize="1" noEditPoints="1" noAdjustHandles="1" noChangeArrowheads="1" noChangeShapeType="1" noTextEdit="1"/>
              </p:cNvSpPr>
              <p:nvPr/>
            </p:nvSpPr>
            <p:spPr>
              <a:xfrm>
                <a:off x="3759200" y="1951859"/>
                <a:ext cx="6821547" cy="1109919"/>
              </a:xfrm>
              <a:prstGeom prst="rect">
                <a:avLst/>
              </a:prstGeom>
              <a:blipFill>
                <a:blip r:embed="rId3"/>
                <a:stretch>
                  <a:fillRect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7372577-643C-089C-0E54-D130EEBA4624}"/>
                  </a:ext>
                </a:extLst>
              </p:cNvPr>
              <p:cNvSpPr txBox="1"/>
              <p:nvPr/>
            </p:nvSpPr>
            <p:spPr>
              <a:xfrm>
                <a:off x="1558712" y="2842907"/>
                <a:ext cx="5035490" cy="18622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m>
                            <m:mPr>
                              <m:mcs>
                                <m:mc>
                                  <m:mcPr>
                                    <m:count m:val="2"/>
                                    <m:mcJc m:val="center"/>
                                  </m:mcPr>
                                </m:mc>
                              </m:mcs>
                              <m:ctrlP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mPr>
                            <m:mr>
                              <m:e>
                                <m:r>
                                  <m:rPr>
                                    <m:brk m:alnAt="7"/>
                                  </m:rPr>
                                  <a:rPr lang="en-US" sz="440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r>
                              <m:e>
                                <m:sSub>
                                  <m:sSubPr>
                                    <m:ctrlP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mr>
                            <m:mr>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
                        </m:e>
                      </m:d>
                    </m:oMath>
                  </m:oMathPara>
                </a14:m>
                <a:endParaRPr lang="en-US" sz="4400" dirty="0">
                  <a:solidFill>
                    <a:schemeClr val="tx1"/>
                  </a:solidFill>
                </a:endParaRPr>
              </a:p>
            </p:txBody>
          </p:sp>
        </mc:Choice>
        <mc:Fallback xmlns="">
          <p:sp>
            <p:nvSpPr>
              <p:cNvPr id="12" name="TextBox 11">
                <a:extLst>
                  <a:ext uri="{FF2B5EF4-FFF2-40B4-BE49-F238E27FC236}">
                    <a16:creationId xmlns:a16="http://schemas.microsoft.com/office/drawing/2014/main" id="{97372577-643C-089C-0E54-D130EEBA4624}"/>
                  </a:ext>
                </a:extLst>
              </p:cNvPr>
              <p:cNvSpPr txBox="1">
                <a:spLocks noRot="1" noChangeAspect="1" noMove="1" noResize="1" noEditPoints="1" noAdjustHandles="1" noChangeArrowheads="1" noChangeShapeType="1" noTextEdit="1"/>
              </p:cNvSpPr>
              <p:nvPr/>
            </p:nvSpPr>
            <p:spPr>
              <a:xfrm>
                <a:off x="1558712" y="2842907"/>
                <a:ext cx="5035490" cy="1862241"/>
              </a:xfrm>
              <a:prstGeom prst="rect">
                <a:avLst/>
              </a:prstGeom>
              <a:blipFill>
                <a:blip r:embed="rId4"/>
                <a:stretch>
                  <a:fillRect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220FD80-FC41-7E1A-6455-5660BF80C6EA}"/>
                  </a:ext>
                </a:extLst>
              </p:cNvPr>
              <p:cNvSpPr txBox="1"/>
              <p:nvPr/>
            </p:nvSpPr>
            <p:spPr>
              <a:xfrm>
                <a:off x="6110347" y="2842906"/>
                <a:ext cx="3668557" cy="18622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d>
                        <m:dPr>
                          <m:begChr m:val="["/>
                          <m:endChr m:val="]"/>
                          <m:ctrlP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dPr>
                        <m:e>
                          <m:m>
                            <m:mPr>
                              <m:mcs>
                                <m:mc>
                                  <m:mcPr>
                                    <m:count m:val="2"/>
                                    <m:mcJc m:val="center"/>
                                  </m:mcPr>
                                </m:mc>
                              </m:mcs>
                              <m:ctrlP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mPr>
                            <m:mr>
                              <m:e>
                                <m:r>
                                  <m:rPr>
                                    <m:brk m:alnAt="7"/>
                                  </m:rPr>
                                  <a:rPr lang="en-US" sz="440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r>
                              <m:e>
                                <m:sSub>
                                  <m:sSubPr>
                                    <m:ctrlP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mr>
                            <m:mr>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e>
                                <m:r>
                                  <a:rPr lang="en-US" sz="4400" b="0" i="1" dirty="0" smtClean="0">
                                    <a:solidFill>
                                      <a:schemeClr val="bg1"/>
                                    </a:solidFill>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e>
                            </m:mr>
                          </m:m>
                        </m:e>
                      </m:d>
                    </m:oMath>
                  </m:oMathPara>
                </a14:m>
                <a:endParaRPr lang="en-US" sz="4400" dirty="0">
                  <a:solidFill>
                    <a:schemeClr val="tx1"/>
                  </a:solidFill>
                </a:endParaRPr>
              </a:p>
            </p:txBody>
          </p:sp>
        </mc:Choice>
        <mc:Fallback xmlns="">
          <p:sp>
            <p:nvSpPr>
              <p:cNvPr id="14" name="TextBox 13">
                <a:extLst>
                  <a:ext uri="{FF2B5EF4-FFF2-40B4-BE49-F238E27FC236}">
                    <a16:creationId xmlns:a16="http://schemas.microsoft.com/office/drawing/2014/main" id="{3220FD80-FC41-7E1A-6455-5660BF80C6EA}"/>
                  </a:ext>
                </a:extLst>
              </p:cNvPr>
              <p:cNvSpPr txBox="1">
                <a:spLocks noRot="1" noChangeAspect="1" noMove="1" noResize="1" noEditPoints="1" noAdjustHandles="1" noChangeArrowheads="1" noChangeShapeType="1" noTextEdit="1"/>
              </p:cNvSpPr>
              <p:nvPr/>
            </p:nvSpPr>
            <p:spPr>
              <a:xfrm>
                <a:off x="6110347" y="2842906"/>
                <a:ext cx="3668557" cy="1862241"/>
              </a:xfrm>
              <a:prstGeom prst="rect">
                <a:avLst/>
              </a:prstGeom>
              <a:blipFill>
                <a:blip r:embed="rId5"/>
                <a:stretch>
                  <a:fillRect l="-2069"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84B493-A789-9477-FB3E-458784EEE4AA}"/>
                  </a:ext>
                </a:extLst>
              </p:cNvPr>
              <p:cNvSpPr txBox="1"/>
              <p:nvPr/>
            </p:nvSpPr>
            <p:spPr>
              <a:xfrm>
                <a:off x="3371850" y="5200510"/>
                <a:ext cx="6264322" cy="8104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b="0" i="1" dirty="0" smtClean="0">
                              <a:solidFill>
                                <a:schemeClr val="tx1"/>
                              </a:solidFill>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e>
                        <m:sup>
                          <m:r>
                            <a:rPr lang="en-US" sz="4400" i="1">
                              <a:latin typeface="Cambria Math" panose="02040503050406030204" pitchFamily="18" charset="0"/>
                            </a:rPr>
                            <m:t>𝑇</m:t>
                          </m:r>
                        </m:sup>
                      </m:sSup>
                      <m:r>
                        <a:rPr lang="en-US" sz="4400" i="1">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1</m:t>
                              </m:r>
                            </m:sub>
                          </m:sSub>
                        </m:e>
                        <m:sup>
                          <m:r>
                            <a:rPr lang="en-US" sz="4400" i="1">
                              <a:latin typeface="Cambria Math" panose="02040503050406030204" pitchFamily="18" charset="0"/>
                            </a:rPr>
                            <m:t>𝑇</m:t>
                          </m:r>
                        </m:sup>
                      </m:sSup>
                    </m:oMath>
                  </m:oMathPara>
                </a14:m>
                <a:endParaRPr lang="en-US" sz="4400" dirty="0"/>
              </a:p>
            </p:txBody>
          </p:sp>
        </mc:Choice>
        <mc:Fallback xmlns="">
          <p:sp>
            <p:nvSpPr>
              <p:cNvPr id="18" name="TextBox 17">
                <a:extLst>
                  <a:ext uri="{FF2B5EF4-FFF2-40B4-BE49-F238E27FC236}">
                    <a16:creationId xmlns:a16="http://schemas.microsoft.com/office/drawing/2014/main" id="{DA84B493-A789-9477-FB3E-458784EEE4AA}"/>
                  </a:ext>
                </a:extLst>
              </p:cNvPr>
              <p:cNvSpPr txBox="1">
                <a:spLocks noRot="1" noChangeAspect="1" noMove="1" noResize="1" noEditPoints="1" noAdjustHandles="1" noChangeArrowheads="1" noChangeShapeType="1" noTextEdit="1"/>
              </p:cNvSpPr>
              <p:nvPr/>
            </p:nvSpPr>
            <p:spPr>
              <a:xfrm>
                <a:off x="3371850" y="5200510"/>
                <a:ext cx="6264322" cy="810478"/>
              </a:xfrm>
              <a:prstGeom prst="rect">
                <a:avLst/>
              </a:prstGeom>
              <a:blipFill>
                <a:blip r:embed="rId6"/>
                <a:stretch>
                  <a:fillRect b="-615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FE3AAB8-CF29-3993-43A0-731A58620AC9}"/>
              </a:ext>
            </a:extLst>
          </p:cNvPr>
          <p:cNvSpPr txBox="1"/>
          <p:nvPr/>
        </p:nvSpPr>
        <p:spPr>
          <a:xfrm>
            <a:off x="877701" y="3487395"/>
            <a:ext cx="1369606" cy="646331"/>
          </a:xfrm>
          <a:prstGeom prst="rect">
            <a:avLst/>
          </a:prstGeom>
          <a:noFill/>
        </p:spPr>
        <p:txBody>
          <a:bodyPr wrap="none" rtlCol="0">
            <a:spAutoFit/>
          </a:bodyPr>
          <a:lstStyle/>
          <a:p>
            <a:r>
              <a:rPr lang="en-US" sz="3600" dirty="0"/>
              <a:t>where</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ECE743A-E52A-F230-8739-0E4E5D210040}"/>
                  </a:ext>
                </a:extLst>
              </p:cNvPr>
              <p:cNvSpPr txBox="1"/>
              <p:nvPr/>
            </p:nvSpPr>
            <p:spPr>
              <a:xfrm>
                <a:off x="1381397" y="6043989"/>
                <a:ext cx="9457899" cy="828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0"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oMath>
                  </m:oMathPara>
                </a14:m>
                <a:endParaRPr lang="en-US" sz="4400" dirty="0"/>
              </a:p>
            </p:txBody>
          </p:sp>
        </mc:Choice>
        <mc:Fallback xmlns="">
          <p:sp>
            <p:nvSpPr>
              <p:cNvPr id="24" name="TextBox 23">
                <a:extLst>
                  <a:ext uri="{FF2B5EF4-FFF2-40B4-BE49-F238E27FC236}">
                    <a16:creationId xmlns:a16="http://schemas.microsoft.com/office/drawing/2014/main" id="{3ECE743A-E52A-F230-8739-0E4E5D210040}"/>
                  </a:ext>
                </a:extLst>
              </p:cNvPr>
              <p:cNvSpPr txBox="1">
                <a:spLocks noRot="1" noChangeAspect="1" noMove="1" noResize="1" noEditPoints="1" noAdjustHandles="1" noChangeArrowheads="1" noChangeShapeType="1" noTextEdit="1"/>
              </p:cNvSpPr>
              <p:nvPr/>
            </p:nvSpPr>
            <p:spPr>
              <a:xfrm>
                <a:off x="1381397" y="6043989"/>
                <a:ext cx="9457899" cy="828432"/>
              </a:xfrm>
              <a:prstGeom prst="rect">
                <a:avLst/>
              </a:prstGeom>
              <a:blipFill>
                <a:blip r:embed="rId7"/>
                <a:stretch>
                  <a:fillRect b="-6061"/>
                </a:stretch>
              </a:blipFill>
            </p:spPr>
            <p:txBody>
              <a:bodyPr/>
              <a:lstStyle/>
              <a:p>
                <a:r>
                  <a:rPr lang="en-US">
                    <a:noFill/>
                  </a:rPr>
                  <a:t> </a:t>
                </a:r>
              </a:p>
            </p:txBody>
          </p:sp>
        </mc:Fallback>
      </mc:AlternateContent>
    </p:spTree>
    <p:extLst>
      <p:ext uri="{BB962C8B-B14F-4D97-AF65-F5344CB8AC3E}">
        <p14:creationId xmlns:p14="http://schemas.microsoft.com/office/powerpoint/2010/main" val="28207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8" grpId="0"/>
      <p:bldP spid="24"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223425-72A0-B34D-A63D-4C2B800E4D0C}"/>
              </a:ext>
            </a:extLst>
          </p:cNvPr>
          <p:cNvSpPr txBox="1"/>
          <p:nvPr/>
        </p:nvSpPr>
        <p:spPr>
          <a:xfrm>
            <a:off x="-41427" y="1282461"/>
            <a:ext cx="12274962"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Subtracting original LS solution from new solution cancels terms.</a:t>
            </a:r>
          </a:p>
        </p:txBody>
      </p:sp>
      <p:sp>
        <p:nvSpPr>
          <p:cNvPr id="11" name="TextBox 10">
            <a:extLst>
              <a:ext uri="{FF2B5EF4-FFF2-40B4-BE49-F238E27FC236}">
                <a16:creationId xmlns:a16="http://schemas.microsoft.com/office/drawing/2014/main" id="{1EF9B6C0-19FB-9A49-B163-105949E5E2DB}"/>
              </a:ext>
            </a:extLst>
          </p:cNvPr>
          <p:cNvSpPr txBox="1"/>
          <p:nvPr/>
        </p:nvSpPr>
        <p:spPr>
          <a:xfrm>
            <a:off x="1509056" y="5792203"/>
            <a:ext cx="9173922" cy="646331"/>
          </a:xfrm>
          <a:prstGeom prst="rect">
            <a:avLst/>
          </a:prstGeom>
          <a:noFill/>
        </p:spPr>
        <p:txBody>
          <a:bodyPr wrap="none" rtlCol="0">
            <a:spAutoFit/>
          </a:bodyPr>
          <a:lstStyle/>
          <a:p>
            <a:pPr algn="ct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The solution is a </a:t>
            </a:r>
            <a:r>
              <a:rPr lang="en-US" sz="3600" i="1"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rank-one update</a:t>
            </a:r>
            <a:r>
              <a:rPr lang="en-US" sz="36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 invariant to V</a:t>
            </a:r>
            <a:r>
              <a:rPr lang="en-US" sz="3600" baseline="-25000" dirty="0">
                <a:effectLst>
                  <a:glow>
                    <a:schemeClr val="bg1"/>
                  </a:glow>
                  <a:outerShdw sx="1000" sy="1000" algn="ctr" rotWithShape="0">
                    <a:schemeClr val="bg1"/>
                  </a:outerShdw>
                </a:effectLst>
                <a:latin typeface="Calibri" panose="020F0502020204030204" pitchFamily="34" charset="0"/>
                <a:cs typeface="Calibri" panose="020F0502020204030204" pitchFamily="34" charset="0"/>
              </a:rPr>
              <a:t>0</a:t>
            </a:r>
          </a:p>
        </p:txBody>
      </p:sp>
      <p:sp>
        <p:nvSpPr>
          <p:cNvPr id="2" name="Rectangle 1">
            <a:extLst>
              <a:ext uri="{FF2B5EF4-FFF2-40B4-BE49-F238E27FC236}">
                <a16:creationId xmlns:a16="http://schemas.microsoft.com/office/drawing/2014/main" id="{D2A2E051-13E3-8243-BA27-B0B2306D9CC9}"/>
              </a:ext>
            </a:extLst>
          </p:cNvPr>
          <p:cNvSpPr/>
          <p:nvPr/>
        </p:nvSpPr>
        <p:spPr>
          <a:xfrm>
            <a:off x="1536274" y="4450747"/>
            <a:ext cx="8170257" cy="11858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13FA1D6-03A2-EE40-85C8-FD24EB6E6673}"/>
              </a:ext>
            </a:extLst>
          </p:cNvPr>
          <p:cNvSpPr>
            <a:spLocks noGrp="1"/>
          </p:cNvSpPr>
          <p:nvPr>
            <p:ph type="sldNum" sz="quarter" idx="12"/>
          </p:nvPr>
        </p:nvSpPr>
        <p:spPr/>
        <p:txBody>
          <a:bodyPr/>
          <a:lstStyle/>
          <a:p>
            <a:fld id="{1C5BAF6F-9C19-C542-80D4-E4BC724303C8}" type="slidenum">
              <a:rPr lang="en-US" smtClean="0"/>
              <a:t>98</a:t>
            </a:fld>
            <a:endParaRPr lang="en-US"/>
          </a:p>
        </p:txBody>
      </p:sp>
      <p:sp>
        <p:nvSpPr>
          <p:cNvPr id="12" name="Title 1">
            <a:extLst>
              <a:ext uri="{FF2B5EF4-FFF2-40B4-BE49-F238E27FC236}">
                <a16:creationId xmlns:a16="http://schemas.microsoft.com/office/drawing/2014/main" id="{A912DF30-4EC9-BF42-945F-3B62AF38444D}"/>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
        <p:nvSpPr>
          <p:cNvPr id="13" name="TextBox 12">
            <a:extLst>
              <a:ext uri="{FF2B5EF4-FFF2-40B4-BE49-F238E27FC236}">
                <a16:creationId xmlns:a16="http://schemas.microsoft.com/office/drawing/2014/main" id="{85A77CF8-7EEB-094E-A28E-3A64A05E666B}"/>
              </a:ext>
            </a:extLst>
          </p:cNvPr>
          <p:cNvSpPr txBox="1"/>
          <p:nvPr/>
        </p:nvSpPr>
        <p:spPr>
          <a:xfrm>
            <a:off x="5989853" y="6306671"/>
            <a:ext cx="6202147" cy="646331"/>
          </a:xfrm>
          <a:prstGeom prst="rect">
            <a:avLst/>
          </a:prstGeom>
          <a:noFill/>
        </p:spPr>
        <p:txBody>
          <a:bodyPr wrap="none" rtlCol="0">
            <a:spAutoFit/>
          </a:bodyPr>
          <a:lstStyle/>
          <a:p>
            <a:pPr algn="r"/>
            <a:r>
              <a:rPr lang="en-US" sz="3600" dirty="0"/>
              <a:t>[New formulation – Meng 2022]</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CF5559-A9F8-FD84-CF85-F60CE5D33C1C}"/>
                  </a:ext>
                </a:extLst>
              </p:cNvPr>
              <p:cNvSpPr txBox="1"/>
              <p:nvPr/>
            </p:nvSpPr>
            <p:spPr>
              <a:xfrm>
                <a:off x="248632" y="1861473"/>
                <a:ext cx="9457899" cy="828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0"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oMath>
                  </m:oMathPara>
                </a14:m>
                <a:endParaRPr lang="en-US" sz="4400" dirty="0"/>
              </a:p>
            </p:txBody>
          </p:sp>
        </mc:Choice>
        <mc:Fallback xmlns="">
          <p:sp>
            <p:nvSpPr>
              <p:cNvPr id="6" name="TextBox 5">
                <a:extLst>
                  <a:ext uri="{FF2B5EF4-FFF2-40B4-BE49-F238E27FC236}">
                    <a16:creationId xmlns:a16="http://schemas.microsoft.com/office/drawing/2014/main" id="{74CF5559-A9F8-FD84-CF85-F60CE5D33C1C}"/>
                  </a:ext>
                </a:extLst>
              </p:cNvPr>
              <p:cNvSpPr txBox="1">
                <a:spLocks noRot="1" noChangeAspect="1" noMove="1" noResize="1" noEditPoints="1" noAdjustHandles="1" noChangeArrowheads="1" noChangeShapeType="1" noTextEdit="1"/>
              </p:cNvSpPr>
              <p:nvPr/>
            </p:nvSpPr>
            <p:spPr>
              <a:xfrm>
                <a:off x="248632" y="1861473"/>
                <a:ext cx="9457899" cy="828432"/>
              </a:xfrm>
              <a:prstGeom prst="rect">
                <a:avLst/>
              </a:prstGeom>
              <a:blipFill>
                <a:blip r:embed="rId3"/>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6354E0-47AA-84C2-3910-C499C2CCFC3A}"/>
                  </a:ext>
                </a:extLst>
              </p:cNvPr>
              <p:cNvSpPr txBox="1"/>
              <p:nvPr/>
            </p:nvSpPr>
            <p:spPr>
              <a:xfrm>
                <a:off x="620579" y="2686216"/>
                <a:ext cx="9457899" cy="828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𝑉</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oMath>
                  </m:oMathPara>
                </a14:m>
                <a:endParaRPr lang="en-US" sz="4400" dirty="0"/>
              </a:p>
            </p:txBody>
          </p:sp>
        </mc:Choice>
        <mc:Fallback xmlns="">
          <p:sp>
            <p:nvSpPr>
              <p:cNvPr id="7" name="TextBox 6">
                <a:extLst>
                  <a:ext uri="{FF2B5EF4-FFF2-40B4-BE49-F238E27FC236}">
                    <a16:creationId xmlns:a16="http://schemas.microsoft.com/office/drawing/2014/main" id="{F06354E0-47AA-84C2-3910-C499C2CCFC3A}"/>
                  </a:ext>
                </a:extLst>
              </p:cNvPr>
              <p:cNvSpPr txBox="1">
                <a:spLocks noRot="1" noChangeAspect="1" noMove="1" noResize="1" noEditPoints="1" noAdjustHandles="1" noChangeArrowheads="1" noChangeShapeType="1" noTextEdit="1"/>
              </p:cNvSpPr>
              <p:nvPr/>
            </p:nvSpPr>
            <p:spPr>
              <a:xfrm>
                <a:off x="620579" y="2686216"/>
                <a:ext cx="9457899" cy="828432"/>
              </a:xfrm>
              <a:prstGeom prst="rect">
                <a:avLst/>
              </a:prstGeom>
              <a:blipFill>
                <a:blip r:embed="rId4"/>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09A49F1-F7E7-AE24-416A-C690558E9735}"/>
                  </a:ext>
                </a:extLst>
              </p:cNvPr>
              <p:cNvSpPr txBox="1"/>
              <p:nvPr/>
            </p:nvSpPr>
            <p:spPr>
              <a:xfrm>
                <a:off x="990313" y="3476474"/>
                <a:ext cx="9457899" cy="828432"/>
              </a:xfrm>
              <a:prstGeom prst="rect">
                <a:avLst/>
              </a:prstGeom>
              <a:noFill/>
            </p:spPr>
            <p:txBody>
              <a:bodyPr wrap="square">
                <a:spAutoFit/>
              </a:bodyPr>
              <a:lstStyle/>
              <a:p>
                <a:r>
                  <a:rPr lang="en-US" sz="4400" b="0" dirty="0"/>
                  <a:t>define: </a:t>
                </a:r>
                <a14:m>
                  <m:oMath xmlns:m="http://schemas.openxmlformats.org/officeDocument/2006/math">
                    <m:r>
                      <a:rPr lang="en-US" sz="4400" b="0" i="1" smtClean="0">
                        <a:latin typeface="Cambria Math" panose="02040503050406030204" pitchFamily="18" charset="0"/>
                      </a:rPr>
                      <m:t>𝑟</m:t>
                    </m:r>
                    <m:r>
                      <a:rPr lang="en-US" sz="4400" b="0" i="0"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𝑣</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oMath>
                </a14:m>
                <a:r>
                  <a:rPr lang="en-US" sz="4400" dirty="0"/>
                  <a:t>, </a:t>
                </a:r>
              </a:p>
            </p:txBody>
          </p:sp>
        </mc:Choice>
        <mc:Fallback xmlns="">
          <p:sp>
            <p:nvSpPr>
              <p:cNvPr id="14" name="TextBox 13">
                <a:extLst>
                  <a:ext uri="{FF2B5EF4-FFF2-40B4-BE49-F238E27FC236}">
                    <a16:creationId xmlns:a16="http://schemas.microsoft.com/office/drawing/2014/main" id="{F09A49F1-F7E7-AE24-416A-C690558E9735}"/>
                  </a:ext>
                </a:extLst>
              </p:cNvPr>
              <p:cNvSpPr txBox="1">
                <a:spLocks noRot="1" noChangeAspect="1" noMove="1" noResize="1" noEditPoints="1" noAdjustHandles="1" noChangeArrowheads="1" noChangeShapeType="1" noTextEdit="1"/>
              </p:cNvSpPr>
              <p:nvPr/>
            </p:nvSpPr>
            <p:spPr>
              <a:xfrm>
                <a:off x="990313" y="3476474"/>
                <a:ext cx="9457899" cy="828432"/>
              </a:xfrm>
              <a:prstGeom prst="rect">
                <a:avLst/>
              </a:prstGeom>
              <a:blipFill>
                <a:blip r:embed="rId5"/>
                <a:stretch>
                  <a:fillRect l="-2547" t="-7576" b="-348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A1BC0B2-EBEA-EA10-3A6C-B06EE9FFB639}"/>
                  </a:ext>
                </a:extLst>
              </p:cNvPr>
              <p:cNvSpPr txBox="1"/>
              <p:nvPr/>
            </p:nvSpPr>
            <p:spPr>
              <a:xfrm>
                <a:off x="6649674" y="3484807"/>
                <a:ext cx="3921851" cy="8284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𝐶</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440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𝐾</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0</m:t>
                              </m:r>
                            </m:sub>
                          </m:sSub>
                        </m:e>
                        <m:sup>
                          <m:r>
                            <a:rPr lang="en-US" sz="4400" i="1">
                              <a:latin typeface="Cambria Math" panose="02040503050406030204" pitchFamily="18" charset="0"/>
                            </a:rPr>
                            <m:t>𝑇</m:t>
                          </m:r>
                        </m:sup>
                      </m:sSup>
                    </m:oMath>
                  </m:oMathPara>
                </a14:m>
                <a:endParaRPr lang="en-US" sz="4400" dirty="0"/>
              </a:p>
            </p:txBody>
          </p:sp>
        </mc:Choice>
        <mc:Fallback xmlns="">
          <p:sp>
            <p:nvSpPr>
              <p:cNvPr id="15" name="TextBox 14">
                <a:extLst>
                  <a:ext uri="{FF2B5EF4-FFF2-40B4-BE49-F238E27FC236}">
                    <a16:creationId xmlns:a16="http://schemas.microsoft.com/office/drawing/2014/main" id="{FA1BC0B2-EBEA-EA10-3A6C-B06EE9FFB639}"/>
                  </a:ext>
                </a:extLst>
              </p:cNvPr>
              <p:cNvSpPr txBox="1">
                <a:spLocks noRot="1" noChangeAspect="1" noMove="1" noResize="1" noEditPoints="1" noAdjustHandles="1" noChangeArrowheads="1" noChangeShapeType="1" noTextEdit="1"/>
              </p:cNvSpPr>
              <p:nvPr/>
            </p:nvSpPr>
            <p:spPr>
              <a:xfrm>
                <a:off x="6649674" y="3484807"/>
                <a:ext cx="3921851" cy="828432"/>
              </a:xfrm>
              <a:prstGeom prst="rect">
                <a:avLst/>
              </a:prstGeom>
              <a:blipFill>
                <a:blip r:embed="rId6"/>
                <a:stretch>
                  <a:fillRect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4F5434E-2D29-B26F-F7D7-EEADB0D640F2}"/>
                  </a:ext>
                </a:extLst>
              </p:cNvPr>
              <p:cNvSpPr txBox="1"/>
              <p:nvPr/>
            </p:nvSpPr>
            <p:spPr>
              <a:xfrm>
                <a:off x="1718880" y="4459080"/>
                <a:ext cx="8000764" cy="10149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4400" b="0" i="1" smtClean="0">
                          <a:latin typeface="Cambria Math" panose="02040503050406030204" pitchFamily="18" charset="0"/>
                        </a:rPr>
                        <m:t>𝑟</m:t>
                      </m:r>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sSup>
                        <m:sSupPr>
                          <m:ctrlPr>
                            <a:rPr lang="en-US" sz="4400" i="1" smtClean="0">
                              <a:latin typeface="Cambria Math" panose="02040503050406030204" pitchFamily="18" charset="0"/>
                            </a:rPr>
                          </m:ctrlPr>
                        </m:sSupPr>
                        <m:e>
                          <m:d>
                            <m:dPr>
                              <m:ctrlPr>
                                <a:rPr lang="en-US" sz="4400" i="1" smtClean="0">
                                  <a:latin typeface="Cambria Math" panose="02040503050406030204" pitchFamily="18" charset="0"/>
                                </a:rPr>
                              </m:ctrlPr>
                            </m:dPr>
                            <m:e>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𝐶</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e>
                          </m:d>
                        </m:e>
                        <m:sup>
                          <m:r>
                            <a:rPr lang="en-US" sz="4400" b="0" i="1" smtClean="0">
                              <a:latin typeface="Cambria Math" panose="02040503050406030204" pitchFamily="18" charset="0"/>
                            </a:rPr>
                            <m:t>−1</m:t>
                          </m:r>
                        </m:sup>
                      </m:sSup>
                    </m:oMath>
                  </m:oMathPara>
                </a14:m>
                <a:endParaRPr lang="en-US" sz="4400" dirty="0"/>
              </a:p>
            </p:txBody>
          </p:sp>
        </mc:Choice>
        <mc:Fallback xmlns="">
          <p:sp>
            <p:nvSpPr>
              <p:cNvPr id="17" name="TextBox 16">
                <a:extLst>
                  <a:ext uri="{FF2B5EF4-FFF2-40B4-BE49-F238E27FC236}">
                    <a16:creationId xmlns:a16="http://schemas.microsoft.com/office/drawing/2014/main" id="{A4F5434E-2D29-B26F-F7D7-EEADB0D640F2}"/>
                  </a:ext>
                </a:extLst>
              </p:cNvPr>
              <p:cNvSpPr txBox="1">
                <a:spLocks noRot="1" noChangeAspect="1" noMove="1" noResize="1" noEditPoints="1" noAdjustHandles="1" noChangeArrowheads="1" noChangeShapeType="1" noTextEdit="1"/>
              </p:cNvSpPr>
              <p:nvPr/>
            </p:nvSpPr>
            <p:spPr>
              <a:xfrm>
                <a:off x="1718880" y="4459080"/>
                <a:ext cx="8000764" cy="1014958"/>
              </a:xfrm>
              <a:prstGeom prst="rect">
                <a:avLst/>
              </a:prstGeom>
              <a:blipFill>
                <a:blip r:embed="rId7"/>
                <a:stretch>
                  <a:fillRect b="-1220"/>
                </a:stretch>
              </a:blipFill>
            </p:spPr>
            <p:txBody>
              <a:bodyPr/>
              <a:lstStyle/>
              <a:p>
                <a:r>
                  <a:rPr lang="en-US">
                    <a:noFill/>
                  </a:rPr>
                  <a:t> </a:t>
                </a:r>
              </a:p>
            </p:txBody>
          </p:sp>
        </mc:Fallback>
      </mc:AlternateContent>
    </p:spTree>
    <p:extLst>
      <p:ext uri="{BB962C8B-B14F-4D97-AF65-F5344CB8AC3E}">
        <p14:creationId xmlns:p14="http://schemas.microsoft.com/office/powerpoint/2010/main" val="23594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14" grpId="0"/>
      <p:bldP spid="15" grpId="0"/>
      <p:bldP spid="17"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B0C8EE-79A2-CB4C-8EEC-898D1B3FC39D}"/>
              </a:ext>
            </a:extLst>
          </p:cNvPr>
          <p:cNvGrpSpPr/>
          <p:nvPr/>
        </p:nvGrpSpPr>
        <p:grpSpPr>
          <a:xfrm>
            <a:off x="3738857" y="4254229"/>
            <a:ext cx="3981180" cy="1949597"/>
            <a:chOff x="3738857" y="4254229"/>
            <a:chExt cx="3981180" cy="1949597"/>
          </a:xfrm>
        </p:grpSpPr>
        <p:grpSp>
          <p:nvGrpSpPr>
            <p:cNvPr id="6" name="Group 5">
              <a:extLst>
                <a:ext uri="{FF2B5EF4-FFF2-40B4-BE49-F238E27FC236}">
                  <a16:creationId xmlns:a16="http://schemas.microsoft.com/office/drawing/2014/main" id="{BE2351B8-CF0C-0145-A056-3CAD57F7BEF9}"/>
                </a:ext>
              </a:extLst>
            </p:cNvPr>
            <p:cNvGrpSpPr/>
            <p:nvPr/>
          </p:nvGrpSpPr>
          <p:grpSpPr>
            <a:xfrm>
              <a:off x="5245565" y="4254229"/>
              <a:ext cx="1006696" cy="1949597"/>
              <a:chOff x="5245565" y="4254229"/>
              <a:chExt cx="1006696" cy="1949597"/>
            </a:xfrm>
          </p:grpSpPr>
          <p:sp>
            <p:nvSpPr>
              <p:cNvPr id="90" name="TextBox 89">
                <a:extLst>
                  <a:ext uri="{FF2B5EF4-FFF2-40B4-BE49-F238E27FC236}">
                    <a16:creationId xmlns:a16="http://schemas.microsoft.com/office/drawing/2014/main" id="{F09D855D-5F99-3143-A8F5-5795D7F2EA0D}"/>
                  </a:ext>
                </a:extLst>
              </p:cNvPr>
              <p:cNvSpPr txBox="1"/>
              <p:nvPr/>
            </p:nvSpPr>
            <p:spPr>
              <a:xfrm>
                <a:off x="5245565" y="4254229"/>
                <a:ext cx="862737" cy="276999"/>
              </a:xfrm>
              <a:prstGeom prst="rect">
                <a:avLst/>
              </a:prstGeom>
              <a:solidFill>
                <a:schemeClr val="bg1">
                  <a:alpha val="50000"/>
                </a:schemeClr>
              </a:solidFill>
            </p:spPr>
            <p:txBody>
              <a:bodyPr wrap="none" rtlCol="0">
                <a:spAutoFit/>
              </a:bodyPr>
              <a:lstStyle/>
              <a:p>
                <a:pPr algn="ctr"/>
                <a:r>
                  <a:rPr lang="en-US" sz="1200" dirty="0">
                    <a:latin typeface="LM Roman 10" pitchFamily="2" charset="77"/>
                    <a:cs typeface="Times New Roman" panose="02020603050405020304" pitchFamily="18" charset="0"/>
                  </a:rPr>
                  <a:t>Input dim</a:t>
                </a:r>
              </a:p>
            </p:txBody>
          </p:sp>
          <p:sp>
            <p:nvSpPr>
              <p:cNvPr id="91" name="TextBox 90">
                <a:extLst>
                  <a:ext uri="{FF2B5EF4-FFF2-40B4-BE49-F238E27FC236}">
                    <a16:creationId xmlns:a16="http://schemas.microsoft.com/office/drawing/2014/main" id="{96E47743-D7BB-5A41-A49F-1CD9634FA76A}"/>
                  </a:ext>
                </a:extLst>
              </p:cNvPr>
              <p:cNvSpPr txBox="1"/>
              <p:nvPr/>
            </p:nvSpPr>
            <p:spPr>
              <a:xfrm rot="16200000">
                <a:off x="5620678" y="5088643"/>
                <a:ext cx="986167" cy="276999"/>
              </a:xfrm>
              <a:prstGeom prst="rect">
                <a:avLst/>
              </a:prstGeom>
              <a:solidFill>
                <a:schemeClr val="bg1">
                  <a:alpha val="50000"/>
                </a:schemeClr>
              </a:solidFill>
            </p:spPr>
            <p:txBody>
              <a:bodyPr wrap="none" rtlCol="0">
                <a:spAutoFit/>
              </a:bodyPr>
              <a:lstStyle/>
              <a:p>
                <a:r>
                  <a:rPr lang="en-US" sz="1200" dirty="0">
                    <a:latin typeface="LM Roman 10" pitchFamily="2" charset="77"/>
                    <a:cs typeface="Times New Roman" panose="02020603050405020304" pitchFamily="18" charset="0"/>
                  </a:rPr>
                  <a:t>Output dim</a:t>
                </a:r>
              </a:p>
            </p:txBody>
          </p:sp>
          <p:sp>
            <p:nvSpPr>
              <p:cNvPr id="94" name="TextBox 93">
                <a:extLst>
                  <a:ext uri="{FF2B5EF4-FFF2-40B4-BE49-F238E27FC236}">
                    <a16:creationId xmlns:a16="http://schemas.microsoft.com/office/drawing/2014/main" id="{93B954E1-3FC3-D04B-97ED-7C078136F686}"/>
                  </a:ext>
                </a:extLst>
              </p:cNvPr>
              <p:cNvSpPr txBox="1"/>
              <p:nvPr/>
            </p:nvSpPr>
            <p:spPr>
              <a:xfrm>
                <a:off x="5308082" y="5926827"/>
                <a:ext cx="737702"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Weights</a:t>
                </a:r>
                <a:endParaRPr lang="en-US" sz="1200" baseline="30000" dirty="0">
                  <a:latin typeface="LM Roman 10" pitchFamily="2" charset="77"/>
                  <a:cs typeface="Times New Roman" panose="02020603050405020304" pitchFamily="18" charset="0"/>
                </a:endParaRPr>
              </a:p>
            </p:txBody>
          </p:sp>
        </p:grpSp>
        <p:sp>
          <p:nvSpPr>
            <p:cNvPr id="672" name="Rectangle 671">
              <a:extLst>
                <a:ext uri="{FF2B5EF4-FFF2-40B4-BE49-F238E27FC236}">
                  <a16:creationId xmlns:a16="http://schemas.microsoft.com/office/drawing/2014/main" id="{8AD024D2-8A16-AA4D-B3F5-A97C072BF26B}"/>
                </a:ext>
              </a:extLst>
            </p:cNvPr>
            <p:cNvSpPr/>
            <p:nvPr/>
          </p:nvSpPr>
          <p:spPr>
            <a:xfrm>
              <a:off x="5334322" y="4558231"/>
              <a:ext cx="677680" cy="1353669"/>
            </a:xfrm>
            <a:prstGeom prst="rect">
              <a:avLst/>
            </a:prstGeom>
            <a:ln w="635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i="1" dirty="0">
                  <a:latin typeface="Times New Roman" panose="02020603050405020304" pitchFamily="18" charset="0"/>
                  <a:cs typeface="Times New Roman" panose="02020603050405020304" pitchFamily="18" charset="0"/>
                </a:rPr>
                <a:t>W</a:t>
              </a:r>
              <a:r>
                <a:rPr lang="en-US" sz="3600" i="1" baseline="-25000" dirty="0">
                  <a:latin typeface="Times New Roman" panose="02020603050405020304" pitchFamily="18" charset="0"/>
                  <a:cs typeface="Times New Roman" panose="02020603050405020304" pitchFamily="18" charset="0"/>
                </a:rPr>
                <a:t>0</a:t>
              </a:r>
            </a:p>
          </p:txBody>
        </p:sp>
        <p:sp>
          <p:nvSpPr>
            <p:cNvPr id="92" name="TextBox 91">
              <a:extLst>
                <a:ext uri="{FF2B5EF4-FFF2-40B4-BE49-F238E27FC236}">
                  <a16:creationId xmlns:a16="http://schemas.microsoft.com/office/drawing/2014/main" id="{E0911CA3-1E06-564B-BCB3-74A6AE2EF2DC}"/>
                </a:ext>
              </a:extLst>
            </p:cNvPr>
            <p:cNvSpPr txBox="1"/>
            <p:nvPr/>
          </p:nvSpPr>
          <p:spPr>
            <a:xfrm>
              <a:off x="7323775" y="4903861"/>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v</a:t>
              </a:r>
              <a:endParaRPr lang="en-US" sz="3600" spc="-100" baseline="50000" dirty="0">
                <a:latin typeface="LM Roman 10" pitchFamily="2" charset="77"/>
                <a:cs typeface="Times New Roman" panose="02020603050405020304" pitchFamily="18" charset="0"/>
              </a:endParaRPr>
            </a:p>
          </p:txBody>
        </p:sp>
        <p:cxnSp>
          <p:nvCxnSpPr>
            <p:cNvPr id="93" name="Straight Arrow Connector 92">
              <a:extLst>
                <a:ext uri="{FF2B5EF4-FFF2-40B4-BE49-F238E27FC236}">
                  <a16:creationId xmlns:a16="http://schemas.microsoft.com/office/drawing/2014/main" id="{F7C6647D-11D6-704B-B358-CE5FABEFCF46}"/>
                </a:ext>
              </a:extLst>
            </p:cNvPr>
            <p:cNvCxnSpPr>
              <a:cxnSpLocks/>
              <a:stCxn id="91" idx="2"/>
            </p:cNvCxnSpPr>
            <p:nvPr/>
          </p:nvCxnSpPr>
          <p:spPr>
            <a:xfrm>
              <a:off x="6252261" y="5227142"/>
              <a:ext cx="642640" cy="792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Cube 77">
              <a:extLst>
                <a:ext uri="{FF2B5EF4-FFF2-40B4-BE49-F238E27FC236}">
                  <a16:creationId xmlns:a16="http://schemas.microsoft.com/office/drawing/2014/main" id="{20C94E92-5CCB-C345-B40B-39B0AFEF7501}"/>
                </a:ext>
              </a:extLst>
            </p:cNvPr>
            <p:cNvSpPr/>
            <p:nvPr/>
          </p:nvSpPr>
          <p:spPr>
            <a:xfrm>
              <a:off x="4288025" y="4453718"/>
              <a:ext cx="268743" cy="1612458"/>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89" name="TextBox 88">
              <a:extLst>
                <a:ext uri="{FF2B5EF4-FFF2-40B4-BE49-F238E27FC236}">
                  <a16:creationId xmlns:a16="http://schemas.microsoft.com/office/drawing/2014/main" id="{E0CC13A0-D875-FC42-A512-A40EE0196EAB}"/>
                </a:ext>
              </a:extLst>
            </p:cNvPr>
            <p:cNvSpPr txBox="1"/>
            <p:nvPr/>
          </p:nvSpPr>
          <p:spPr>
            <a:xfrm>
              <a:off x="3738857" y="4903862"/>
              <a:ext cx="396262"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k</a:t>
              </a:r>
              <a:endParaRPr lang="en-US" sz="3600" baseline="50000" dirty="0">
                <a:latin typeface="LM Roman 10" pitchFamily="2" charset="77"/>
                <a:cs typeface="Times New Roman" panose="02020603050405020304" pitchFamily="18" charset="0"/>
              </a:endParaRPr>
            </a:p>
          </p:txBody>
        </p:sp>
        <p:cxnSp>
          <p:nvCxnSpPr>
            <p:cNvPr id="683" name="Straight Arrow Connector 682">
              <a:extLst>
                <a:ext uri="{FF2B5EF4-FFF2-40B4-BE49-F238E27FC236}">
                  <a16:creationId xmlns:a16="http://schemas.microsoft.com/office/drawing/2014/main" id="{1073D393-3A8B-8B4D-AB94-B0BD327E2BB6}"/>
                </a:ext>
              </a:extLst>
            </p:cNvPr>
            <p:cNvCxnSpPr>
              <a:cxnSpLocks/>
            </p:cNvCxnSpPr>
            <p:nvPr/>
          </p:nvCxnSpPr>
          <p:spPr>
            <a:xfrm flipV="1">
              <a:off x="4615681" y="5236037"/>
              <a:ext cx="655775" cy="70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4" name="TextBox 683">
              <a:extLst>
                <a:ext uri="{FF2B5EF4-FFF2-40B4-BE49-F238E27FC236}">
                  <a16:creationId xmlns:a16="http://schemas.microsoft.com/office/drawing/2014/main" id="{50C41A79-4D06-C34F-90B5-553E7EDC4F96}"/>
                </a:ext>
              </a:extLst>
            </p:cNvPr>
            <p:cNvSpPr txBox="1"/>
            <p:nvPr/>
          </p:nvSpPr>
          <p:spPr>
            <a:xfrm>
              <a:off x="4581351" y="5550193"/>
              <a:ext cx="753731"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multiply</a:t>
              </a:r>
              <a:endParaRPr lang="en-US" sz="1200" baseline="30000" dirty="0">
                <a:latin typeface="LM Roman 10" pitchFamily="2" charset="77"/>
                <a:cs typeface="Times New Roman" panose="02020603050405020304" pitchFamily="18" charset="0"/>
              </a:endParaRPr>
            </a:p>
          </p:txBody>
        </p:sp>
        <p:sp>
          <p:nvSpPr>
            <p:cNvPr id="110" name="Cube 109">
              <a:extLst>
                <a:ext uri="{FF2B5EF4-FFF2-40B4-BE49-F238E27FC236}">
                  <a16:creationId xmlns:a16="http://schemas.microsoft.com/office/drawing/2014/main" id="{156D3C91-BCBE-A543-BB3E-82C702FC17C6}"/>
                </a:ext>
              </a:extLst>
            </p:cNvPr>
            <p:cNvSpPr/>
            <p:nvPr/>
          </p:nvSpPr>
          <p:spPr>
            <a:xfrm>
              <a:off x="6961327" y="4632259"/>
              <a:ext cx="285653" cy="1236687"/>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grpSp>
        <p:nvGrpSpPr>
          <p:cNvPr id="23" name="Group 22">
            <a:extLst>
              <a:ext uri="{FF2B5EF4-FFF2-40B4-BE49-F238E27FC236}">
                <a16:creationId xmlns:a16="http://schemas.microsoft.com/office/drawing/2014/main" id="{D152AEBD-036A-CA4E-BE64-F00448D2C418}"/>
              </a:ext>
            </a:extLst>
          </p:cNvPr>
          <p:cNvGrpSpPr/>
          <p:nvPr/>
        </p:nvGrpSpPr>
        <p:grpSpPr>
          <a:xfrm>
            <a:off x="3738857" y="4249102"/>
            <a:ext cx="4138275" cy="1949597"/>
            <a:chOff x="3738857" y="4254229"/>
            <a:chExt cx="4138275" cy="1949597"/>
          </a:xfrm>
        </p:grpSpPr>
        <p:grpSp>
          <p:nvGrpSpPr>
            <p:cNvPr id="24" name="Group 23">
              <a:extLst>
                <a:ext uri="{FF2B5EF4-FFF2-40B4-BE49-F238E27FC236}">
                  <a16:creationId xmlns:a16="http://schemas.microsoft.com/office/drawing/2014/main" id="{F22C275F-E17A-EC44-A2B7-898AF97A2FD3}"/>
                </a:ext>
              </a:extLst>
            </p:cNvPr>
            <p:cNvGrpSpPr/>
            <p:nvPr/>
          </p:nvGrpSpPr>
          <p:grpSpPr>
            <a:xfrm>
              <a:off x="5245565" y="4254229"/>
              <a:ext cx="1006696" cy="1949597"/>
              <a:chOff x="5245565" y="4254229"/>
              <a:chExt cx="1006696" cy="1949597"/>
            </a:xfrm>
          </p:grpSpPr>
          <p:sp>
            <p:nvSpPr>
              <p:cNvPr id="33" name="TextBox 32">
                <a:extLst>
                  <a:ext uri="{FF2B5EF4-FFF2-40B4-BE49-F238E27FC236}">
                    <a16:creationId xmlns:a16="http://schemas.microsoft.com/office/drawing/2014/main" id="{2B4A061E-A44B-0F48-920E-8D12E703A06D}"/>
                  </a:ext>
                </a:extLst>
              </p:cNvPr>
              <p:cNvSpPr txBox="1"/>
              <p:nvPr/>
            </p:nvSpPr>
            <p:spPr>
              <a:xfrm>
                <a:off x="5245565" y="4254229"/>
                <a:ext cx="862737" cy="276999"/>
              </a:xfrm>
              <a:prstGeom prst="rect">
                <a:avLst/>
              </a:prstGeom>
              <a:solidFill>
                <a:schemeClr val="bg1">
                  <a:alpha val="50000"/>
                </a:schemeClr>
              </a:solidFill>
            </p:spPr>
            <p:txBody>
              <a:bodyPr wrap="none" rtlCol="0">
                <a:spAutoFit/>
              </a:bodyPr>
              <a:lstStyle/>
              <a:p>
                <a:pPr algn="ctr"/>
                <a:r>
                  <a:rPr lang="en-US" sz="1200" dirty="0">
                    <a:latin typeface="LM Roman 10" pitchFamily="2" charset="77"/>
                    <a:cs typeface="Times New Roman" panose="02020603050405020304" pitchFamily="18" charset="0"/>
                  </a:rPr>
                  <a:t>Input dim</a:t>
                </a:r>
              </a:p>
            </p:txBody>
          </p:sp>
          <p:sp>
            <p:nvSpPr>
              <p:cNvPr id="34" name="TextBox 33">
                <a:extLst>
                  <a:ext uri="{FF2B5EF4-FFF2-40B4-BE49-F238E27FC236}">
                    <a16:creationId xmlns:a16="http://schemas.microsoft.com/office/drawing/2014/main" id="{1BA1755E-1DDA-C54C-BB40-CCC4487B8F95}"/>
                  </a:ext>
                </a:extLst>
              </p:cNvPr>
              <p:cNvSpPr txBox="1"/>
              <p:nvPr/>
            </p:nvSpPr>
            <p:spPr>
              <a:xfrm rot="16200000">
                <a:off x="5620678" y="5088643"/>
                <a:ext cx="986167" cy="276999"/>
              </a:xfrm>
              <a:prstGeom prst="rect">
                <a:avLst/>
              </a:prstGeom>
              <a:solidFill>
                <a:schemeClr val="bg1">
                  <a:alpha val="50000"/>
                </a:schemeClr>
              </a:solidFill>
            </p:spPr>
            <p:txBody>
              <a:bodyPr wrap="none" rtlCol="0">
                <a:spAutoFit/>
              </a:bodyPr>
              <a:lstStyle/>
              <a:p>
                <a:r>
                  <a:rPr lang="en-US" sz="1200" dirty="0">
                    <a:latin typeface="LM Roman 10" pitchFamily="2" charset="77"/>
                    <a:cs typeface="Times New Roman" panose="02020603050405020304" pitchFamily="18" charset="0"/>
                  </a:rPr>
                  <a:t>Output dim</a:t>
                </a:r>
              </a:p>
            </p:txBody>
          </p:sp>
          <p:sp>
            <p:nvSpPr>
              <p:cNvPr id="35" name="TextBox 34">
                <a:extLst>
                  <a:ext uri="{FF2B5EF4-FFF2-40B4-BE49-F238E27FC236}">
                    <a16:creationId xmlns:a16="http://schemas.microsoft.com/office/drawing/2014/main" id="{FAC9077A-DD83-2044-846B-09BC759885B1}"/>
                  </a:ext>
                </a:extLst>
              </p:cNvPr>
              <p:cNvSpPr txBox="1"/>
              <p:nvPr/>
            </p:nvSpPr>
            <p:spPr>
              <a:xfrm>
                <a:off x="5308082" y="5926827"/>
                <a:ext cx="737702"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Weights</a:t>
                </a:r>
                <a:endParaRPr lang="en-US" sz="1200" baseline="30000" dirty="0">
                  <a:latin typeface="LM Roman 10" pitchFamily="2" charset="77"/>
                  <a:cs typeface="Times New Roman" panose="02020603050405020304" pitchFamily="18" charset="0"/>
                </a:endParaRPr>
              </a:p>
            </p:txBody>
          </p:sp>
        </p:grpSp>
        <p:sp>
          <p:nvSpPr>
            <p:cNvPr id="25" name="Rectangle 24">
              <a:extLst>
                <a:ext uri="{FF2B5EF4-FFF2-40B4-BE49-F238E27FC236}">
                  <a16:creationId xmlns:a16="http://schemas.microsoft.com/office/drawing/2014/main" id="{B7AB8C76-D784-9943-A261-2A78E9F92B2C}"/>
                </a:ext>
              </a:extLst>
            </p:cNvPr>
            <p:cNvSpPr/>
            <p:nvPr/>
          </p:nvSpPr>
          <p:spPr>
            <a:xfrm>
              <a:off x="5334322" y="4558231"/>
              <a:ext cx="677680" cy="1353669"/>
            </a:xfrm>
            <a:prstGeom prst="rect">
              <a:avLst/>
            </a:prstGeom>
            <a:solidFill>
              <a:schemeClr val="accent6">
                <a:lumMod val="40000"/>
                <a:lumOff val="60000"/>
              </a:schemeClr>
            </a:solidFill>
            <a:ln w="635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i="1" dirty="0">
                  <a:solidFill>
                    <a:schemeClr val="tx1"/>
                  </a:solidFill>
                  <a:latin typeface="Times New Roman" panose="02020603050405020304" pitchFamily="18" charset="0"/>
                  <a:cs typeface="Times New Roman" panose="02020603050405020304" pitchFamily="18" charset="0"/>
                </a:rPr>
                <a:t>W</a:t>
              </a:r>
              <a:r>
                <a:rPr lang="en-US" sz="3600" i="1" baseline="-25000" dirty="0">
                  <a:solidFill>
                    <a:schemeClr val="tx1"/>
                  </a:solidFill>
                  <a:latin typeface="Times New Roman" panose="02020603050405020304" pitchFamily="18" charset="0"/>
                  <a:cs typeface="Times New Roman" panose="02020603050405020304" pitchFamily="18" charset="0"/>
                </a:rPr>
                <a:t>1</a:t>
              </a:r>
            </a:p>
          </p:txBody>
        </p:sp>
        <p:sp>
          <p:nvSpPr>
            <p:cNvPr id="26" name="TextBox 25">
              <a:extLst>
                <a:ext uri="{FF2B5EF4-FFF2-40B4-BE49-F238E27FC236}">
                  <a16:creationId xmlns:a16="http://schemas.microsoft.com/office/drawing/2014/main" id="{D83604FA-110C-8140-B7B6-219BD2742427}"/>
                </a:ext>
              </a:extLst>
            </p:cNvPr>
            <p:cNvSpPr txBox="1"/>
            <p:nvPr/>
          </p:nvSpPr>
          <p:spPr>
            <a:xfrm>
              <a:off x="7323775" y="4903861"/>
              <a:ext cx="553357"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v</a:t>
              </a:r>
              <a:r>
                <a:rPr lang="en-US" sz="3600" i="1" baseline="-50000" dirty="0">
                  <a:latin typeface="LM Roman 10" pitchFamily="2" charset="77"/>
                  <a:cs typeface="Times New Roman" panose="02020603050405020304" pitchFamily="18" charset="0"/>
                </a:rPr>
                <a:t>*</a:t>
              </a:r>
              <a:endParaRPr lang="en-US" sz="3600" spc="-100" baseline="-50000" dirty="0">
                <a:latin typeface="LM Roman 10" pitchFamily="2" charset="77"/>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EE1859A7-5A55-9640-AF35-57203FE73697}"/>
                </a:ext>
              </a:extLst>
            </p:cNvPr>
            <p:cNvCxnSpPr>
              <a:cxnSpLocks/>
              <a:stCxn id="34" idx="2"/>
            </p:cNvCxnSpPr>
            <p:nvPr/>
          </p:nvCxnSpPr>
          <p:spPr>
            <a:xfrm>
              <a:off x="6252261" y="5227142"/>
              <a:ext cx="642640" cy="792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ube 27">
              <a:extLst>
                <a:ext uri="{FF2B5EF4-FFF2-40B4-BE49-F238E27FC236}">
                  <a16:creationId xmlns:a16="http://schemas.microsoft.com/office/drawing/2014/main" id="{BA2319C3-E713-B448-B53D-3EBF0611D4D5}"/>
                </a:ext>
              </a:extLst>
            </p:cNvPr>
            <p:cNvSpPr/>
            <p:nvPr/>
          </p:nvSpPr>
          <p:spPr>
            <a:xfrm>
              <a:off x="4288025" y="4453718"/>
              <a:ext cx="268743" cy="1612458"/>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29" name="TextBox 28">
              <a:extLst>
                <a:ext uri="{FF2B5EF4-FFF2-40B4-BE49-F238E27FC236}">
                  <a16:creationId xmlns:a16="http://schemas.microsoft.com/office/drawing/2014/main" id="{92DAF4AB-5CB2-8847-A7CC-49CCB878AF95}"/>
                </a:ext>
              </a:extLst>
            </p:cNvPr>
            <p:cNvSpPr txBox="1"/>
            <p:nvPr/>
          </p:nvSpPr>
          <p:spPr>
            <a:xfrm>
              <a:off x="3738857" y="4903862"/>
              <a:ext cx="553357" cy="646331"/>
            </a:xfrm>
            <a:prstGeom prst="rect">
              <a:avLst/>
            </a:prstGeom>
            <a:noFill/>
          </p:spPr>
          <p:txBody>
            <a:bodyPr wrap="none" rtlCol="0">
              <a:spAutoFit/>
            </a:bodyPr>
            <a:lstStyle/>
            <a:p>
              <a:r>
                <a:rPr lang="en-US" sz="3600" i="1" dirty="0">
                  <a:latin typeface="LM Roman 10" pitchFamily="2" charset="77"/>
                  <a:cs typeface="Times New Roman" panose="02020603050405020304" pitchFamily="18" charset="0"/>
                </a:rPr>
                <a:t>k</a:t>
              </a:r>
              <a:r>
                <a:rPr lang="en-US" sz="3600" i="1" baseline="-50000" dirty="0">
                  <a:latin typeface="LM Roman 10" pitchFamily="2" charset="77"/>
                  <a:cs typeface="Times New Roman" panose="02020603050405020304" pitchFamily="18" charset="0"/>
                </a:rPr>
                <a:t>*</a:t>
              </a:r>
              <a:endParaRPr lang="en-US" sz="3600" baseline="-50000" dirty="0">
                <a:latin typeface="LM Roman 10" pitchFamily="2" charset="77"/>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75EBFB29-1BB0-1F44-B170-6892A5FA9B1C}"/>
                </a:ext>
              </a:extLst>
            </p:cNvPr>
            <p:cNvCxnSpPr>
              <a:cxnSpLocks/>
            </p:cNvCxnSpPr>
            <p:nvPr/>
          </p:nvCxnSpPr>
          <p:spPr>
            <a:xfrm flipV="1">
              <a:off x="4615681" y="5236037"/>
              <a:ext cx="655775" cy="70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06EC99B-91FF-7848-9766-F3FABD783BAD}"/>
                </a:ext>
              </a:extLst>
            </p:cNvPr>
            <p:cNvSpPr txBox="1"/>
            <p:nvPr/>
          </p:nvSpPr>
          <p:spPr>
            <a:xfrm>
              <a:off x="4581351" y="5550193"/>
              <a:ext cx="753731" cy="276999"/>
            </a:xfrm>
            <a:prstGeom prst="rect">
              <a:avLst/>
            </a:prstGeom>
            <a:noFill/>
          </p:spPr>
          <p:txBody>
            <a:bodyPr wrap="none" rtlCol="0">
              <a:spAutoFit/>
            </a:bodyPr>
            <a:lstStyle/>
            <a:p>
              <a:pPr algn="ctr"/>
              <a:r>
                <a:rPr lang="en-US" sz="1200" dirty="0">
                  <a:latin typeface="LM Roman 10" pitchFamily="2" charset="77"/>
                  <a:cs typeface="Times New Roman" panose="02020603050405020304" pitchFamily="18" charset="0"/>
                </a:rPr>
                <a:t>multiply</a:t>
              </a:r>
              <a:endParaRPr lang="en-US" sz="1200" baseline="30000" dirty="0">
                <a:latin typeface="LM Roman 10" pitchFamily="2" charset="77"/>
                <a:cs typeface="Times New Roman" panose="02020603050405020304" pitchFamily="18" charset="0"/>
              </a:endParaRPr>
            </a:p>
          </p:txBody>
        </p:sp>
        <p:sp>
          <p:nvSpPr>
            <p:cNvPr id="32" name="Cube 31">
              <a:extLst>
                <a:ext uri="{FF2B5EF4-FFF2-40B4-BE49-F238E27FC236}">
                  <a16:creationId xmlns:a16="http://schemas.microsoft.com/office/drawing/2014/main" id="{57C50C70-729C-F74A-AB0F-B20D531A5F96}"/>
                </a:ext>
              </a:extLst>
            </p:cNvPr>
            <p:cNvSpPr/>
            <p:nvPr/>
          </p:nvSpPr>
          <p:spPr>
            <a:xfrm>
              <a:off x="6961327" y="4632259"/>
              <a:ext cx="285653" cy="1236687"/>
            </a:xfrm>
            <a:prstGeom prst="cube">
              <a:avLst>
                <a:gd name="adj" fmla="val 41327"/>
              </a:avLst>
            </a:prstGeom>
            <a:solidFill>
              <a:schemeClr val="bg1"/>
            </a:solidFill>
            <a:ln w="63500">
              <a:solidFill>
                <a:schemeClr val="tx1"/>
              </a:solidFill>
            </a:ln>
            <a:scene3d>
              <a:camera prst="isometricLeftDown">
                <a:rot lat="1500000" lon="1500000" rev="0"/>
              </a:camera>
              <a:lightRig rig="brightRoom"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grpSp>
      <p:sp>
        <p:nvSpPr>
          <p:cNvPr id="11" name="TextBox 10">
            <a:extLst>
              <a:ext uri="{FF2B5EF4-FFF2-40B4-BE49-F238E27FC236}">
                <a16:creationId xmlns:a16="http://schemas.microsoft.com/office/drawing/2014/main" id="{BA89D51E-0DC2-9D46-9978-BDCD149777AA}"/>
              </a:ext>
            </a:extLst>
          </p:cNvPr>
          <p:cNvSpPr txBox="1"/>
          <p:nvPr/>
        </p:nvSpPr>
        <p:spPr>
          <a:xfrm>
            <a:off x="2046469" y="1292692"/>
            <a:ext cx="8123699" cy="1200329"/>
          </a:xfrm>
          <a:prstGeom prst="rect">
            <a:avLst/>
          </a:prstGeom>
          <a:noFill/>
        </p:spPr>
        <p:txBody>
          <a:bodyPr wrap="none" rtlCol="0">
            <a:spAutoFit/>
          </a:bodyPr>
          <a:lstStyle/>
          <a:p>
            <a:pPr algn="ctr"/>
            <a:r>
              <a:rPr lang="en-US" sz="3600" dirty="0"/>
              <a:t>A layer can act as a memory.</a:t>
            </a:r>
            <a:br>
              <a:rPr lang="en-US" sz="3600" dirty="0"/>
            </a:br>
            <a:r>
              <a:rPr lang="en-US" sz="3600" dirty="0"/>
              <a:t>Capacity based on the number of columns.</a:t>
            </a:r>
          </a:p>
        </p:txBody>
      </p:sp>
      <p:sp>
        <p:nvSpPr>
          <p:cNvPr id="5" name="Slide Number Placeholder 4">
            <a:extLst>
              <a:ext uri="{FF2B5EF4-FFF2-40B4-BE49-F238E27FC236}">
                <a16:creationId xmlns:a16="http://schemas.microsoft.com/office/drawing/2014/main" id="{45614A24-E082-AE47-82D0-86FEB3583C57}"/>
              </a:ext>
            </a:extLst>
          </p:cNvPr>
          <p:cNvSpPr>
            <a:spLocks noGrp="1"/>
          </p:cNvSpPr>
          <p:nvPr>
            <p:ph type="sldNum" sz="quarter" idx="12"/>
          </p:nvPr>
        </p:nvSpPr>
        <p:spPr/>
        <p:txBody>
          <a:bodyPr/>
          <a:lstStyle/>
          <a:p>
            <a:fld id="{1C5BAF6F-9C19-C542-80D4-E4BC724303C8}" type="slidenum">
              <a:rPr lang="en-US" smtClean="0"/>
              <a:t>99</a:t>
            </a:fld>
            <a:endParaRPr lang="en-US"/>
          </a:p>
        </p:txBody>
      </p:sp>
      <p:sp>
        <p:nvSpPr>
          <p:cNvPr id="36" name="Title 1">
            <a:extLst>
              <a:ext uri="{FF2B5EF4-FFF2-40B4-BE49-F238E27FC236}">
                <a16:creationId xmlns:a16="http://schemas.microsoft.com/office/drawing/2014/main" id="{DD21EB72-686C-7544-A36D-9F9F4FF1C174}"/>
              </a:ext>
            </a:extLst>
          </p:cNvPr>
          <p:cNvSpPr txBox="1">
            <a:spLocks/>
          </p:cNvSpPr>
          <p:nvPr/>
        </p:nvSpPr>
        <p:spPr>
          <a:xfrm>
            <a:off x="0" y="18255"/>
            <a:ext cx="121920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t>Associative Memory View of a Layer</a:t>
            </a:r>
            <a:endParaRPr lang="en-US" sz="6000" dirty="0"/>
          </a:p>
        </p:txBody>
      </p:sp>
      <p:sp>
        <p:nvSpPr>
          <p:cNvPr id="37" name="TextBox 36">
            <a:extLst>
              <a:ext uri="{FF2B5EF4-FFF2-40B4-BE49-F238E27FC236}">
                <a16:creationId xmlns:a16="http://schemas.microsoft.com/office/drawing/2014/main" id="{DFB0C44A-050F-F54E-9A73-BE2498AC6435}"/>
              </a:ext>
            </a:extLst>
          </p:cNvPr>
          <p:cNvSpPr txBox="1"/>
          <p:nvPr/>
        </p:nvSpPr>
        <p:spPr>
          <a:xfrm>
            <a:off x="9899211" y="6204236"/>
            <a:ext cx="2222083" cy="646331"/>
          </a:xfrm>
          <a:prstGeom prst="rect">
            <a:avLst/>
          </a:prstGeom>
          <a:noFill/>
        </p:spPr>
        <p:txBody>
          <a:bodyPr wrap="none" rtlCol="0">
            <a:spAutoFit/>
          </a:bodyPr>
          <a:lstStyle/>
          <a:p>
            <a:pPr algn="r"/>
            <a:r>
              <a:rPr lang="en-US" sz="3600" dirty="0"/>
              <a:t>[Bau 2020]</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6C3FD7D-5A86-5659-FF47-E44565D3B520}"/>
                  </a:ext>
                </a:extLst>
              </p:cNvPr>
              <p:cNvSpPr txBox="1"/>
              <p:nvPr/>
            </p:nvSpPr>
            <p:spPr>
              <a:xfrm>
                <a:off x="2251879" y="2738404"/>
                <a:ext cx="8000764" cy="10149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40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1</m:t>
                          </m:r>
                        </m:sub>
                      </m:sSub>
                      <m:r>
                        <a:rPr lang="en-US" sz="4400" b="0" i="1" smtClean="0">
                          <a:latin typeface="Cambria Math" panose="02040503050406030204" pitchFamily="18"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𝑊</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r>
                        <a:rPr lang="en-US" sz="4400" b="0" i="1" smtClean="0">
                          <a:latin typeface="Cambria Math" panose="02040503050406030204" pitchFamily="18" charset="0"/>
                        </a:rPr>
                        <m:t>𝑟</m:t>
                      </m:r>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b="0" i="1" dirty="0" smtClean="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sSup>
                        <m:sSupPr>
                          <m:ctrlPr>
                            <a:rPr lang="en-US" sz="4400" i="1" smtClean="0">
                              <a:latin typeface="Cambria Math" panose="02040503050406030204" pitchFamily="18" charset="0"/>
                            </a:rPr>
                          </m:ctrlPr>
                        </m:sSupPr>
                        <m:e>
                          <m:d>
                            <m:dPr>
                              <m:ctrlPr>
                                <a:rPr lang="en-US" sz="4400" i="1" smtClean="0">
                                  <a:latin typeface="Cambria Math" panose="02040503050406030204" pitchFamily="18" charset="0"/>
                                </a:rPr>
                              </m:ctrlPr>
                            </m:dPr>
                            <m:e>
                              <m:sSub>
                                <m:sSubPr>
                                  <m:ctrlP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𝐶</m:t>
                                  </m:r>
                                </m:e>
                                <m:sub>
                                  <m:r>
                                    <a:rPr lang="en-US" sz="4400" i="1" dirty="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0</m:t>
                                  </m:r>
                                </m:sub>
                              </m:sSub>
                              <m:r>
                                <a:rPr lang="en-US" sz="4400" b="0" i="1" dirty="0" smtClean="0">
                                  <a:effectLst>
                                    <a:glow>
                                      <a:schemeClr val="bg1"/>
                                    </a:glow>
                                    <a:outerShdw sx="1000" sy="1000" algn="ctr" rotWithShape="0">
                                      <a:schemeClr val="bg1"/>
                                    </a:outerShdw>
                                  </a:effectLst>
                                  <a:latin typeface="Cambria Math" panose="02040503050406030204" pitchFamily="18" charset="0"/>
                                  <a:cs typeface="Calibri" panose="020F0502020204030204" pitchFamily="34" charset="0"/>
                                </a:rPr>
                                <m:t>+</m:t>
                              </m:r>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sSup>
                                <m:sSupPr>
                                  <m:ctrlPr>
                                    <a:rPr lang="en-US" sz="4400" i="1">
                                      <a:latin typeface="Cambria Math" panose="02040503050406030204" pitchFamily="18" charset="0"/>
                                    </a:rPr>
                                  </m:ctrlPr>
                                </m:sSupPr>
                                <m:e>
                                  <m:sSub>
                                    <m:sSubPr>
                                      <m:ctrlP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ctrlPr>
                                    </m:sSubPr>
                                    <m:e>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𝑘</m:t>
                                      </m:r>
                                    </m:e>
                                    <m:sub>
                                      <m:r>
                                        <a:rPr lang="en-US" sz="4400" i="1" dirty="0">
                                          <a:effectLst>
                                            <a:glow>
                                              <a:schemeClr val="bg1"/>
                                            </a:glow>
                                            <a:outerShdw sx="1000" sy="1000" algn="ctr" rotWithShape="0">
                                              <a:schemeClr val="bg1"/>
                                            </a:outerShdw>
                                          </a:effectLst>
                                          <a:latin typeface="Cambria Math" panose="02040503050406030204" pitchFamily="18" charset="0"/>
                                          <a:ea typeface="Cambria Math" panose="02040503050406030204" pitchFamily="18" charset="0"/>
                                          <a:cs typeface="Calibri" panose="020F0502020204030204" pitchFamily="34" charset="0"/>
                                        </a:rPr>
                                        <m:t>∗</m:t>
                                      </m:r>
                                    </m:sub>
                                  </m:sSub>
                                </m:e>
                                <m:sup>
                                  <m:r>
                                    <a:rPr lang="en-US" sz="4400" i="1">
                                      <a:latin typeface="Cambria Math" panose="02040503050406030204" pitchFamily="18" charset="0"/>
                                    </a:rPr>
                                    <m:t>𝑇</m:t>
                                  </m:r>
                                </m:sup>
                              </m:sSup>
                            </m:e>
                          </m:d>
                        </m:e>
                        <m:sup>
                          <m:r>
                            <a:rPr lang="en-US" sz="4400" b="0" i="1" smtClean="0">
                              <a:latin typeface="Cambria Math" panose="02040503050406030204" pitchFamily="18" charset="0"/>
                            </a:rPr>
                            <m:t>−1</m:t>
                          </m:r>
                        </m:sup>
                      </m:sSup>
                    </m:oMath>
                  </m:oMathPara>
                </a14:m>
                <a:endParaRPr lang="en-US" sz="4400" dirty="0"/>
              </a:p>
            </p:txBody>
          </p:sp>
        </mc:Choice>
        <mc:Fallback xmlns="">
          <p:sp>
            <p:nvSpPr>
              <p:cNvPr id="2" name="TextBox 1">
                <a:extLst>
                  <a:ext uri="{FF2B5EF4-FFF2-40B4-BE49-F238E27FC236}">
                    <a16:creationId xmlns:a16="http://schemas.microsoft.com/office/drawing/2014/main" id="{C6C3FD7D-5A86-5659-FF47-E44565D3B520}"/>
                  </a:ext>
                </a:extLst>
              </p:cNvPr>
              <p:cNvSpPr txBox="1">
                <a:spLocks noRot="1" noChangeAspect="1" noMove="1" noResize="1" noEditPoints="1" noAdjustHandles="1" noChangeArrowheads="1" noChangeShapeType="1" noTextEdit="1"/>
              </p:cNvSpPr>
              <p:nvPr/>
            </p:nvSpPr>
            <p:spPr>
              <a:xfrm>
                <a:off x="2251879" y="2738404"/>
                <a:ext cx="8000764" cy="1014958"/>
              </a:xfrm>
              <a:prstGeom prst="rect">
                <a:avLst/>
              </a:prstGeom>
              <a:blipFill>
                <a:blip r:embed="rId4"/>
                <a:stretch>
                  <a:fillRect b="-123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30009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0.8|2.2|2|1.4|1.4"/>
</p:tagLst>
</file>

<file path=ppt/tags/tag2.xml><?xml version="1.0" encoding="utf-8"?>
<p:tagLst xmlns:a="http://schemas.openxmlformats.org/drawingml/2006/main" xmlns:r="http://schemas.openxmlformats.org/officeDocument/2006/relationships" xmlns:p="http://schemas.openxmlformats.org/presentationml/2006/main">
  <p:tag name="TIMING" val="|4.4|0.9|3.1|1|3.4|0.9|3.4"/>
</p:tagLst>
</file>

<file path=ppt/tags/tag3.xml><?xml version="1.0" encoding="utf-8"?>
<p:tagLst xmlns:a="http://schemas.openxmlformats.org/drawingml/2006/main" xmlns:r="http://schemas.openxmlformats.org/officeDocument/2006/relationships" xmlns:p="http://schemas.openxmlformats.org/presentationml/2006/main">
  <p:tag name="TIMING" val="|4.4|0.9|3.1|1|3.4|0.9|3.4"/>
</p:tagLst>
</file>

<file path=ppt/tags/tag4.xml><?xml version="1.0" encoding="utf-8"?>
<p:tagLst xmlns:a="http://schemas.openxmlformats.org/drawingml/2006/main" xmlns:r="http://schemas.openxmlformats.org/officeDocument/2006/relationships" xmlns:p="http://schemas.openxmlformats.org/presentationml/2006/main">
  <p:tag name="TIMING" val="|4.4|0.9|3.1|1|3.4|0.9|3.4"/>
</p:tagLst>
</file>

<file path=ppt/tags/tag5.xml><?xml version="1.0" encoding="utf-8"?>
<p:tagLst xmlns:a="http://schemas.openxmlformats.org/drawingml/2006/main" xmlns:r="http://schemas.openxmlformats.org/officeDocument/2006/relationships" xmlns:p="http://schemas.openxmlformats.org/presentationml/2006/main">
  <p:tag name="TIMING" val="|4.4|0.9|3.1|1|3.4|0.9|3.4"/>
</p:tagLst>
</file>

<file path=ppt/tags/tag6.xml><?xml version="1.0" encoding="utf-8"?>
<p:tagLst xmlns:a="http://schemas.openxmlformats.org/drawingml/2006/main" xmlns:r="http://schemas.openxmlformats.org/officeDocument/2006/relationships" xmlns:p="http://schemas.openxmlformats.org/presentationml/2006/main">
  <p:tag name="TIMING" val="|4.4|0.9|3.1|1|3.4|0.9|3.4"/>
</p:tagLst>
</file>

<file path=ppt/tags/tag7.xml><?xml version="1.0" encoding="utf-8"?>
<p:tagLst xmlns:a="http://schemas.openxmlformats.org/drawingml/2006/main" xmlns:r="http://schemas.openxmlformats.org/officeDocument/2006/relationships" xmlns:p="http://schemas.openxmlformats.org/presentationml/2006/main">
  <p:tag name="TIMING" val="|4.4|0.9|3.1|1|3.4|0.9|3.4"/>
</p:tagLst>
</file>

<file path=ppt/tags/tag8.xml><?xml version="1.0" encoding="utf-8"?>
<p:tagLst xmlns:a="http://schemas.openxmlformats.org/drawingml/2006/main" xmlns:r="http://schemas.openxmlformats.org/officeDocument/2006/relationships" xmlns:p="http://schemas.openxmlformats.org/presentationml/2006/main">
  <p:tag name="TIMING" val="|4.4|0.9|3.1|1|3.4|0.9|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18568</TotalTime>
  <Words>13830</Words>
  <Application>Microsoft Macintosh PowerPoint</Application>
  <PresentationFormat>Widescreen</PresentationFormat>
  <Paragraphs>2110</Paragraphs>
  <Slides>143</Slides>
  <Notes>131</Notes>
  <HiddenSlides>59</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143</vt:i4>
      </vt:variant>
    </vt:vector>
  </HeadingPairs>
  <TitlesOfParts>
    <vt:vector size="155" baseType="lpstr">
      <vt:lpstr>Arial</vt:lpstr>
      <vt:lpstr>Calibri</vt:lpstr>
      <vt:lpstr>Calibri Light</vt:lpstr>
      <vt:lpstr>Cambria Math</vt:lpstr>
      <vt:lpstr>Courier New</vt:lpstr>
      <vt:lpstr>LM Roman 10</vt:lpstr>
      <vt:lpstr>Söhne</vt:lpstr>
      <vt:lpstr>Times</vt:lpstr>
      <vt:lpstr>Times New Roman</vt:lpstr>
      <vt:lpstr>Wingdings</vt:lpstr>
      <vt:lpstr>Zapf Dingbats</vt:lpstr>
      <vt:lpstr>Office Theme</vt:lpstr>
      <vt:lpstr>Direct Model Editing and Large Model Interpretability</vt:lpstr>
      <vt:lpstr>Three Basic Questions about Thinking</vt:lpstr>
      <vt:lpstr>What does a Deep Net Learn?</vt:lpstr>
      <vt:lpstr>What does it really learn?</vt:lpstr>
      <vt:lpstr>What does it really learn?</vt:lpstr>
      <vt:lpstr>What does it really learn?</vt:lpstr>
      <vt:lpstr>What is the network looking for?</vt:lpstr>
      <vt:lpstr>What the network looking for?</vt:lpstr>
      <vt:lpstr>What are the units looking for?</vt:lpstr>
      <vt:lpstr>What are the units looking for?</vt:lpstr>
      <vt:lpstr>What is unit 208 looking for?</vt:lpstr>
      <vt:lpstr>I trained my network to label scenes.  And then it learned to identify hats!</vt:lpstr>
      <vt:lpstr>Deep networks are genuinely surprising</vt:lpstr>
      <vt:lpstr>Probing ChatGPT Knowledge</vt:lpstr>
      <vt:lpstr>Probing ChatGPT Knowledge</vt:lpstr>
      <vt:lpstr>Probing ChatGPT Knowledge</vt:lpstr>
      <vt:lpstr>Self-explaining models</vt:lpstr>
      <vt:lpstr>Probing ChatGPT Knowledge </vt:lpstr>
      <vt:lpstr>Probing ChatGPT Knowledge </vt:lpstr>
      <vt:lpstr>What about metalearning?</vt:lpstr>
      <vt:lpstr>Self-explanation</vt:lpstr>
      <vt:lpstr>How to understand Metalearning?</vt:lpstr>
      <vt:lpstr>Is English enough for model interpretation?</vt:lpstr>
      <vt:lpstr>“Bedroom with a lamp”</vt:lpstr>
      <vt:lpstr>“Bedroom with a lit lamp”</vt:lpstr>
      <vt:lpstr>“Bedroom with an unlit lamp”</vt:lpstr>
      <vt:lpstr>Language Lacks Lamp Lighting</vt:lpstr>
      <vt:lpstr>PowerPoint Presentation</vt:lpstr>
      <vt:lpstr>Big Data can be a difficult human interface</vt:lpstr>
      <vt:lpstr>Goal: Direct Model Editing</vt:lpstr>
      <vt:lpstr>Using a GAN Generator</vt:lpstr>
      <vt:lpstr>Learning the network’s own language</vt:lpstr>
      <vt:lpstr>Searching for a neuron for lighting</vt:lpstr>
      <vt:lpstr>A causal search ranking for neurons</vt:lpstr>
      <vt:lpstr>A casual search ranking for neurons</vt:lpstr>
      <vt:lpstr>Neuron control within stylegan</vt:lpstr>
      <vt:lpstr>Neuron Control Within Stylegan</vt:lpstr>
      <vt:lpstr>PowerPoint Presentation</vt:lpstr>
      <vt:lpstr>Two Principles for Interpretability</vt:lpstr>
      <vt:lpstr>PowerPoint Presentation</vt:lpstr>
      <vt:lpstr>What Triggers In-Context Learning?</vt:lpstr>
      <vt:lpstr>PowerPoint Presentation</vt:lpstr>
      <vt:lpstr>PowerPoint Presentation</vt:lpstr>
      <vt:lpstr>PowerPoint Presentation</vt:lpstr>
      <vt:lpstr>PowerPoint Presentation</vt:lpstr>
      <vt:lpstr>PowerPoint Presentation</vt:lpstr>
      <vt:lpstr>PowerPoint Presentation</vt:lpstr>
      <vt:lpstr>Checking FV Generalization</vt:lpstr>
      <vt:lpstr>Checking FV Arithmetic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Principles for Interpretability</vt:lpstr>
      <vt:lpstr>Two Principles for Interpretability</vt:lpstr>
      <vt:lpstr>PowerPoint Presentation</vt:lpstr>
      <vt:lpstr>Associative Memory View of a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Specificity/Generalization Trade-off</vt:lpstr>
      <vt:lpstr>PowerPoint Presentation</vt:lpstr>
      <vt:lpstr>PowerPoint Presentation</vt:lpstr>
      <vt:lpstr>MEMIT scales to 10,000 edits</vt:lpstr>
      <vt:lpstr>Questioning a Common Fallacy</vt:lpstr>
      <vt:lpstr>Bulk Updates of 2022 Election Results</vt:lpstr>
      <vt:lpstr>PowerPoint Presentation</vt:lpstr>
      <vt:lpstr>Direct Model Editing: Takeaways</vt:lpstr>
      <vt:lpstr>Can we understand In-Context Learning?</vt:lpstr>
      <vt:lpstr>Local Relighting of Real Scenes</vt:lpstr>
      <vt:lpstr>Function Vectors in LLMs</vt:lpstr>
      <vt:lpstr>Locating Factual Knowledge And Mass-Editing Memories in GPT</vt:lpstr>
      <vt:lpstr>Thank you!  </vt:lpstr>
      <vt:lpstr>PowerPoint Presentation</vt:lpstr>
      <vt:lpstr>PowerPoint Presentation</vt:lpstr>
      <vt:lpstr>Language Lacks Lamp Lighting</vt:lpstr>
      <vt:lpstr>PowerPoint Presentation</vt:lpstr>
      <vt:lpstr>PowerPoint Presentation</vt:lpstr>
      <vt:lpstr>Associative Memory View of a Layer</vt:lpstr>
      <vt:lpstr>Method: An Associative Memory View of a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Relighting of Real Scenes</vt:lpstr>
      <vt:lpstr>Locating Factual Knowledge And Mass-Editing Memories in 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 An Associative Memory View of a Layer</vt:lpstr>
      <vt:lpstr>Normal Equations: Gather Columns</vt:lpstr>
      <vt:lpstr>Normal Equations: Split Rows</vt:lpstr>
      <vt:lpstr>Normal Equations: Split Rows</vt:lpstr>
      <vt:lpstr>Normal Equations: Split Rows</vt:lpstr>
      <vt:lpstr>Method: An Associative Memory View of a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MEMIT: Scaling to 10,000 edits</vt:lpstr>
      <vt:lpstr>The Specificity/Generalization Trade-off</vt:lpstr>
      <vt:lpstr>PowerPoint Presentation</vt:lpstr>
      <vt:lpstr>“Bedroom with a lamp”</vt:lpstr>
      <vt:lpstr>“Bedroom with an unlit lamp”</vt:lpstr>
      <vt:lpstr>“Bedroom with a lit lamp”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ROME: Locating and Editing Factual Knowledge in GPT</dc:title>
  <dc:creator>David Bau</dc:creator>
  <cp:lastModifiedBy>David Bau</cp:lastModifiedBy>
  <cp:revision>360</cp:revision>
  <dcterms:created xsi:type="dcterms:W3CDTF">2022-02-14T18:25:53Z</dcterms:created>
  <dcterms:modified xsi:type="dcterms:W3CDTF">2024-01-30T07:14:40Z</dcterms:modified>
</cp:coreProperties>
</file>