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1"/>
  </p:sldMasterIdLst>
  <p:notesMasterIdLst>
    <p:notesMasterId r:id="rId79"/>
  </p:notesMasterIdLst>
  <p:sldIdLst>
    <p:sldId id="350" r:id="rId2"/>
    <p:sldId id="2464" r:id="rId3"/>
    <p:sldId id="1371" r:id="rId4"/>
    <p:sldId id="352" r:id="rId5"/>
    <p:sldId id="353" r:id="rId6"/>
    <p:sldId id="257" r:id="rId7"/>
    <p:sldId id="351" r:id="rId8"/>
    <p:sldId id="367" r:id="rId9"/>
    <p:sldId id="370" r:id="rId10"/>
    <p:sldId id="371" r:id="rId11"/>
    <p:sldId id="2465" r:id="rId12"/>
    <p:sldId id="1329" r:id="rId13"/>
    <p:sldId id="1328" r:id="rId14"/>
    <p:sldId id="1330" r:id="rId15"/>
    <p:sldId id="1331" r:id="rId16"/>
    <p:sldId id="454" r:id="rId17"/>
    <p:sldId id="455" r:id="rId18"/>
    <p:sldId id="1336" r:id="rId19"/>
    <p:sldId id="1334" r:id="rId20"/>
    <p:sldId id="1337" r:id="rId21"/>
    <p:sldId id="1335" r:id="rId22"/>
    <p:sldId id="1338" r:id="rId23"/>
    <p:sldId id="1345" r:id="rId24"/>
    <p:sldId id="2466" r:id="rId25"/>
    <p:sldId id="2462" r:id="rId26"/>
    <p:sldId id="1318" r:id="rId27"/>
    <p:sldId id="378" r:id="rId28"/>
    <p:sldId id="377" r:id="rId29"/>
    <p:sldId id="379" r:id="rId30"/>
    <p:sldId id="380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392" r:id="rId41"/>
    <p:sldId id="391" r:id="rId42"/>
    <p:sldId id="393" r:id="rId43"/>
    <p:sldId id="1320" r:id="rId44"/>
    <p:sldId id="2463" r:id="rId45"/>
    <p:sldId id="1317" r:id="rId46"/>
    <p:sldId id="1296" r:id="rId47"/>
    <p:sldId id="262" r:id="rId48"/>
    <p:sldId id="417" r:id="rId49"/>
    <p:sldId id="263" r:id="rId50"/>
    <p:sldId id="264" r:id="rId51"/>
    <p:sldId id="420" r:id="rId52"/>
    <p:sldId id="265" r:id="rId53"/>
    <p:sldId id="266" r:id="rId54"/>
    <p:sldId id="267" r:id="rId55"/>
    <p:sldId id="277" r:id="rId56"/>
    <p:sldId id="268" r:id="rId57"/>
    <p:sldId id="269" r:id="rId58"/>
    <p:sldId id="1319" r:id="rId59"/>
    <p:sldId id="270" r:id="rId60"/>
    <p:sldId id="271" r:id="rId61"/>
    <p:sldId id="419" r:id="rId62"/>
    <p:sldId id="418" r:id="rId63"/>
    <p:sldId id="1314" r:id="rId64"/>
    <p:sldId id="1315" r:id="rId65"/>
    <p:sldId id="274" r:id="rId66"/>
    <p:sldId id="275" r:id="rId67"/>
    <p:sldId id="276" r:id="rId68"/>
    <p:sldId id="279" r:id="rId69"/>
    <p:sldId id="1316" r:id="rId70"/>
    <p:sldId id="281" r:id="rId71"/>
    <p:sldId id="282" r:id="rId72"/>
    <p:sldId id="283" r:id="rId73"/>
    <p:sldId id="286" r:id="rId74"/>
    <p:sldId id="721" r:id="rId75"/>
    <p:sldId id="722" r:id="rId76"/>
    <p:sldId id="287" r:id="rId77"/>
    <p:sldId id="1297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54"/>
    <p:restoredTop sz="96197"/>
  </p:normalViewPr>
  <p:slideViewPr>
    <p:cSldViewPr snapToGrid="0">
      <p:cViewPr varScale="1">
        <p:scale>
          <a:sx n="106" d="100"/>
          <a:sy n="106" d="100"/>
        </p:scale>
        <p:origin x="2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8E7B-8FF6-E84E-AEBE-FB79F22A90E9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179B8-9666-C948-98B8-1AE9690BC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5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79B8-9666-C948-98B8-1AE9690BC7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79B8-9666-C948-98B8-1AE9690BC7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0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79B8-9666-C948-98B8-1AE9690BC7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47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79B8-9666-C948-98B8-1AE9690BC71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7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2550-E544-C4C1-5FC5-6C8CE7749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E0960-93DB-4758-9AA2-91E78FB72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DF8DC-DA72-43DF-DECC-2134CB7A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8AF1C-4E65-6530-4671-9E98F714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21CD6-56C4-7121-FE51-EC50E188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7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4C43-76A7-5239-5744-F854AFB1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9D718-E267-83B1-B7C8-E8665DCC8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38F8-0EF5-806D-946E-87B2DEC4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7F8C-F396-A4A5-8B89-D83C6946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A5D31-1877-131B-D287-0DA35F86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B4EFD-5F11-02A2-D17D-752AB34BF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E2DF1-ADCD-429E-881D-7C26DD67B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9D2F3-D8AA-01FA-3F65-F819E19B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76C3E-DC8E-C64A-308F-17C4ACCD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FD9E-8CAD-B1CF-7C1B-5C2D9FF0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8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1127-9E15-A445-AD8D-C387316B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11650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2E2B-F9BF-62F4-7059-E250882A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342"/>
            <a:ext cx="10515600" cy="5294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7677-D3CE-55C2-2C83-26E0E98D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7F0FE-6A21-41A1-99DD-07CF5EEE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DE35-0251-72C1-B5A9-52CF0498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0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C184-1113-E3CB-6698-AE6B64AE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5CE6A-B41E-1E3F-8247-E454D32D7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E0A8-EE8C-5BB0-5609-DA487864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4267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42A6-A709-A5D1-160E-F932FF3A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4267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55955-04DC-82E8-AAAE-EED31E44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4267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3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3AAF-6391-7040-2263-BF68C96D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610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517F-2220-509E-7312-10D5DC459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3871B-734E-1442-D40E-652276967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864-78BB-A1C6-E916-CF91AB50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84D58-6C3A-2F4B-C6B7-E5BAF250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8FBE-FB37-20F4-DA80-1FB5F055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64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08AF-F2BA-3E3D-6B58-FEE82481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6"/>
            <a:ext cx="12192000" cy="10971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FB0BA-CE4D-4FDE-9F9E-171E0DF1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97405-D98E-D99F-6DE2-315D6F145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CA83A-5ACB-F097-BB93-1E47D5FAC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FAFDD-D093-24FB-61D7-F4FE26904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C8139-FFDB-469D-90BA-E4498476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spc="5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486573-A6B0-1127-6838-2D25A9F7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30504-5C68-A03D-7E11-BC775F16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5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2668-3D8C-2EE9-4AE9-54407704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95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4B263-9F32-7328-F41B-39B4379B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B3EF2-8FA0-4DDD-FD31-71860E55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B27B7-A705-6709-3F35-77286BD2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3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2A62D-9C23-A8CE-57F1-CB20729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73FBA-0C0A-D13F-927A-A349671A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BE2E4-F4A2-F6AE-1C91-803AD099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7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E85A-9674-535B-0C2E-8B41B7E6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853F-03D7-E335-16CB-4F04EF9D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37758-B4C5-5EB0-8C65-266E3BD27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55628-FCF9-0648-6E6E-F5826FDD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F0B0-F0F1-150B-7C74-478CD1C7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CD0F4-37B4-1EA2-DEE6-BF7BE965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34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BD80-5E74-286D-A88A-B5001C28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1A3AF-CA86-8237-DBD8-C630A8B21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05A9B-1015-6176-54B5-A587E13A5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23F17-BA6A-5168-3B4B-3A442DEA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175C6-A770-589A-284B-886004CD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610A3-AD90-569D-B9E6-7033E619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2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3A4E1-0773-ADC5-080E-4F39004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7F95F-8165-7ED2-8E01-2D73B745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341"/>
            <a:ext cx="10515600" cy="5320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2F3B3-0700-07AD-2545-BEBAEC38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2/5/24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FE4B2-9AED-B741-9160-02E502A9C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042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1CF50-2EC9-079F-9B5F-274765093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18" Type="http://schemas.openxmlformats.org/officeDocument/2006/relationships/image" Target="../media/image51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48.png"/><Relationship Id="rId17" Type="http://schemas.openxmlformats.org/officeDocument/2006/relationships/image" Target="../media/image50.png"/><Relationship Id="rId2" Type="http://schemas.openxmlformats.org/officeDocument/2006/relationships/image" Target="../media/image34.png"/><Relationship Id="rId16" Type="http://schemas.openxmlformats.org/officeDocument/2006/relationships/image" Target="../media/image42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5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9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67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is-conv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01EDA5-7436-4F2F-B35F-B242CACC3BC2}"/>
              </a:ext>
            </a:extLst>
          </p:cNvPr>
          <p:cNvGrpSpPr/>
          <p:nvPr/>
        </p:nvGrpSpPr>
        <p:grpSpPr>
          <a:xfrm>
            <a:off x="3523488" y="0"/>
            <a:ext cx="8668513" cy="6858000"/>
            <a:chOff x="3523488" y="0"/>
            <a:chExt cx="8668513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8EA485-F7E3-771F-D2AA-7017D5F4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97" r="23298" b="1394"/>
            <a:stretch/>
          </p:blipFill>
          <p:spPr>
            <a:xfrm>
              <a:off x="3523488" y="10"/>
              <a:ext cx="8668512" cy="685799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45083"/>
                    <a:lumOff val="54917"/>
                  </a:schemeClr>
                </a:gs>
              </a:gsLst>
              <a:lin ang="108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FA9A4-FA8B-799A-0480-FAA0B384B866}"/>
                </a:ext>
              </a:extLst>
            </p:cNvPr>
            <p:cNvSpPr/>
            <p:nvPr/>
          </p:nvSpPr>
          <p:spPr>
            <a:xfrm>
              <a:off x="3523488" y="0"/>
              <a:ext cx="8668513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0134F6-7F25-885D-06A7-B9426E014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DS 4440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F45E0-C019-97D5-23A8-3C1D8C3AC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Deep </a:t>
            </a:r>
            <a:r>
              <a:rPr lang="en-US" sz="2000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62793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B8593B-45CE-EEE3-6F6A-63C1EA001DCD}"/>
              </a:ext>
            </a:extLst>
          </p:cNvPr>
          <p:cNvSpPr/>
          <p:nvPr/>
        </p:nvSpPr>
        <p:spPr>
          <a:xfrm>
            <a:off x="0" y="18256"/>
            <a:ext cx="12209929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24307-6CBA-A0B5-1BE6-2D7D9B29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Discuss: why one-hot vector vs just one number?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F6BC8-31CF-DDC5-E28C-DFDB961F92BC}"/>
              </a:ext>
            </a:extLst>
          </p:cNvPr>
          <p:cNvGrpSpPr/>
          <p:nvPr/>
        </p:nvGrpSpPr>
        <p:grpSpPr>
          <a:xfrm>
            <a:off x="3773902" y="2556200"/>
            <a:ext cx="275076" cy="1302042"/>
            <a:chOff x="8670746" y="3658421"/>
            <a:chExt cx="275076" cy="13020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C2AFA5-B800-95C4-2EA0-DF2827E0F0F5}"/>
                </a:ext>
              </a:extLst>
            </p:cNvPr>
            <p:cNvSpPr txBox="1"/>
            <p:nvPr/>
          </p:nvSpPr>
          <p:spPr>
            <a:xfrm>
              <a:off x="8670746" y="3658421"/>
              <a:ext cx="275076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C66484-822F-13D9-2A88-599F66E7D7AC}"/>
                </a:ext>
              </a:extLst>
            </p:cNvPr>
            <p:cNvSpPr txBox="1"/>
            <p:nvPr/>
          </p:nvSpPr>
          <p:spPr>
            <a:xfrm>
              <a:off x="8670746" y="4093503"/>
              <a:ext cx="275075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05B453-1C46-EFF4-EE0F-EF7180DC0886}"/>
                </a:ext>
              </a:extLst>
            </p:cNvPr>
            <p:cNvSpPr txBox="1"/>
            <p:nvPr/>
          </p:nvSpPr>
          <p:spPr>
            <a:xfrm>
              <a:off x="8670746" y="4529576"/>
              <a:ext cx="275075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55EBC-DDE3-3860-354B-6DFAEA2F0987}"/>
              </a:ext>
            </a:extLst>
          </p:cNvPr>
          <p:cNvSpPr txBox="1"/>
          <p:nvPr/>
        </p:nvSpPr>
        <p:spPr>
          <a:xfrm>
            <a:off x="10034458" y="3034920"/>
            <a:ext cx="275076" cy="4308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2800" dirty="0"/>
              <a:t>3</a:t>
            </a:r>
          </a:p>
        </p:txBody>
      </p:sp>
      <p:pic>
        <p:nvPicPr>
          <p:cNvPr id="9" name="Picture 2" descr="Sinead Diver - Wikipedia">
            <a:extLst>
              <a:ext uri="{FF2B5EF4-FFF2-40B4-BE49-F238E27FC236}">
                <a16:creationId xmlns:a16="http://schemas.microsoft.com/office/drawing/2014/main" id="{93336582-FA08-776E-7766-82501FCE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37" y="2433620"/>
            <a:ext cx="1060200" cy="168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inead Diver - Wikipedia">
            <a:extLst>
              <a:ext uri="{FF2B5EF4-FFF2-40B4-BE49-F238E27FC236}">
                <a16:creationId xmlns:a16="http://schemas.microsoft.com/office/drawing/2014/main" id="{79D20A22-345E-84B9-AC21-B94817DA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298" y="2391183"/>
            <a:ext cx="1060200" cy="168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B6FDFD6-A1E2-D843-847C-AEE19A2F1BDA}"/>
              </a:ext>
            </a:extLst>
          </p:cNvPr>
          <p:cNvGrpSpPr/>
          <p:nvPr/>
        </p:nvGrpSpPr>
        <p:grpSpPr>
          <a:xfrm rot="16200000">
            <a:off x="8487206" y="2727834"/>
            <a:ext cx="1143549" cy="1067339"/>
            <a:chOff x="9362364" y="2442949"/>
            <a:chExt cx="1897040" cy="177061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A3CE73D-893C-9CD7-AD12-1BE409ADF4AB}"/>
                </a:ext>
              </a:extLst>
            </p:cNvPr>
            <p:cNvSpPr/>
            <p:nvPr/>
          </p:nvSpPr>
          <p:spPr>
            <a:xfrm>
              <a:off x="9362364" y="2442949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5D31384-D400-1E84-D41D-64AC402658AB}"/>
                </a:ext>
              </a:extLst>
            </p:cNvPr>
            <p:cNvSpPr/>
            <p:nvPr/>
          </p:nvSpPr>
          <p:spPr>
            <a:xfrm>
              <a:off x="9912824" y="2442949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472D3BA-56CA-FCCC-9574-D87EB13CC6B1}"/>
                </a:ext>
              </a:extLst>
            </p:cNvPr>
            <p:cNvSpPr/>
            <p:nvPr/>
          </p:nvSpPr>
          <p:spPr>
            <a:xfrm>
              <a:off x="10463284" y="2442949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FB3D602-63FE-A750-EB2D-0E2468A8D4C7}"/>
                </a:ext>
              </a:extLst>
            </p:cNvPr>
            <p:cNvSpPr/>
            <p:nvPr/>
          </p:nvSpPr>
          <p:spPr>
            <a:xfrm>
              <a:off x="11013744" y="2442949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3DC90BE-FEFB-9D46-F976-3EFFA51A599E}"/>
                </a:ext>
              </a:extLst>
            </p:cNvPr>
            <p:cNvSpPr/>
            <p:nvPr/>
          </p:nvSpPr>
          <p:spPr>
            <a:xfrm>
              <a:off x="9667164" y="2951267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7FDC395-D6D8-1A43-A55B-BA0F31FB3DD6}"/>
                </a:ext>
              </a:extLst>
            </p:cNvPr>
            <p:cNvSpPr/>
            <p:nvPr/>
          </p:nvSpPr>
          <p:spPr>
            <a:xfrm>
              <a:off x="10217624" y="2951267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A9CEFA-64CD-E76D-CDA3-A29CDC2956F3}"/>
                </a:ext>
              </a:extLst>
            </p:cNvPr>
            <p:cNvSpPr/>
            <p:nvPr/>
          </p:nvSpPr>
          <p:spPr>
            <a:xfrm>
              <a:off x="10768084" y="2951267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DB3C17F-A6E9-F75B-81D9-A8E78C520392}"/>
                </a:ext>
              </a:extLst>
            </p:cNvPr>
            <p:cNvSpPr/>
            <p:nvPr/>
          </p:nvSpPr>
          <p:spPr>
            <a:xfrm>
              <a:off x="9971964" y="3459585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3ECBBA-C297-08B3-8ACE-11420228E9A8}"/>
                </a:ext>
              </a:extLst>
            </p:cNvPr>
            <p:cNvSpPr/>
            <p:nvPr/>
          </p:nvSpPr>
          <p:spPr>
            <a:xfrm>
              <a:off x="10522424" y="3459585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B37DF17-0417-BB7B-240B-8E763128E715}"/>
                </a:ext>
              </a:extLst>
            </p:cNvPr>
            <p:cNvSpPr/>
            <p:nvPr/>
          </p:nvSpPr>
          <p:spPr>
            <a:xfrm>
              <a:off x="10217624" y="3967903"/>
              <a:ext cx="245660" cy="24566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B0756FF-FAEB-7F60-39B9-B26954E32BDF}"/>
                </a:ext>
              </a:extLst>
            </p:cNvPr>
            <p:cNvCxnSpPr>
              <a:cxnSpLocks/>
            </p:cNvCxnSpPr>
            <p:nvPr/>
          </p:nvCxnSpPr>
          <p:spPr>
            <a:xfrm>
              <a:off x="9544388" y="2678272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2BF2AE9-19D3-AFC2-5F10-46FBA6E2A5C8}"/>
                </a:ext>
              </a:extLst>
            </p:cNvPr>
            <p:cNvCxnSpPr>
              <a:cxnSpLocks/>
            </p:cNvCxnSpPr>
            <p:nvPr/>
          </p:nvCxnSpPr>
          <p:spPr>
            <a:xfrm>
              <a:off x="10097486" y="2668158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463E691-37A9-775A-67DE-6C837267A05C}"/>
                </a:ext>
              </a:extLst>
            </p:cNvPr>
            <p:cNvCxnSpPr>
              <a:cxnSpLocks/>
            </p:cNvCxnSpPr>
            <p:nvPr/>
          </p:nvCxnSpPr>
          <p:spPr>
            <a:xfrm>
              <a:off x="10667046" y="2664319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5A2DE4E-6F77-A63A-FCF8-94D31B2817FA}"/>
                </a:ext>
              </a:extLst>
            </p:cNvPr>
            <p:cNvCxnSpPr>
              <a:cxnSpLocks/>
            </p:cNvCxnSpPr>
            <p:nvPr/>
          </p:nvCxnSpPr>
          <p:spPr>
            <a:xfrm>
              <a:off x="9851813" y="3180694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7E43B08-632C-E2F4-C534-E24A39AAD9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14591" y="3178938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220DBA7-2371-F306-6E43-A29D8ECBF5DC}"/>
                </a:ext>
              </a:extLst>
            </p:cNvPr>
            <p:cNvCxnSpPr>
              <a:cxnSpLocks/>
            </p:cNvCxnSpPr>
            <p:nvPr/>
          </p:nvCxnSpPr>
          <p:spPr>
            <a:xfrm>
              <a:off x="10130131" y="3682332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F9AB3D0-F71E-83A0-94DB-DBE48FB002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0742" y="2658226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E246F35-5F5C-31E8-157C-BA6929E2F5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4662" y="2669756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FB7071B-9918-99F1-7526-F0930A2EF6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58811" y="2671328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228D535-375C-B6E6-9E26-F06EDFA1CA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5394" y="3167408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F84E120-D28F-97CD-F2A5-17AD1DBA69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9314" y="3178938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BFFE48A-EE40-E70D-4A9B-35267B267A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14591" y="3682332"/>
              <a:ext cx="153341" cy="303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34C2D0D-EABE-C97E-BB48-EF43D9DF7CF9}"/>
              </a:ext>
            </a:extLst>
          </p:cNvPr>
          <p:cNvGrpSpPr/>
          <p:nvPr/>
        </p:nvGrpSpPr>
        <p:grpSpPr>
          <a:xfrm>
            <a:off x="2199495" y="2654262"/>
            <a:ext cx="1089917" cy="1143549"/>
            <a:chOff x="5562330" y="2991692"/>
            <a:chExt cx="1089917" cy="114354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144462-7E45-0DA9-7E9F-95F71E126E4A}"/>
                </a:ext>
              </a:extLst>
            </p:cNvPr>
            <p:cNvSpPr/>
            <p:nvPr/>
          </p:nvSpPr>
          <p:spPr>
            <a:xfrm rot="16200000">
              <a:off x="5562330" y="3987155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8E9A57-B9BC-C595-4049-4C243786DD9F}"/>
                </a:ext>
              </a:extLst>
            </p:cNvPr>
            <p:cNvSpPr/>
            <p:nvPr/>
          </p:nvSpPr>
          <p:spPr>
            <a:xfrm rot="16200000">
              <a:off x="5562330" y="3655334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72D767F-86C8-A758-4FAC-DCA204543D77}"/>
                </a:ext>
              </a:extLst>
            </p:cNvPr>
            <p:cNvSpPr/>
            <p:nvPr/>
          </p:nvSpPr>
          <p:spPr>
            <a:xfrm rot="16200000">
              <a:off x="5562330" y="3323513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9029F-7098-C751-2D36-6C25268FE82E}"/>
                </a:ext>
              </a:extLst>
            </p:cNvPr>
            <p:cNvSpPr/>
            <p:nvPr/>
          </p:nvSpPr>
          <p:spPr>
            <a:xfrm rot="16200000">
              <a:off x="5562330" y="2991692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791DDCD-3935-F8DA-0071-BD15CB2A97CF}"/>
                </a:ext>
              </a:extLst>
            </p:cNvPr>
            <p:cNvSpPr/>
            <p:nvPr/>
          </p:nvSpPr>
          <p:spPr>
            <a:xfrm rot="16200000">
              <a:off x="5868748" y="3803420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9F66583-ECD1-B003-E9B1-9F4F76E18DC0}"/>
                </a:ext>
              </a:extLst>
            </p:cNvPr>
            <p:cNvSpPr/>
            <p:nvPr/>
          </p:nvSpPr>
          <p:spPr>
            <a:xfrm rot="16200000">
              <a:off x="5868748" y="3471599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92E6873-94ED-39AB-C198-827AF7840C45}"/>
                </a:ext>
              </a:extLst>
            </p:cNvPr>
            <p:cNvSpPr/>
            <p:nvPr/>
          </p:nvSpPr>
          <p:spPr>
            <a:xfrm rot="16200000">
              <a:off x="5868748" y="3139778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FA05B2C-FAF0-B994-4F22-4FD01B251B7C}"/>
                </a:ext>
              </a:extLst>
            </p:cNvPr>
            <p:cNvSpPr/>
            <p:nvPr/>
          </p:nvSpPr>
          <p:spPr>
            <a:xfrm rot="16200000">
              <a:off x="6175166" y="3619684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CE88247-3358-329C-C8C8-38A8F6407A78}"/>
                </a:ext>
              </a:extLst>
            </p:cNvPr>
            <p:cNvSpPr/>
            <p:nvPr/>
          </p:nvSpPr>
          <p:spPr>
            <a:xfrm rot="16200000">
              <a:off x="6175166" y="3287863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6EC0D34-5F6E-DCC5-0971-FF209B4107C1}"/>
                </a:ext>
              </a:extLst>
            </p:cNvPr>
            <p:cNvSpPr/>
            <p:nvPr/>
          </p:nvSpPr>
          <p:spPr>
            <a:xfrm rot="16200000">
              <a:off x="6502991" y="3290735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62D1390-5351-A81C-0439-AACEEF73A1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49461" y="3887804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F72186A-1F19-7C4E-6B97-0010FD4AD4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43364" y="3554393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1F4E053-407C-9F51-CEF0-38EED8BDF3A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41050" y="3211058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71DD432-D13B-C9CC-13F8-C87E5ADB0C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52325" y="3702486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D0A53E8-EF9A-A9AD-B368-DF0BE51D29A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51266" y="3363240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0D2B8A2-027F-E4A4-D5F7-79842B802477}"/>
                </a:ext>
              </a:extLst>
            </p:cNvPr>
            <p:cNvCxnSpPr>
              <a:cxnSpLocks/>
              <a:stCxn id="19" idx="5"/>
              <a:endCxn id="71" idx="0"/>
            </p:cNvCxnSpPr>
            <p:nvPr/>
          </p:nvCxnSpPr>
          <p:spPr>
            <a:xfrm flipV="1">
              <a:off x="6301565" y="3530306"/>
              <a:ext cx="201426" cy="11106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DF890D1-2BD3-A5B1-35D3-D090E4D56F5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737377" y="3715188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2DB22F5-0847-D8E6-31BA-E8A7305538E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744327" y="3375253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003BEC-D1B3-29B9-4903-9931ACFF936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745275" y="3035180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FB26D84-7B4C-9E55-568D-46EAE5397A5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044316" y="3525513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B86D46F-E1C5-4822-B8F1-E32FB09C0CD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051266" y="3185579"/>
              <a:ext cx="92435" cy="182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E69FD10-A28F-EAB4-662E-C016FC4DCCC7}"/>
                </a:ext>
              </a:extLst>
            </p:cNvPr>
            <p:cNvCxnSpPr>
              <a:cxnSpLocks/>
              <a:stCxn id="20" idx="3"/>
              <a:endCxn id="71" idx="0"/>
            </p:cNvCxnSpPr>
            <p:nvPr/>
          </p:nvCxnSpPr>
          <p:spPr>
            <a:xfrm>
              <a:off x="6301565" y="3414262"/>
              <a:ext cx="201426" cy="1160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44BA70D-4C45-633D-8EA8-54CBF4D6271D}"/>
                </a:ext>
              </a:extLst>
            </p:cNvPr>
            <p:cNvSpPr/>
            <p:nvPr/>
          </p:nvSpPr>
          <p:spPr>
            <a:xfrm rot="16200000">
              <a:off x="6504161" y="3619684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130CB5A-6954-6124-AC74-77730508D88C}"/>
                </a:ext>
              </a:extLst>
            </p:cNvPr>
            <p:cNvCxnSpPr>
              <a:cxnSpLocks/>
              <a:stCxn id="19" idx="4"/>
              <a:endCxn id="57" idx="0"/>
            </p:cNvCxnSpPr>
            <p:nvPr/>
          </p:nvCxnSpPr>
          <p:spPr>
            <a:xfrm>
              <a:off x="6323252" y="3693727"/>
              <a:ext cx="1809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5A9C4AD-8B0F-AA4D-82AF-7DFC1324FDED}"/>
                </a:ext>
              </a:extLst>
            </p:cNvPr>
            <p:cNvCxnSpPr>
              <a:cxnSpLocks/>
              <a:stCxn id="20" idx="4"/>
              <a:endCxn id="21" idx="0"/>
            </p:cNvCxnSpPr>
            <p:nvPr/>
          </p:nvCxnSpPr>
          <p:spPr>
            <a:xfrm>
              <a:off x="6323252" y="3361906"/>
              <a:ext cx="179739" cy="28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CE11506-E178-6EC0-9F9D-221941990909}"/>
                </a:ext>
              </a:extLst>
            </p:cNvPr>
            <p:cNvSpPr/>
            <p:nvPr/>
          </p:nvSpPr>
          <p:spPr>
            <a:xfrm rot="16200000">
              <a:off x="6502991" y="3456263"/>
              <a:ext cx="148086" cy="14808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0F3D806-8107-6C7C-DD58-4759296115FE}"/>
              </a:ext>
            </a:extLst>
          </p:cNvPr>
          <p:cNvGrpSpPr/>
          <p:nvPr/>
        </p:nvGrpSpPr>
        <p:grpSpPr>
          <a:xfrm>
            <a:off x="5109929" y="2556200"/>
            <a:ext cx="275076" cy="1302042"/>
            <a:chOff x="8670746" y="3658421"/>
            <a:chExt cx="275076" cy="130204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98303AA-C700-73E7-A455-5C8A1BDAF76B}"/>
                </a:ext>
              </a:extLst>
            </p:cNvPr>
            <p:cNvSpPr txBox="1"/>
            <p:nvPr/>
          </p:nvSpPr>
          <p:spPr>
            <a:xfrm>
              <a:off x="8670746" y="3658421"/>
              <a:ext cx="275075" cy="430887"/>
            </a:xfrm>
            <a:prstGeom prst="rect">
              <a:avLst/>
            </a:prstGeom>
            <a:noFill/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2">
                      <a:lumMod val="75000"/>
                    </a:schemeClr>
                  </a:solidFill>
                </a:rPr>
                <a:t>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9856867-45C2-C199-25B3-69E95774DBAF}"/>
                </a:ext>
              </a:extLst>
            </p:cNvPr>
            <p:cNvSpPr txBox="1"/>
            <p:nvPr/>
          </p:nvSpPr>
          <p:spPr>
            <a:xfrm>
              <a:off x="8670746" y="4093503"/>
              <a:ext cx="275075" cy="430887"/>
            </a:xfrm>
            <a:prstGeom prst="rect">
              <a:avLst/>
            </a:prstGeom>
            <a:noFill/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2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70649C6-13F0-F130-865E-22E9363D3C4C}"/>
                </a:ext>
              </a:extLst>
            </p:cNvPr>
            <p:cNvSpPr txBox="1"/>
            <p:nvPr/>
          </p:nvSpPr>
          <p:spPr>
            <a:xfrm>
              <a:off x="8670746" y="4529576"/>
              <a:ext cx="275076" cy="430887"/>
            </a:xfrm>
            <a:prstGeom prst="rect">
              <a:avLst/>
            </a:prstGeom>
            <a:noFill/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2">
                      <a:lumMod val="75000"/>
                    </a:schemeClr>
                  </a:solidFill>
                </a:rPr>
                <a:t>0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D66DCB8-BA63-1A32-E1E8-AC1B69B3C9F6}"/>
              </a:ext>
            </a:extLst>
          </p:cNvPr>
          <p:cNvSpPr txBox="1"/>
          <p:nvPr/>
        </p:nvSpPr>
        <p:spPr>
          <a:xfrm>
            <a:off x="11239025" y="3034920"/>
            <a:ext cx="275076" cy="430887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994378-95CF-09A2-1C8B-3A3AA2EE8D19}"/>
              </a:ext>
            </a:extLst>
          </p:cNvPr>
          <p:cNvSpPr txBox="1"/>
          <p:nvPr/>
        </p:nvSpPr>
        <p:spPr>
          <a:xfrm>
            <a:off x="4401108" y="2933330"/>
            <a:ext cx="49885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or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ADC84AB-1475-982F-352E-AC63BEB92BE8}"/>
              </a:ext>
            </a:extLst>
          </p:cNvPr>
          <p:cNvSpPr txBox="1"/>
          <p:nvPr/>
        </p:nvSpPr>
        <p:spPr>
          <a:xfrm>
            <a:off x="10583039" y="2975110"/>
            <a:ext cx="49885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or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B5460FD-50D5-A1CC-E574-2591028FB9FE}"/>
              </a:ext>
            </a:extLst>
          </p:cNvPr>
          <p:cNvCxnSpPr>
            <a:stCxn id="2" idx="2"/>
          </p:cNvCxnSpPr>
          <p:nvPr/>
        </p:nvCxnSpPr>
        <p:spPr>
          <a:xfrm flipH="1">
            <a:off x="6110568" y="1183342"/>
            <a:ext cx="3361" cy="5656402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E4429F5-4553-C2ED-A6D9-3341CE390F11}"/>
              </a:ext>
            </a:extLst>
          </p:cNvPr>
          <p:cNvCxnSpPr>
            <a:cxnSpLocks/>
            <a:stCxn id="21" idx="4"/>
            <a:endCxn id="5" idx="1"/>
          </p:cNvCxnSpPr>
          <p:nvPr/>
        </p:nvCxnSpPr>
        <p:spPr>
          <a:xfrm flipV="1">
            <a:off x="3288242" y="2771644"/>
            <a:ext cx="485660" cy="2557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B00D0B7-F6F0-1B14-0F31-407E9EFA5D5A}"/>
              </a:ext>
            </a:extLst>
          </p:cNvPr>
          <p:cNvCxnSpPr>
            <a:cxnSpLocks/>
            <a:stCxn id="57" idx="4"/>
            <a:endCxn id="7" idx="1"/>
          </p:cNvCxnSpPr>
          <p:nvPr/>
        </p:nvCxnSpPr>
        <p:spPr>
          <a:xfrm>
            <a:off x="3289412" y="3356297"/>
            <a:ext cx="484490" cy="286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B8326EF-C8EF-7A9D-3EBF-B413AEF7A696}"/>
              </a:ext>
            </a:extLst>
          </p:cNvPr>
          <p:cNvCxnSpPr>
            <a:cxnSpLocks/>
            <a:stCxn id="71" idx="4"/>
            <a:endCxn id="6" idx="1"/>
          </p:cNvCxnSpPr>
          <p:nvPr/>
        </p:nvCxnSpPr>
        <p:spPr>
          <a:xfrm>
            <a:off x="3288242" y="3192876"/>
            <a:ext cx="485660" cy="13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5C3A8A1-AE85-A351-56C2-7CAC1D43FE73}"/>
              </a:ext>
            </a:extLst>
          </p:cNvPr>
          <p:cNvCxnSpPr>
            <a:cxnSpLocks/>
            <a:stCxn id="44" idx="4"/>
            <a:endCxn id="8" idx="1"/>
          </p:cNvCxnSpPr>
          <p:nvPr/>
        </p:nvCxnSpPr>
        <p:spPr>
          <a:xfrm>
            <a:off x="9592650" y="3243679"/>
            <a:ext cx="441808" cy="66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DEED4FB-46E8-4764-1B31-9774FBE3EA10}"/>
              </a:ext>
            </a:extLst>
          </p:cNvPr>
          <p:cNvSpPr txBox="1"/>
          <p:nvPr/>
        </p:nvSpPr>
        <p:spPr>
          <a:xfrm>
            <a:off x="1274269" y="4509881"/>
            <a:ext cx="3561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One-hot encoding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93E3347-FA7B-878A-B634-BAF0968F5F64}"/>
              </a:ext>
            </a:extLst>
          </p:cNvPr>
          <p:cNvSpPr txBox="1"/>
          <p:nvPr/>
        </p:nvSpPr>
        <p:spPr>
          <a:xfrm>
            <a:off x="7081406" y="4509881"/>
            <a:ext cx="456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Class-number encoding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9578FED-7526-EDAD-C21B-1E8E150E9395}"/>
              </a:ext>
            </a:extLst>
          </p:cNvPr>
          <p:cNvSpPr txBox="1"/>
          <p:nvPr/>
        </p:nvSpPr>
        <p:spPr>
          <a:xfrm>
            <a:off x="533566" y="5593353"/>
            <a:ext cx="5011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n dimensions [0...1], for n classes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03C3A7B-004A-0498-0BF5-0AF9ECDB02E3}"/>
              </a:ext>
            </a:extLst>
          </p:cNvPr>
          <p:cNvSpPr txBox="1"/>
          <p:nvPr/>
        </p:nvSpPr>
        <p:spPr>
          <a:xfrm>
            <a:off x="7020069" y="5586096"/>
            <a:ext cx="4870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1 dimension [1...n], for n classes</a:t>
            </a:r>
          </a:p>
        </p:txBody>
      </p:sp>
    </p:spTree>
    <p:extLst>
      <p:ext uri="{BB962C8B-B14F-4D97-AF65-F5344CB8AC3E}">
        <p14:creationId xmlns:p14="http://schemas.microsoft.com/office/powerpoint/2010/main" val="360040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EC53-9F93-0298-54FD-1CFA3247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reasoning behind one-hot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497B53-EC5D-D021-5D5B-35B631FC08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AutoNum type="arabicPeriod"/>
                </a:pPr>
                <a:r>
                  <a:rPr lang="en-US" dirty="0"/>
                  <a:t>Unlike class-number encoding, leads to a </a:t>
                </a:r>
                <a:r>
                  <a:rPr lang="en-US" b="1" dirty="0"/>
                  <a:t>probability distribution</a:t>
                </a:r>
              </a:p>
              <a:p>
                <a:pPr marL="514350" indent="-514350">
                  <a:buAutoNum type="arabicPeriod"/>
                </a:pPr>
                <a:r>
                  <a:rPr lang="en-US" dirty="0"/>
                  <a:t>Symmetry argument: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Should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One-hot gives us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What other symmetries should our neural networks reflect?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497B53-EC5D-D021-5D5B-35B631FC08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9955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CDB3E-4692-D93B-E281-38BCA302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6839744"/>
          </a:xfrm>
        </p:spPr>
        <p:txBody>
          <a:bodyPr/>
          <a:lstStyle/>
          <a:p>
            <a:r>
              <a:rPr lang="en-US" dirty="0"/>
              <a:t>What is a symmetry?</a:t>
            </a:r>
          </a:p>
        </p:txBody>
      </p:sp>
    </p:spTree>
    <p:extLst>
      <p:ext uri="{BB962C8B-B14F-4D97-AF65-F5344CB8AC3E}">
        <p14:creationId xmlns:p14="http://schemas.microsoft.com/office/powerpoint/2010/main" val="3708173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What is a symmetry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175022E-55BB-C8FE-0707-C0F9CCA3C50D}"/>
              </a:ext>
            </a:extLst>
          </p:cNvPr>
          <p:cNvGrpSpPr/>
          <p:nvPr/>
        </p:nvGrpSpPr>
        <p:grpSpPr>
          <a:xfrm>
            <a:off x="3423793" y="3749457"/>
            <a:ext cx="5344412" cy="3108543"/>
            <a:chOff x="3423793" y="3749457"/>
            <a:chExt cx="5344412" cy="3108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4C7ECF-B823-7C0C-329C-93EFBEE3C4DF}"/>
                    </a:ext>
                  </a:extLst>
                </p:cNvPr>
                <p:cNvSpPr txBox="1"/>
                <p:nvPr/>
              </p:nvSpPr>
              <p:spPr>
                <a:xfrm>
                  <a:off x="3423793" y="3749457"/>
                  <a:ext cx="5344412" cy="31085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sz="2800" dirty="0"/>
                    <a:t>“is </a:t>
                  </a:r>
                  <a:r>
                    <a:rPr lang="en-US" sz="2800" i="1" dirty="0">
                      <a:latin typeface="Times" pitchFamily="2" charset="0"/>
                    </a:rPr>
                    <a:t>x</a:t>
                  </a:r>
                  <a:r>
                    <a:rPr lang="en-US" sz="2800" dirty="0"/>
                    <a:t> a Rubik’s cube?”</a:t>
                  </a:r>
                </a:p>
                <a:p>
                  <a:endParaRPr lang="en-US" sz="2800" dirty="0"/>
                </a:p>
                <a:p>
                  <a:endParaRPr lang="en-US" sz="2800" dirty="0"/>
                </a:p>
                <a:p>
                  <a:endParaRPr lang="en-US" sz="2800" dirty="0"/>
                </a:p>
                <a:p>
                  <a:pPr algn="ctr"/>
                  <a:endParaRPr lang="en-US" sz="2800" dirty="0"/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2800" dirty="0"/>
                    <a:t> yes; 	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2800" dirty="0"/>
                    <a:t> yes also.	</a:t>
                  </a:r>
                </a:p>
                <a:p>
                  <a:pPr algn="ctr"/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4C7ECF-B823-7C0C-329C-93EFBEE3C4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3793" y="3749457"/>
                  <a:ext cx="5344412" cy="3108543"/>
                </a:xfrm>
                <a:prstGeom prst="rect">
                  <a:avLst/>
                </a:prstGeom>
                <a:blipFill>
                  <a:blip r:embed="rId3"/>
                  <a:stretch>
                    <a:fillRect l="-1422" t="-2449" r="-14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266" name="Picture 2" descr="Cube Images | Free Photos, PNG Stickers, Wallpapers &amp; Backgrounds - rawpixel">
              <a:extLst>
                <a:ext uri="{FF2B5EF4-FFF2-40B4-BE49-F238E27FC236}">
                  <a16:creationId xmlns:a16="http://schemas.microsoft.com/office/drawing/2014/main" id="{8D0E22AE-D476-983E-5CBE-2A936BAA39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74" b="18885"/>
            <a:stretch/>
          </p:blipFill>
          <p:spPr bwMode="auto">
            <a:xfrm>
              <a:off x="4018332" y="4217816"/>
              <a:ext cx="4155335" cy="175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DEDC793-85F3-C05A-F7D7-16677F0637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invariance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“When you change the data by S, the output remains unchanged.”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DEDC793-85F3-C05A-F7D7-16677F063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5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D301A04-B30C-1DE5-AA28-5AE12FB26295}"/>
              </a:ext>
            </a:extLst>
          </p:cNvPr>
          <p:cNvSpPr txBox="1"/>
          <p:nvPr/>
        </p:nvSpPr>
        <p:spPr>
          <a:xfrm>
            <a:off x="8634706" y="3934887"/>
            <a:ext cx="34738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We don’t have trillions</a:t>
            </a:r>
            <a:br>
              <a:rPr lang="en-US" sz="2800" dirty="0"/>
            </a:br>
            <a:r>
              <a:rPr lang="en-US" sz="2800" dirty="0"/>
              <a:t>of separate neurons</a:t>
            </a:r>
            <a:br>
              <a:rPr lang="en-US" sz="2800" dirty="0"/>
            </a:br>
            <a:r>
              <a:rPr lang="en-US" sz="2800" dirty="0"/>
              <a:t>for Rubik’s cubes.</a:t>
            </a:r>
            <a:br>
              <a:rPr lang="en-US" sz="2800" dirty="0"/>
            </a:br>
            <a:r>
              <a:rPr lang="en-US" sz="2800" dirty="0"/>
              <a:t>Mostly we think of</a:t>
            </a:r>
            <a:br>
              <a:rPr lang="en-US" sz="2800" dirty="0"/>
            </a:br>
            <a:r>
              <a:rPr lang="en-US" sz="2800" dirty="0"/>
              <a:t>them all the same.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33050-FDC3-8361-9785-F00DBE99B862}"/>
              </a:ext>
            </a:extLst>
          </p:cNvPr>
          <p:cNvSpPr txBox="1"/>
          <p:nvPr/>
        </p:nvSpPr>
        <p:spPr>
          <a:xfrm>
            <a:off x="351704" y="4031716"/>
            <a:ext cx="311014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Rubik’s cube has</a:t>
            </a:r>
            <a:br>
              <a:rPr lang="en-US" sz="2800" dirty="0"/>
            </a:br>
            <a:r>
              <a:rPr lang="en-US" b="1" dirty="0"/>
              <a:t>2125922464947725402112000</a:t>
            </a:r>
          </a:p>
          <a:p>
            <a:pPr algn="ctr"/>
            <a:r>
              <a:rPr lang="en-US" sz="2800" dirty="0"/>
              <a:t>ways of changing it</a:t>
            </a:r>
            <a:br>
              <a:rPr lang="en-US" sz="2800" dirty="0"/>
            </a:br>
            <a:r>
              <a:rPr lang="en-US" sz="2800" dirty="0"/>
              <a:t>and it remains a</a:t>
            </a:r>
            <a:br>
              <a:rPr lang="en-US" sz="2800" dirty="0"/>
            </a:br>
            <a:r>
              <a:rPr lang="en-US" sz="2800" dirty="0"/>
              <a:t>Rubik’s cube</a:t>
            </a:r>
          </a:p>
        </p:txBody>
      </p:sp>
    </p:spTree>
    <p:extLst>
      <p:ext uri="{BB962C8B-B14F-4D97-AF65-F5344CB8AC3E}">
        <p14:creationId xmlns:p14="http://schemas.microsoft.com/office/powerpoint/2010/main" val="28498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What is a symmetry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8A0F63-A35B-B476-55AF-86FC94762AD5}"/>
                  </a:ext>
                </a:extLst>
              </p:cNvPr>
              <p:cNvSpPr txBox="1"/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“is </a:t>
                </a:r>
                <a:r>
                  <a:rPr lang="en-US" sz="2800" i="1" dirty="0">
                    <a:latin typeface="Times" pitchFamily="2" charset="0"/>
                  </a:rPr>
                  <a:t>x</a:t>
                </a:r>
                <a:r>
                  <a:rPr lang="en-US" sz="2800" dirty="0"/>
                  <a:t> a photo of a Persian cat?”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yes.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 too.	</a:t>
                </a: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8A0F63-A35B-B476-55AF-86FC94762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blipFill>
                <a:blip r:embed="rId3"/>
                <a:stretch>
                  <a:fillRect l="-877" t="-2449" r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>
            <a:extLst>
              <a:ext uri="{FF2B5EF4-FFF2-40B4-BE49-F238E27FC236}">
                <a16:creationId xmlns:a16="http://schemas.microsoft.com/office/drawing/2014/main" id="{EB1DC218-6E0E-AB42-E724-2EC9CB117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28" y="4426242"/>
            <a:ext cx="1741011" cy="13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89B6D7-7CC2-39D0-64A4-4A0198C0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7902" y="4426242"/>
            <a:ext cx="1741011" cy="13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79E326D-F113-E9A5-12E6-1FBC2B24A3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invariance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“When you change the data by S, the output remains unchanged.”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79E326D-F113-E9A5-12E6-1FBC2B24A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5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170BD93-F2A3-AE10-DCBF-AAAF33ED31BF}"/>
              </a:ext>
            </a:extLst>
          </p:cNvPr>
          <p:cNvSpPr txBox="1"/>
          <p:nvPr/>
        </p:nvSpPr>
        <p:spPr>
          <a:xfrm>
            <a:off x="185612" y="4364415"/>
            <a:ext cx="26873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There are just</a:t>
            </a:r>
            <a:br>
              <a:rPr lang="en-US" sz="2800" dirty="0"/>
            </a:br>
            <a:r>
              <a:rPr lang="en-US" sz="2800" dirty="0"/>
              <a:t>2 horizontal</a:t>
            </a:r>
            <a:br>
              <a:rPr lang="en-US" sz="2800" dirty="0"/>
            </a:br>
            <a:r>
              <a:rPr lang="en-US" sz="2800" dirty="0"/>
              <a:t>reflection images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895753-032E-7355-01DB-7A30B4F8A71C}"/>
              </a:ext>
            </a:extLst>
          </p:cNvPr>
          <p:cNvSpPr txBox="1"/>
          <p:nvPr/>
        </p:nvSpPr>
        <p:spPr>
          <a:xfrm>
            <a:off x="8677241" y="4364414"/>
            <a:ext cx="31660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“cat recognizer”</a:t>
            </a:r>
            <a:br>
              <a:rPr lang="en-US" sz="2800" dirty="0"/>
            </a:br>
            <a:r>
              <a:rPr lang="en-US" sz="2800" dirty="0"/>
              <a:t>should treat the two</a:t>
            </a:r>
            <a:br>
              <a:rPr lang="en-US" sz="2800" dirty="0"/>
            </a:br>
            <a:r>
              <a:rPr lang="en-US" sz="2800" dirty="0"/>
              <a:t>reflections the same</a:t>
            </a:r>
          </a:p>
        </p:txBody>
      </p:sp>
    </p:spTree>
    <p:extLst>
      <p:ext uri="{BB962C8B-B14F-4D97-AF65-F5344CB8AC3E}">
        <p14:creationId xmlns:p14="http://schemas.microsoft.com/office/powerpoint/2010/main" val="35885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What is a symmetry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8A0F63-A35B-B476-55AF-86FC94762AD5}"/>
                  </a:ext>
                </a:extLst>
              </p:cNvPr>
              <p:cNvSpPr txBox="1"/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“is </a:t>
                </a:r>
                <a:r>
                  <a:rPr lang="en-US" sz="2800" i="1" dirty="0">
                    <a:latin typeface="Times" pitchFamily="2" charset="0"/>
                  </a:rPr>
                  <a:t>x</a:t>
                </a:r>
                <a:r>
                  <a:rPr lang="en-US" sz="2800" dirty="0"/>
                  <a:t> a photo of a ladybug?”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yes.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 too.	</a:t>
                </a: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8A0F63-A35B-B476-55AF-86FC94762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blipFill>
                <a:blip r:embed="rId3"/>
                <a:stretch>
                  <a:fillRect l="-439" t="-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07E4B0-605E-DB53-C5D1-0EE0518FBE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invariance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“When you change the data by S, the output remains unchanged.”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07E4B0-605E-DB53-C5D1-0EE0518F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4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>
            <a:extLst>
              <a:ext uri="{FF2B5EF4-FFF2-40B4-BE49-F238E27FC236}">
                <a16:creationId xmlns:a16="http://schemas.microsoft.com/office/drawing/2014/main" id="{664C9A61-1E10-A858-D356-85C4671F7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 r="17458"/>
          <a:stretch/>
        </p:blipFill>
        <p:spPr bwMode="auto">
          <a:xfrm>
            <a:off x="3700778" y="4324639"/>
            <a:ext cx="1574117" cy="14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3658BB27-DC75-1526-A15C-C75964068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 b="14436"/>
          <a:stretch/>
        </p:blipFill>
        <p:spPr bwMode="auto">
          <a:xfrm>
            <a:off x="6342743" y="4324640"/>
            <a:ext cx="1574117" cy="14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BC3A2-DF28-EF2F-7E6A-B8025EEB0226}"/>
              </a:ext>
            </a:extLst>
          </p:cNvPr>
          <p:cNvSpPr txBox="1"/>
          <p:nvPr/>
        </p:nvSpPr>
        <p:spPr>
          <a:xfrm>
            <a:off x="204592" y="4324639"/>
            <a:ext cx="28699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Every image has</a:t>
            </a:r>
            <a:br>
              <a:rPr lang="en-US" sz="2800" dirty="0"/>
            </a:br>
            <a:r>
              <a:rPr lang="en-US" sz="2800" dirty="0"/>
              <a:t>many translations,</a:t>
            </a:r>
            <a:br>
              <a:rPr lang="en-US" sz="2800" dirty="0"/>
            </a:br>
            <a:r>
              <a:rPr lang="en-US" sz="2800" dirty="0"/>
              <a:t>rotations, resizes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E9D66-F6F0-0967-3F5D-32A00B395DEF}"/>
              </a:ext>
            </a:extLst>
          </p:cNvPr>
          <p:cNvSpPr txBox="1"/>
          <p:nvPr/>
        </p:nvSpPr>
        <p:spPr>
          <a:xfrm>
            <a:off x="8410345" y="4378902"/>
            <a:ext cx="34249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These symmetries</a:t>
            </a:r>
            <a:br>
              <a:rPr lang="en-US" sz="2800" dirty="0"/>
            </a:br>
            <a:r>
              <a:rPr lang="en-US" sz="2800" dirty="0"/>
              <a:t>(almost) never change</a:t>
            </a:r>
            <a:br>
              <a:rPr lang="en-US" sz="2800" dirty="0"/>
            </a:br>
            <a:r>
              <a:rPr lang="en-US" sz="2800" dirty="0"/>
              <a:t>the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479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A89C-3500-7B4C-AA39-15F201CF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005840"/>
          </a:xfrm>
        </p:spPr>
        <p:txBody>
          <a:bodyPr>
            <a:normAutofit/>
          </a:bodyPr>
          <a:lstStyle/>
          <a:p>
            <a:r>
              <a:rPr lang="en-US" dirty="0"/>
              <a:t>Symmetries are used for </a:t>
            </a:r>
            <a:r>
              <a:rPr lang="en-US" u="sng" dirty="0"/>
              <a:t>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C5C56-E028-B844-94E0-A37335FC523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704879" y="2369508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87E49-BA67-7946-A49C-E6914E0CD78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3948191" y="2369507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2A3A8-50A0-2347-8891-82360330D61C}"/>
              </a:ext>
            </a:extLst>
          </p:cNvPr>
          <p:cNvSpPr txBox="1"/>
          <p:nvPr/>
        </p:nvSpPr>
        <p:spPr>
          <a:xfrm>
            <a:off x="3948191" y="459296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Horizontal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E0F90-E0EC-FC4F-9A89-61B428D4263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191504" y="2369506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343464-D73C-FE4A-9D2D-C539A957D220}"/>
              </a:ext>
            </a:extLst>
          </p:cNvPr>
          <p:cNvSpPr txBox="1"/>
          <p:nvPr/>
        </p:nvSpPr>
        <p:spPr>
          <a:xfrm>
            <a:off x="6191503" y="459296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Jitter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76E2B-F149-0543-BED1-70C26E3FBF0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1" r="12500" b="23707"/>
          <a:stretch/>
        </p:blipFill>
        <p:spPr>
          <a:xfrm>
            <a:off x="8434817" y="2369506"/>
            <a:ext cx="2052306" cy="2052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E2FCF1-57D8-FE45-921C-9F77B08CDB78}"/>
              </a:ext>
            </a:extLst>
          </p:cNvPr>
          <p:cNvSpPr txBox="1"/>
          <p:nvPr/>
        </p:nvSpPr>
        <p:spPr>
          <a:xfrm>
            <a:off x="8434817" y="459296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Cropping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D4137-DFFA-504C-8F04-2FC79121CD67}"/>
              </a:ext>
            </a:extLst>
          </p:cNvPr>
          <p:cNvSpPr txBox="1"/>
          <p:nvPr/>
        </p:nvSpPr>
        <p:spPr>
          <a:xfrm>
            <a:off x="2138561" y="1679946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2EE0ED-5505-EE42-939E-C5924D58DA6F}"/>
              </a:ext>
            </a:extLst>
          </p:cNvPr>
          <p:cNvSpPr txBox="1"/>
          <p:nvPr/>
        </p:nvSpPr>
        <p:spPr>
          <a:xfrm>
            <a:off x="4286494" y="1679946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102FA-A9B8-B540-862C-C4C488E12D9C}"/>
              </a:ext>
            </a:extLst>
          </p:cNvPr>
          <p:cNvSpPr txBox="1"/>
          <p:nvPr/>
        </p:nvSpPr>
        <p:spPr>
          <a:xfrm>
            <a:off x="6529806" y="1679946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42B943-0E11-CD4A-A7BC-2416055C36A7}"/>
              </a:ext>
            </a:extLst>
          </p:cNvPr>
          <p:cNvSpPr txBox="1"/>
          <p:nvPr/>
        </p:nvSpPr>
        <p:spPr>
          <a:xfrm>
            <a:off x="8773118" y="1679946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Hippo?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4D782B-13C9-B045-9E7B-31AC406EE4EE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9AD50BA-E01D-5C20-A514-48DAF6437346}"/>
              </a:ext>
            </a:extLst>
          </p:cNvPr>
          <p:cNvSpPr/>
          <p:nvPr/>
        </p:nvSpPr>
        <p:spPr>
          <a:xfrm rot="18356613">
            <a:off x="191278" y="3552072"/>
            <a:ext cx="2095513" cy="1138052"/>
          </a:xfrm>
          <a:custGeom>
            <a:avLst/>
            <a:gdLst>
              <a:gd name="connsiteX0" fmla="*/ 0 w 5113867"/>
              <a:gd name="connsiteY0" fmla="*/ 778995 h 778995"/>
              <a:gd name="connsiteX1" fmla="*/ 3149600 w 5113867"/>
              <a:gd name="connsiteY1" fmla="*/ 62 h 778995"/>
              <a:gd name="connsiteX2" fmla="*/ 5113867 w 5113867"/>
              <a:gd name="connsiteY2" fmla="*/ 745129 h 7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3867" h="778995">
                <a:moveTo>
                  <a:pt x="0" y="778995"/>
                </a:moveTo>
                <a:cubicBezTo>
                  <a:pt x="1148644" y="392350"/>
                  <a:pt x="2297289" y="5706"/>
                  <a:pt x="3149600" y="62"/>
                </a:cubicBezTo>
                <a:cubicBezTo>
                  <a:pt x="4001911" y="-5582"/>
                  <a:pt x="4557889" y="369773"/>
                  <a:pt x="5113867" y="745129"/>
                </a:cubicBezTo>
              </a:path>
            </a:pathLst>
          </a:custGeom>
          <a:noFill/>
          <a:ln w="25400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D0C8D-3201-6ECF-56C1-225113118B85}"/>
              </a:ext>
            </a:extLst>
          </p:cNvPr>
          <p:cNvSpPr txBox="1"/>
          <p:nvPr/>
        </p:nvSpPr>
        <p:spPr>
          <a:xfrm>
            <a:off x="804671" y="5001949"/>
            <a:ext cx="2518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Original</a:t>
            </a:r>
            <a:br>
              <a:rPr lang="en-US" sz="2800" dirty="0"/>
            </a:br>
            <a:r>
              <a:rPr lang="en-US" sz="2800" dirty="0" err="1"/>
              <a:t>imagenet</a:t>
            </a:r>
            <a:r>
              <a:rPr lang="en-US" sz="2800" dirty="0"/>
              <a:t> 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1D338B-4030-6FFE-3947-57EE93EFFEC4}"/>
              </a:ext>
            </a:extLst>
          </p:cNvPr>
          <p:cNvSpPr txBox="1"/>
          <p:nvPr/>
        </p:nvSpPr>
        <p:spPr>
          <a:xfrm>
            <a:off x="4840852" y="6196280"/>
            <a:ext cx="7187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Equivalent to thousands of extra hippo pictures!</a:t>
            </a:r>
          </a:p>
        </p:txBody>
      </p:sp>
    </p:spTree>
    <p:extLst>
      <p:ext uri="{BB962C8B-B14F-4D97-AF65-F5344CB8AC3E}">
        <p14:creationId xmlns:p14="http://schemas.microsoft.com/office/powerpoint/2010/main" val="241688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A89C-3500-7B4C-AA39-15F201CF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5840"/>
          </a:xfrm>
        </p:spPr>
        <p:txBody>
          <a:bodyPr>
            <a:normAutofit/>
          </a:bodyPr>
          <a:lstStyle/>
          <a:p>
            <a:r>
              <a:rPr lang="en-US" dirty="0"/>
              <a:t>Regularizing through 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C5C56-E028-B844-94E0-A37335FC523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758041" y="3148968"/>
            <a:ext cx="1434065" cy="14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87E49-BA67-7946-A49C-E6914E0CD78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4072114" y="2359636"/>
            <a:ext cx="1434065" cy="14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E0F90-E0EC-FC4F-9A89-61B428D4263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072112" y="3903880"/>
            <a:ext cx="1434066" cy="1434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oogle Shape;489;p35">
            <a:extLst>
              <a:ext uri="{FF2B5EF4-FFF2-40B4-BE49-F238E27FC236}">
                <a16:creationId xmlns:a16="http://schemas.microsoft.com/office/drawing/2014/main" id="{25D0665F-BCA8-9740-8DDA-04359545D8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321"/>
          <a:stretch/>
        </p:blipFill>
        <p:spPr>
          <a:xfrm>
            <a:off x="5725953" y="2554609"/>
            <a:ext cx="3442422" cy="104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89;p35">
            <a:extLst>
              <a:ext uri="{FF2B5EF4-FFF2-40B4-BE49-F238E27FC236}">
                <a16:creationId xmlns:a16="http://schemas.microsoft.com/office/drawing/2014/main" id="{7DFC50BD-A2C9-D544-B332-9A668349E1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321"/>
          <a:stretch/>
        </p:blipFill>
        <p:spPr>
          <a:xfrm>
            <a:off x="5725953" y="4156269"/>
            <a:ext cx="3442422" cy="10441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542D2B-B6F1-E649-8060-16D9DFBE48CE}"/>
              </a:ext>
            </a:extLst>
          </p:cNvPr>
          <p:cNvSpPr txBox="1"/>
          <p:nvPr/>
        </p:nvSpPr>
        <p:spPr>
          <a:xfrm>
            <a:off x="1938671" y="1080494"/>
            <a:ext cx="8540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random transformations to input images during training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Artificially “inflate” the size of your dataset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D348F-483A-B048-8023-1296433A9F7A}"/>
              </a:ext>
            </a:extLst>
          </p:cNvPr>
          <p:cNvSpPr txBox="1"/>
          <p:nvPr/>
        </p:nvSpPr>
        <p:spPr>
          <a:xfrm>
            <a:off x="1979123" y="4620914"/>
            <a:ext cx="99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Image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37BC0-AA23-7249-ABB3-5219798D2D01}"/>
              </a:ext>
            </a:extLst>
          </p:cNvPr>
          <p:cNvSpPr txBox="1"/>
          <p:nvPr/>
        </p:nvSpPr>
        <p:spPr>
          <a:xfrm>
            <a:off x="4132293" y="5448127"/>
            <a:ext cx="131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Augmented images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1B433-5BF5-E140-821E-98868E1EFE3A}"/>
              </a:ext>
            </a:extLst>
          </p:cNvPr>
          <p:cNvSpPr txBox="1"/>
          <p:nvPr/>
        </p:nvSpPr>
        <p:spPr>
          <a:xfrm>
            <a:off x="9168376" y="2747454"/>
            <a:ext cx="950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CA6605-23BE-CE41-A0C2-99DFDF701062}"/>
              </a:ext>
            </a:extLst>
          </p:cNvPr>
          <p:cNvSpPr txBox="1"/>
          <p:nvPr/>
        </p:nvSpPr>
        <p:spPr>
          <a:xfrm>
            <a:off x="9168375" y="4352200"/>
            <a:ext cx="950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Hippo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16F0E062-2848-C34E-BC04-675D3F5D95EE}"/>
              </a:ext>
            </a:extLst>
          </p:cNvPr>
          <p:cNvCxnSpPr>
            <a:endCxn id="5" idx="3"/>
          </p:cNvCxnSpPr>
          <p:nvPr/>
        </p:nvCxnSpPr>
        <p:spPr>
          <a:xfrm flipV="1">
            <a:off x="3192105" y="3076669"/>
            <a:ext cx="880008" cy="469293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3A6EAAC9-5488-2A4B-8161-8B520739D4FD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227222" y="4262995"/>
            <a:ext cx="844891" cy="35791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475E973-ABE8-F34C-9CE8-82DBF743711E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13151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14EB-E976-3D4C-D203-2EDA6925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guarantee symmetry in our network?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8A0F63-A35B-B476-55AF-86FC94762AD5}"/>
                  </a:ext>
                </a:extLst>
              </p:cNvPr>
              <p:cNvSpPr txBox="1"/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“does </a:t>
                </a:r>
                <a:r>
                  <a:rPr lang="en-US" sz="2800" i="1" dirty="0">
                    <a:latin typeface="Times" pitchFamily="2" charset="0"/>
                  </a:rPr>
                  <a:t>x</a:t>
                </a:r>
                <a:r>
                  <a:rPr lang="en-US" sz="2800" dirty="0"/>
                  <a:t> contain vertical lines?”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yes.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 too.	</a:t>
                </a: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8A0F63-A35B-B476-55AF-86FC94762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blipFill>
                <a:blip r:embed="rId2"/>
                <a:stretch>
                  <a:fillRect l="-1096" t="-2449" r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07E4B0-605E-DB53-C5D1-0EE0518FBE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invariance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Are there computations that are inherently symmetric?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07E4B0-605E-DB53-C5D1-0EE0518F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3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>
            <a:extLst>
              <a:ext uri="{FF2B5EF4-FFF2-40B4-BE49-F238E27FC236}">
                <a16:creationId xmlns:a16="http://schemas.microsoft.com/office/drawing/2014/main" id="{664C9A61-1E10-A858-D356-85C4671F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3362" b="3362"/>
          <a:stretch/>
        </p:blipFill>
        <p:spPr bwMode="auto">
          <a:xfrm>
            <a:off x="3700778" y="4324639"/>
            <a:ext cx="1574117" cy="14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3658BB27-DC75-1526-A15C-C7596406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3826" b="3826"/>
          <a:stretch/>
        </p:blipFill>
        <p:spPr bwMode="auto">
          <a:xfrm>
            <a:off x="6342743" y="4324640"/>
            <a:ext cx="1574117" cy="14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BC3A2-DF28-EF2F-7E6A-B8025EEB0226}"/>
              </a:ext>
            </a:extLst>
          </p:cNvPr>
          <p:cNvSpPr txBox="1"/>
          <p:nvPr/>
        </p:nvSpPr>
        <p:spPr>
          <a:xfrm>
            <a:off x="515655" y="4542354"/>
            <a:ext cx="22130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What about</a:t>
            </a:r>
            <a:br>
              <a:rPr lang="en-US" sz="2800" dirty="0"/>
            </a:br>
            <a:r>
              <a:rPr lang="en-US" sz="2800" dirty="0"/>
              <a:t>convolutions?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E9D66-F6F0-0967-3F5D-32A00B395DEF}"/>
              </a:ext>
            </a:extLst>
          </p:cNvPr>
          <p:cNvSpPr txBox="1"/>
          <p:nvPr/>
        </p:nvSpPr>
        <p:spPr>
          <a:xfrm>
            <a:off x="8569276" y="4378902"/>
            <a:ext cx="31070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Actually, the precise</a:t>
            </a:r>
            <a:br>
              <a:rPr lang="en-US" sz="2800" dirty="0"/>
            </a:br>
            <a:r>
              <a:rPr lang="en-US" sz="2800" dirty="0"/>
              <a:t>idea is slightly</a:t>
            </a:r>
            <a:br>
              <a:rPr lang="en-US" sz="2800" dirty="0"/>
            </a:br>
            <a:r>
              <a:rPr lang="en-US" sz="2800" dirty="0"/>
              <a:t>more subtle...</a:t>
            </a:r>
          </a:p>
        </p:txBody>
      </p:sp>
    </p:spTree>
    <p:extLst>
      <p:ext uri="{BB962C8B-B14F-4D97-AF65-F5344CB8AC3E}">
        <p14:creationId xmlns:p14="http://schemas.microsoft.com/office/powerpoint/2010/main" val="11752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outputs an image?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B9D6488-B05D-0866-7E5D-97ED7153A4B0}"/>
              </a:ext>
            </a:extLst>
          </p:cNvPr>
          <p:cNvGrpSpPr/>
          <p:nvPr/>
        </p:nvGrpSpPr>
        <p:grpSpPr>
          <a:xfrm>
            <a:off x="2061023" y="1324573"/>
            <a:ext cx="1373416" cy="1737690"/>
            <a:chOff x="1611080" y="1535617"/>
            <a:chExt cx="1373416" cy="17376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C00171-7E71-5F1A-047E-DE4DD37A7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 flipH="1">
              <a:off x="1611080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17136B-74EC-A2E2-B12A-835A59CE0649}"/>
                    </a:ext>
                  </a:extLst>
                </p:cNvPr>
                <p:cNvSpPr txBox="1"/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17136B-74EC-A2E2-B12A-835A59CE0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222F513-11B2-BE58-EEBB-5F18E5478CB7}"/>
              </a:ext>
            </a:extLst>
          </p:cNvPr>
          <p:cNvGrpSpPr/>
          <p:nvPr/>
        </p:nvGrpSpPr>
        <p:grpSpPr>
          <a:xfrm>
            <a:off x="5413826" y="1324573"/>
            <a:ext cx="1373416" cy="1740643"/>
            <a:chOff x="4963883" y="1535617"/>
            <a:chExt cx="1373416" cy="1740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3EFF7E-68FF-5EE7-7790-F4401D02D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>
              <a:off x="4963883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7052F2-D8C9-1518-6B84-13559353242B}"/>
                    </a:ext>
                  </a:extLst>
                </p:cNvPr>
                <p:cNvSpPr txBox="1"/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7052F2-D8C9-1518-6B84-135593532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3448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79D59F-F37F-7B0C-BAE8-1F7B2903345C}"/>
              </a:ext>
            </a:extLst>
          </p:cNvPr>
          <p:cNvGrpSpPr/>
          <p:nvPr/>
        </p:nvGrpSpPr>
        <p:grpSpPr>
          <a:xfrm>
            <a:off x="2061023" y="4261511"/>
            <a:ext cx="1373416" cy="1741013"/>
            <a:chOff x="1611080" y="4472555"/>
            <a:chExt cx="1373416" cy="17410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1B3D52-7B67-AA35-B551-D0D0F9299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640"/>
            <a:stretch/>
          </p:blipFill>
          <p:spPr>
            <a:xfrm flipH="1">
              <a:off x="1611080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6BA410-C872-E8DE-E641-ADF9BF60B534}"/>
                    </a:ext>
                  </a:extLst>
                </p:cNvPr>
                <p:cNvSpPr txBox="1"/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6BA410-C872-E8DE-E641-ADF9BF60B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779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FE5ADE6-AD87-5423-AB75-B445E9D45311}"/>
              </a:ext>
            </a:extLst>
          </p:cNvPr>
          <p:cNvSpPr txBox="1"/>
          <p:nvPr/>
        </p:nvSpPr>
        <p:spPr>
          <a:xfrm>
            <a:off x="0" y="6508031"/>
            <a:ext cx="318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[Image from Xe and Tu 2015]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BC2024-187E-950D-543C-9C279B7C6D1C}"/>
              </a:ext>
            </a:extLst>
          </p:cNvPr>
          <p:cNvGrpSpPr/>
          <p:nvPr/>
        </p:nvGrpSpPr>
        <p:grpSpPr>
          <a:xfrm>
            <a:off x="2724369" y="3217956"/>
            <a:ext cx="474104" cy="896257"/>
            <a:chOff x="2274426" y="3429000"/>
            <a:chExt cx="474104" cy="89625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9F596AE-A660-71BA-94A9-8EB4E676F87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C980F-11CF-19E3-4085-72542A30EBF3}"/>
                    </a:ext>
                  </a:extLst>
                </p:cNvPr>
                <p:cNvSpPr txBox="1"/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C980F-11CF-19E3-4085-72542A30EB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5385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D6DC87A-49DA-1FA3-0397-CBFB35FB8C48}"/>
              </a:ext>
            </a:extLst>
          </p:cNvPr>
          <p:cNvGrpSpPr/>
          <p:nvPr/>
        </p:nvGrpSpPr>
        <p:grpSpPr>
          <a:xfrm>
            <a:off x="6100533" y="3217956"/>
            <a:ext cx="474104" cy="896257"/>
            <a:chOff x="5650590" y="3429000"/>
            <a:chExt cx="474104" cy="89625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3F3FBA-16DB-B068-9200-585F9F6A360F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C874E20-9490-725C-7BED-810934E6FE65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C874E20-9490-725C-7BED-810934E6F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D0F6ED-25BF-82F2-7C11-6445E32EA3FE}"/>
              </a:ext>
            </a:extLst>
          </p:cNvPr>
          <p:cNvGrpSpPr/>
          <p:nvPr/>
        </p:nvGrpSpPr>
        <p:grpSpPr>
          <a:xfrm>
            <a:off x="3630741" y="1418873"/>
            <a:ext cx="1581010" cy="1080421"/>
            <a:chOff x="3630741" y="1418873"/>
            <a:chExt cx="1581010" cy="108042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8AB035A-D058-CEDE-4F88-32BE5BCFA98B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2076523-1B73-D92B-12E4-DB735BBEEF8C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A1816A6-9881-0DCD-648E-CF46B2860D0B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A1816A6-9881-0DCD-648E-CF46B2860D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DF6761-8759-4780-91FA-795C5B858ED6}"/>
                </a:ext>
              </a:extLst>
            </p:cNvPr>
            <p:cNvSpPr txBox="1"/>
            <p:nvPr/>
          </p:nvSpPr>
          <p:spPr>
            <a:xfrm>
              <a:off x="3630741" y="1976074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419A65-E887-39E6-C6A0-EE2C8204DBC1}"/>
                  </a:ext>
                </a:extLst>
              </p:cNvPr>
              <p:cNvSpPr txBox="1"/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“trace</a:t>
                </a:r>
                <a:br>
                  <a:rPr lang="en-US" sz="2800" dirty="0"/>
                </a:br>
                <a:r>
                  <a:rPr lang="en-US" sz="2800" dirty="0"/>
                  <a:t>the edges”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419A65-E887-39E6-C6A0-EE2C8204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blipFill>
                <a:blip r:embed="rId11"/>
                <a:stretch>
                  <a:fillRect l="-2841" t="-6579" r="-511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86B491DD-0F38-CF3D-D9BC-10EB1AD150C4}"/>
              </a:ext>
            </a:extLst>
          </p:cNvPr>
          <p:cNvSpPr txBox="1"/>
          <p:nvPr/>
        </p:nvSpPr>
        <p:spPr>
          <a:xfrm>
            <a:off x="4646790" y="4156916"/>
            <a:ext cx="28941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We don’t want</a:t>
            </a:r>
            <a:br>
              <a:rPr lang="en-US" sz="2800" dirty="0"/>
            </a:br>
            <a:r>
              <a:rPr lang="en-US" sz="2800" dirty="0"/>
              <a:t>the output to be</a:t>
            </a:r>
            <a:br>
              <a:rPr lang="en-US" sz="2800" dirty="0"/>
            </a:br>
            <a:r>
              <a:rPr lang="en-US" sz="2800" i="1" dirty="0"/>
              <a:t>exactly</a:t>
            </a:r>
            <a:r>
              <a:rPr lang="en-US" sz="2800" dirty="0"/>
              <a:t> the same...</a:t>
            </a:r>
          </a:p>
        </p:txBody>
      </p:sp>
    </p:spTree>
    <p:extLst>
      <p:ext uri="{BB962C8B-B14F-4D97-AF65-F5344CB8AC3E}">
        <p14:creationId xmlns:p14="http://schemas.microsoft.com/office/powerpoint/2010/main" val="400375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84DF-372F-8A5A-FCD0-FB474CAB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 to Know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C5324-98EA-AF9D-9B6C-821DDF1E1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McCoullough</a:t>
            </a:r>
            <a:r>
              <a:rPr lang="en-US" b="1" dirty="0"/>
              <a:t>-Pitts</a:t>
            </a:r>
            <a:r>
              <a:rPr lang="en-US" dirty="0"/>
              <a:t> neuron model (weighted sum then nonlinearity)</a:t>
            </a:r>
          </a:p>
          <a:p>
            <a:r>
              <a:rPr lang="en-US" b="1" dirty="0"/>
              <a:t>Binary logic</a:t>
            </a:r>
            <a:r>
              <a:rPr lang="en-US" dirty="0"/>
              <a:t> neural networks</a:t>
            </a:r>
          </a:p>
          <a:p>
            <a:r>
              <a:rPr lang="en-US" b="1" dirty="0"/>
              <a:t>Universal computations</a:t>
            </a:r>
            <a:r>
              <a:rPr lang="en-US" dirty="0"/>
              <a:t> (two+ layers and nonlinearities are needed)</a:t>
            </a:r>
          </a:p>
          <a:p>
            <a:r>
              <a:rPr lang="en-US" b="1" dirty="0"/>
              <a:t>Gradient descent</a:t>
            </a:r>
          </a:p>
          <a:p>
            <a:r>
              <a:rPr lang="en-US" b="1" dirty="0"/>
              <a:t>Modular machine learning</a:t>
            </a:r>
            <a:r>
              <a:rPr lang="en-US" dirty="0"/>
              <a:t>: </a:t>
            </a:r>
            <a:r>
              <a:rPr lang="en-US" dirty="0" err="1"/>
              <a:t>Pytorch</a:t>
            </a:r>
            <a:r>
              <a:rPr lang="en-US" dirty="0"/>
              <a:t> tensors, </a:t>
            </a:r>
            <a:r>
              <a:rPr lang="en-US" dirty="0" err="1"/>
              <a:t>autograd</a:t>
            </a:r>
            <a:r>
              <a:rPr lang="en-US" dirty="0"/>
              <a:t>, and modules</a:t>
            </a:r>
          </a:p>
          <a:p>
            <a:r>
              <a:rPr lang="en-US" b="1" dirty="0"/>
              <a:t>Losses</a:t>
            </a:r>
            <a:r>
              <a:rPr lang="en-US" dirty="0"/>
              <a:t>: what makes a good/bad loss; MSE, L1, and cross-entropy loss</a:t>
            </a:r>
          </a:p>
          <a:p>
            <a:r>
              <a:rPr lang="en-US" b="1" dirty="0"/>
              <a:t>The backpropagation algorithm</a:t>
            </a:r>
            <a:r>
              <a:rPr lang="en-US" dirty="0"/>
              <a:t>: computational graphs, backward pass, upstream/internal/downstream gradients, accumulation</a:t>
            </a:r>
          </a:p>
          <a:p>
            <a:r>
              <a:rPr lang="en-US" b="1" dirty="0"/>
              <a:t>First-order optimization</a:t>
            </a:r>
            <a:r>
              <a:rPr lang="en-US" dirty="0"/>
              <a:t>: gradient descent, SGD, Momentum, ADAM</a:t>
            </a:r>
          </a:p>
          <a:p>
            <a:r>
              <a:rPr lang="en-US" b="1" dirty="0"/>
              <a:t>Conditioning gradients</a:t>
            </a:r>
            <a:r>
              <a:rPr lang="en-US" dirty="0"/>
              <a:t>: nonlinearities, initialization, whitening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43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outputs an image?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B9D6488-B05D-0866-7E5D-97ED7153A4B0}"/>
              </a:ext>
            </a:extLst>
          </p:cNvPr>
          <p:cNvGrpSpPr/>
          <p:nvPr/>
        </p:nvGrpSpPr>
        <p:grpSpPr>
          <a:xfrm>
            <a:off x="2061023" y="1324573"/>
            <a:ext cx="1373416" cy="1737690"/>
            <a:chOff x="1611080" y="1535617"/>
            <a:chExt cx="1373416" cy="17376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C00171-7E71-5F1A-047E-DE4DD37A7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 flipH="1">
              <a:off x="1611080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17136B-74EC-A2E2-B12A-835A59CE0649}"/>
                    </a:ext>
                  </a:extLst>
                </p:cNvPr>
                <p:cNvSpPr txBox="1"/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17136B-74EC-A2E2-B12A-835A59CE0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222F513-11B2-BE58-EEBB-5F18E5478CB7}"/>
              </a:ext>
            </a:extLst>
          </p:cNvPr>
          <p:cNvGrpSpPr/>
          <p:nvPr/>
        </p:nvGrpSpPr>
        <p:grpSpPr>
          <a:xfrm>
            <a:off x="5413826" y="1324573"/>
            <a:ext cx="1373416" cy="1740643"/>
            <a:chOff x="4963883" y="1535617"/>
            <a:chExt cx="1373416" cy="1740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3EFF7E-68FF-5EE7-7790-F4401D02D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>
              <a:off x="4963883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7052F2-D8C9-1518-6B84-13559353242B}"/>
                    </a:ext>
                  </a:extLst>
                </p:cNvPr>
                <p:cNvSpPr txBox="1"/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7052F2-D8C9-1518-6B84-135593532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3448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43CBD35-DDC9-E9D9-593E-8496105E368E}"/>
              </a:ext>
            </a:extLst>
          </p:cNvPr>
          <p:cNvGrpSpPr/>
          <p:nvPr/>
        </p:nvGrpSpPr>
        <p:grpSpPr>
          <a:xfrm>
            <a:off x="8587268" y="1324573"/>
            <a:ext cx="1732141" cy="1737690"/>
            <a:chOff x="8137325" y="1535617"/>
            <a:chExt cx="1732141" cy="17376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E60974-2978-CFF8-96D5-D593B0158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449"/>
            <a:stretch/>
          </p:blipFill>
          <p:spPr>
            <a:xfrm>
              <a:off x="8316687" y="1535617"/>
              <a:ext cx="1373415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430237-9907-F7AE-7B19-3A569F586608}"/>
                    </a:ext>
                  </a:extLst>
                </p:cNvPr>
                <p:cNvSpPr txBox="1"/>
                <p:nvPr/>
              </p:nvSpPr>
              <p:spPr>
                <a:xfrm>
                  <a:off x="8137325" y="2750087"/>
                  <a:ext cx="173214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430237-9907-F7AE-7B19-3A569F5866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325" y="2750087"/>
                  <a:ext cx="1732141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2190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79D59F-F37F-7B0C-BAE8-1F7B2903345C}"/>
              </a:ext>
            </a:extLst>
          </p:cNvPr>
          <p:cNvGrpSpPr/>
          <p:nvPr/>
        </p:nvGrpSpPr>
        <p:grpSpPr>
          <a:xfrm>
            <a:off x="2061023" y="4261511"/>
            <a:ext cx="1373416" cy="1741013"/>
            <a:chOff x="1611080" y="4472555"/>
            <a:chExt cx="1373416" cy="17410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1B3D52-7B67-AA35-B551-D0D0F9299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40"/>
            <a:stretch/>
          </p:blipFill>
          <p:spPr>
            <a:xfrm flipH="1">
              <a:off x="1611080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6BA410-C872-E8DE-E641-ADF9BF60B534}"/>
                    </a:ext>
                  </a:extLst>
                </p:cNvPr>
                <p:cNvSpPr txBox="1"/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6BA410-C872-E8DE-E641-ADF9BF60B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779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13E774-7994-1639-FF2D-BF3CEC856B52}"/>
              </a:ext>
            </a:extLst>
          </p:cNvPr>
          <p:cNvGrpSpPr/>
          <p:nvPr/>
        </p:nvGrpSpPr>
        <p:grpSpPr>
          <a:xfrm>
            <a:off x="5358472" y="4261511"/>
            <a:ext cx="1484124" cy="1743966"/>
            <a:chOff x="4908529" y="4472555"/>
            <a:chExt cx="1484124" cy="17439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5C5838-AACA-7907-9948-DB41B9E9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40"/>
            <a:stretch/>
          </p:blipFill>
          <p:spPr>
            <a:xfrm>
              <a:off x="4963883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39D68EA-7A70-1247-4312-1F624F04F075}"/>
                    </a:ext>
                  </a:extLst>
                </p:cNvPr>
                <p:cNvSpPr txBox="1"/>
                <p:nvPr/>
              </p:nvSpPr>
              <p:spPr>
                <a:xfrm>
                  <a:off x="4908529" y="5693301"/>
                  <a:ext cx="148412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39D68EA-7A70-1247-4312-1F624F04F0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8529" y="5693301"/>
                  <a:ext cx="1484124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237" t="-11905" r="-8475" b="-309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0D9F929-0730-DEEA-BA6F-6363EF20F2D1}"/>
              </a:ext>
            </a:extLst>
          </p:cNvPr>
          <p:cNvGrpSpPr/>
          <p:nvPr/>
        </p:nvGrpSpPr>
        <p:grpSpPr>
          <a:xfrm>
            <a:off x="8330211" y="4261735"/>
            <a:ext cx="2246256" cy="1740789"/>
            <a:chOff x="7880268" y="4472779"/>
            <a:chExt cx="2246256" cy="17407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C87832-DD9D-F02C-C762-A72B284A0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5640"/>
            <a:stretch/>
          </p:blipFill>
          <p:spPr>
            <a:xfrm>
              <a:off x="8316687" y="4472779"/>
              <a:ext cx="1373415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D3CEEBE-6D99-7AD7-5C77-BA87F341AA1F}"/>
                    </a:ext>
                  </a:extLst>
                </p:cNvPr>
                <p:cNvSpPr txBox="1"/>
                <p:nvPr/>
              </p:nvSpPr>
              <p:spPr>
                <a:xfrm>
                  <a:off x="7880268" y="5690348"/>
                  <a:ext cx="224625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)))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D3CEEBE-6D99-7AD7-5C77-BA87F341AA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268" y="5690348"/>
                  <a:ext cx="2246256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3390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325AB6-F2A9-4A9C-A259-EE111F73E2F7}"/>
                  </a:ext>
                </a:extLst>
              </p:cNvPr>
              <p:cNvSpPr txBox="1"/>
              <p:nvPr/>
            </p:nvSpPr>
            <p:spPr>
              <a:xfrm>
                <a:off x="5124849" y="5984811"/>
                <a:ext cx="1951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325AB6-F2A9-4A9C-A259-EE111F73E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849" y="5984811"/>
                <a:ext cx="1951368" cy="523220"/>
              </a:xfrm>
              <a:prstGeom prst="rect">
                <a:avLst/>
              </a:prstGeom>
              <a:blipFill>
                <a:blip r:embed="rId11"/>
                <a:stretch>
                  <a:fillRect t="-11905" r="-580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C09E7D-CD41-55F1-7007-F6491B9C16C6}"/>
                  </a:ext>
                </a:extLst>
              </p:cNvPr>
              <p:cNvSpPr txBox="1"/>
              <p:nvPr/>
            </p:nvSpPr>
            <p:spPr>
              <a:xfrm>
                <a:off x="8096590" y="5981858"/>
                <a:ext cx="27135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C09E7D-CD41-55F1-7007-F6491B9C1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590" y="5981858"/>
                <a:ext cx="2713500" cy="523220"/>
              </a:xfrm>
              <a:prstGeom prst="rect">
                <a:avLst/>
              </a:prstGeom>
              <a:blipFill>
                <a:blip r:embed="rId12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FE5ADE6-AD87-5423-AB75-B445E9D45311}"/>
              </a:ext>
            </a:extLst>
          </p:cNvPr>
          <p:cNvSpPr txBox="1"/>
          <p:nvPr/>
        </p:nvSpPr>
        <p:spPr>
          <a:xfrm>
            <a:off x="0" y="6508031"/>
            <a:ext cx="318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[Image from Xe and Tu 2015]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BC2024-187E-950D-543C-9C279B7C6D1C}"/>
              </a:ext>
            </a:extLst>
          </p:cNvPr>
          <p:cNvGrpSpPr/>
          <p:nvPr/>
        </p:nvGrpSpPr>
        <p:grpSpPr>
          <a:xfrm>
            <a:off x="2724369" y="3217956"/>
            <a:ext cx="474104" cy="896257"/>
            <a:chOff x="2274426" y="3429000"/>
            <a:chExt cx="474104" cy="89625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9F596AE-A660-71BA-94A9-8EB4E676F87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C980F-11CF-19E3-4085-72542A30EBF3}"/>
                    </a:ext>
                  </a:extLst>
                </p:cNvPr>
                <p:cNvSpPr txBox="1"/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C980F-11CF-19E3-4085-72542A30EB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15385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D6DC87A-49DA-1FA3-0397-CBFB35FB8C48}"/>
              </a:ext>
            </a:extLst>
          </p:cNvPr>
          <p:cNvGrpSpPr/>
          <p:nvPr/>
        </p:nvGrpSpPr>
        <p:grpSpPr>
          <a:xfrm>
            <a:off x="6100533" y="3217956"/>
            <a:ext cx="474104" cy="896257"/>
            <a:chOff x="5650590" y="3429000"/>
            <a:chExt cx="474104" cy="89625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3F3FBA-16DB-B068-9200-585F9F6A360F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C874E20-9490-725C-7BED-810934E6FE65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C874E20-9490-725C-7BED-810934E6F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7207CC-54C2-FB94-F284-A96A701E5B66}"/>
              </a:ext>
            </a:extLst>
          </p:cNvPr>
          <p:cNvGrpSpPr/>
          <p:nvPr/>
        </p:nvGrpSpPr>
        <p:grpSpPr>
          <a:xfrm>
            <a:off x="9447214" y="3217956"/>
            <a:ext cx="474104" cy="896257"/>
            <a:chOff x="8997271" y="3429000"/>
            <a:chExt cx="474104" cy="896257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A23F3B0-90F3-BFD6-264B-6FF8B2B6AA54}"/>
                </a:ext>
              </a:extLst>
            </p:cNvPr>
            <p:cNvCxnSpPr>
              <a:cxnSpLocks/>
            </p:cNvCxnSpPr>
            <p:nvPr/>
          </p:nvCxnSpPr>
          <p:spPr>
            <a:xfrm>
              <a:off x="9003394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D52A3FC-18B3-4A1B-7696-DBEC89D9A255}"/>
                    </a:ext>
                  </a:extLst>
                </p:cNvPr>
                <p:cNvSpPr txBox="1"/>
                <p:nvPr/>
              </p:nvSpPr>
              <p:spPr>
                <a:xfrm>
                  <a:off x="8997271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D52A3FC-18B3-4A1B-7696-DBEC89D9A2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271" y="3548163"/>
                  <a:ext cx="474104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D0F6ED-25BF-82F2-7C11-6445E32EA3FE}"/>
              </a:ext>
            </a:extLst>
          </p:cNvPr>
          <p:cNvGrpSpPr/>
          <p:nvPr/>
        </p:nvGrpSpPr>
        <p:grpSpPr>
          <a:xfrm>
            <a:off x="3630741" y="1418873"/>
            <a:ext cx="1581010" cy="1080421"/>
            <a:chOff x="3630741" y="1418873"/>
            <a:chExt cx="1581010" cy="108042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8AB035A-D058-CEDE-4F88-32BE5BCFA98B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2076523-1B73-D92B-12E4-DB735BBEEF8C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A1816A6-9881-0DCD-648E-CF46B2860D0B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A1816A6-9881-0DCD-648E-CF46B2860D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4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DF6761-8759-4780-91FA-795C5B858ED6}"/>
                </a:ext>
              </a:extLst>
            </p:cNvPr>
            <p:cNvSpPr txBox="1"/>
            <p:nvPr/>
          </p:nvSpPr>
          <p:spPr>
            <a:xfrm>
              <a:off x="3630741" y="1976074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68F4E1-D3EE-7C13-94C3-1778AD736E25}"/>
              </a:ext>
            </a:extLst>
          </p:cNvPr>
          <p:cNvGrpSpPr/>
          <p:nvPr/>
        </p:nvGrpSpPr>
        <p:grpSpPr>
          <a:xfrm>
            <a:off x="3605950" y="4280149"/>
            <a:ext cx="1581010" cy="1147460"/>
            <a:chOff x="3605950" y="4280149"/>
            <a:chExt cx="1581010" cy="114746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3FEEBEB-FF0A-6C45-85E5-E0A33A254F68}"/>
                </a:ext>
              </a:extLst>
            </p:cNvPr>
            <p:cNvGrpSpPr/>
            <p:nvPr/>
          </p:nvGrpSpPr>
          <p:grpSpPr>
            <a:xfrm>
              <a:off x="3635687" y="4280149"/>
              <a:ext cx="1489162" cy="590258"/>
              <a:chOff x="3185744" y="4491193"/>
              <a:chExt cx="1489162" cy="590258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1B992F8-414B-9D6D-4CC0-7663E89F45A0}"/>
                  </a:ext>
                </a:extLst>
              </p:cNvPr>
              <p:cNvCxnSpPr/>
              <p:nvPr/>
            </p:nvCxnSpPr>
            <p:spPr>
              <a:xfrm>
                <a:off x="318574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917F316-0F6F-9AF1-D074-B4AD9126E45F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4491193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917F316-0F6F-9AF1-D074-B4AD9126E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4491193"/>
                    <a:ext cx="600293" cy="52322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4167" b="-23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54E2F0-746B-2F96-E942-EFC87B98A103}"/>
                </a:ext>
              </a:extLst>
            </p:cNvPr>
            <p:cNvSpPr txBox="1"/>
            <p:nvPr/>
          </p:nvSpPr>
          <p:spPr>
            <a:xfrm>
              <a:off x="3605950" y="4904389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90F9FA0-E308-D761-B271-F8DAC0048703}"/>
              </a:ext>
            </a:extLst>
          </p:cNvPr>
          <p:cNvGrpSpPr/>
          <p:nvPr/>
        </p:nvGrpSpPr>
        <p:grpSpPr>
          <a:xfrm>
            <a:off x="6922430" y="1424679"/>
            <a:ext cx="1754519" cy="1080528"/>
            <a:chOff x="6922430" y="1424679"/>
            <a:chExt cx="1754519" cy="108052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9FD68CC-95C8-85E7-01E3-6C4B1995F266}"/>
                </a:ext>
              </a:extLst>
            </p:cNvPr>
            <p:cNvGrpSpPr/>
            <p:nvPr/>
          </p:nvGrpSpPr>
          <p:grpSpPr>
            <a:xfrm>
              <a:off x="7076217" y="1424679"/>
              <a:ext cx="1489162" cy="523220"/>
              <a:chOff x="6626274" y="1635723"/>
              <a:chExt cx="1489162" cy="523220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15B7E88-B77F-3DB0-BD7A-CC80AE6A7A14}"/>
                  </a:ext>
                </a:extLst>
              </p:cNvPr>
              <p:cNvCxnSpPr/>
              <p:nvPr/>
            </p:nvCxnSpPr>
            <p:spPr>
              <a:xfrm>
                <a:off x="662627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F7310F7D-52DB-7F44-0B39-22137ADA73D3}"/>
                      </a:ext>
                    </a:extLst>
                  </p:cNvPr>
                  <p:cNvSpPr txBox="1"/>
                  <p:nvPr/>
                </p:nvSpPr>
                <p:spPr>
                  <a:xfrm>
                    <a:off x="7066573" y="1635723"/>
                    <a:ext cx="60856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F7310F7D-52DB-7F44-0B39-22137ADA73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6573" y="1635723"/>
                    <a:ext cx="608564" cy="52322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4082" b="-23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5621DF-FEA7-3068-D982-0DEA5BD1E5ED}"/>
                </a:ext>
              </a:extLst>
            </p:cNvPr>
            <p:cNvSpPr txBox="1"/>
            <p:nvPr/>
          </p:nvSpPr>
          <p:spPr>
            <a:xfrm>
              <a:off x="6922430" y="1981987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2740927-77D3-E223-F094-A44017E43A9A}"/>
              </a:ext>
            </a:extLst>
          </p:cNvPr>
          <p:cNvGrpSpPr/>
          <p:nvPr/>
        </p:nvGrpSpPr>
        <p:grpSpPr>
          <a:xfrm>
            <a:off x="6943538" y="4285955"/>
            <a:ext cx="1754519" cy="1128924"/>
            <a:chOff x="6943538" y="4285955"/>
            <a:chExt cx="1754519" cy="11289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954CEDE-9227-E661-0D7B-EB6420369017}"/>
                </a:ext>
              </a:extLst>
            </p:cNvPr>
            <p:cNvGrpSpPr/>
            <p:nvPr/>
          </p:nvGrpSpPr>
          <p:grpSpPr>
            <a:xfrm>
              <a:off x="7076217" y="4285955"/>
              <a:ext cx="1489162" cy="584452"/>
              <a:chOff x="6626274" y="4496999"/>
              <a:chExt cx="1489162" cy="584452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18F26EC-63B3-9EC5-CA0A-05DC670B4724}"/>
                  </a:ext>
                </a:extLst>
              </p:cNvPr>
              <p:cNvCxnSpPr/>
              <p:nvPr/>
            </p:nvCxnSpPr>
            <p:spPr>
              <a:xfrm>
                <a:off x="662627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A3A3744-4721-2D45-BC17-D84EA3C6E667}"/>
                      </a:ext>
                    </a:extLst>
                  </p:cNvPr>
                  <p:cNvSpPr txBox="1"/>
                  <p:nvPr/>
                </p:nvSpPr>
                <p:spPr>
                  <a:xfrm>
                    <a:off x="7066573" y="4496999"/>
                    <a:ext cx="60856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A3A3744-4721-2D45-BC17-D84EA3C6E6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6573" y="4496999"/>
                    <a:ext cx="608564" cy="52322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082" b="-23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A2F003F-B6FB-D9E4-5FE1-9A075FACACAC}"/>
                </a:ext>
              </a:extLst>
            </p:cNvPr>
            <p:cNvSpPr txBox="1"/>
            <p:nvPr/>
          </p:nvSpPr>
          <p:spPr>
            <a:xfrm>
              <a:off x="6943538" y="4891659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419A65-E887-39E6-C6A0-EE2C8204DBC1}"/>
                  </a:ext>
                </a:extLst>
              </p:cNvPr>
              <p:cNvSpPr txBox="1"/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“trace</a:t>
                </a:r>
                <a:br>
                  <a:rPr lang="en-US" sz="2800" dirty="0"/>
                </a:br>
                <a:r>
                  <a:rPr lang="en-US" sz="2800" dirty="0"/>
                  <a:t>the edges”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419A65-E887-39E6-C6A0-EE2C8204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blipFill>
                <a:blip r:embed="rId20"/>
                <a:stretch>
                  <a:fillRect l="-2841" t="-6579" r="-511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4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14EB-E976-3D4C-D203-2EDA6925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operations will guarantee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07E4B0-605E-DB53-C5D1-0EE0518FBE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equivariance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b="0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“When you change the data by S, the output also changes by S’.”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07E4B0-605E-DB53-C5D1-0EE0518F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2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E60974-2978-CFF8-96D5-D593B0158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49"/>
          <a:stretch/>
        </p:blipFill>
        <p:spPr>
          <a:xfrm>
            <a:off x="6676573" y="3561867"/>
            <a:ext cx="1373415" cy="1238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C87832-DD9D-F02C-C762-A72B284A0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40"/>
          <a:stretch/>
        </p:blipFill>
        <p:spPr>
          <a:xfrm>
            <a:off x="6676572" y="5213675"/>
            <a:ext cx="1373415" cy="121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3EFF7E-68FF-5EE7-7790-F4401D02D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9"/>
          <a:stretch/>
        </p:blipFill>
        <p:spPr>
          <a:xfrm>
            <a:off x="3253010" y="3561867"/>
            <a:ext cx="1373416" cy="123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5C5838-AACA-7907-9948-DB41B9E95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40"/>
          <a:stretch/>
        </p:blipFill>
        <p:spPr>
          <a:xfrm>
            <a:off x="3253010" y="5213676"/>
            <a:ext cx="1373416" cy="1217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5656DB-8A71-87C7-BB43-2A55E386039D}"/>
              </a:ext>
            </a:extLst>
          </p:cNvPr>
          <p:cNvGrpSpPr/>
          <p:nvPr/>
        </p:nvGrpSpPr>
        <p:grpSpPr>
          <a:xfrm>
            <a:off x="2871026" y="4581865"/>
            <a:ext cx="474104" cy="896257"/>
            <a:chOff x="1880336" y="3429000"/>
            <a:chExt cx="474104" cy="89625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64415D7-4A2D-6DE5-D149-FDD1DA93D44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2254275-B5D5-5AE2-27A4-20A6179C1EBF}"/>
                    </a:ext>
                  </a:extLst>
                </p:cNvPr>
                <p:cNvSpPr txBox="1"/>
                <p:nvPr/>
              </p:nvSpPr>
              <p:spPr>
                <a:xfrm>
                  <a:off x="1880336" y="3551546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2254275-B5D5-5AE2-27A4-20A6179C1E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336" y="3551546"/>
                  <a:ext cx="474104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BF374A-7ED8-2F9E-CFC0-BBD5B510823C}"/>
              </a:ext>
            </a:extLst>
          </p:cNvPr>
          <p:cNvGrpSpPr/>
          <p:nvPr/>
        </p:nvGrpSpPr>
        <p:grpSpPr>
          <a:xfrm>
            <a:off x="8049987" y="4517892"/>
            <a:ext cx="474104" cy="896257"/>
            <a:chOff x="5650590" y="3429000"/>
            <a:chExt cx="474104" cy="89625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42DCB8-66B2-BBE5-943C-6557EFFC7627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78A62C-2145-A71B-C7EF-4732C8BEBF4D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78A62C-2145-A71B-C7EF-4732C8BEB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1842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04DB1B-EE59-0C25-EFD7-16C00B1543AD}"/>
              </a:ext>
            </a:extLst>
          </p:cNvPr>
          <p:cNvGrpSpPr/>
          <p:nvPr/>
        </p:nvGrpSpPr>
        <p:grpSpPr>
          <a:xfrm>
            <a:off x="4792217" y="3719535"/>
            <a:ext cx="1754519" cy="1080421"/>
            <a:chOff x="3543988" y="1418873"/>
            <a:chExt cx="1754519" cy="10804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F0E2731-AA78-4E39-19D7-CB3B70268FA6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7143387-75B7-9001-C99F-A88CC419A08D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14746AC-9C28-D03A-CB8E-4D43AC1D35BF}"/>
                      </a:ext>
                    </a:extLst>
                  </p:cNvPr>
                  <p:cNvSpPr txBox="1"/>
                  <p:nvPr/>
                </p:nvSpPr>
                <p:spPr>
                  <a:xfrm>
                    <a:off x="3742107" y="1629917"/>
                    <a:ext cx="46416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14746AC-9C28-D03A-CB8E-4D43AC1D35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2107" y="1629917"/>
                    <a:ext cx="464165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548E5D-5490-383F-3AFA-05585D725944}"/>
                </a:ext>
              </a:extLst>
            </p:cNvPr>
            <p:cNvSpPr txBox="1"/>
            <p:nvPr/>
          </p:nvSpPr>
          <p:spPr>
            <a:xfrm>
              <a:off x="3543988" y="1976074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25C7BE-81FD-5C89-5C5F-6F77CC368EEB}"/>
              </a:ext>
            </a:extLst>
          </p:cNvPr>
          <p:cNvGrpSpPr/>
          <p:nvPr/>
        </p:nvGrpSpPr>
        <p:grpSpPr>
          <a:xfrm>
            <a:off x="4771358" y="5214671"/>
            <a:ext cx="1754519" cy="1147460"/>
            <a:chOff x="3519197" y="4280149"/>
            <a:chExt cx="1754519" cy="11474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ABA44A-097E-D901-7822-A1B6C8C39AB9}"/>
                </a:ext>
              </a:extLst>
            </p:cNvPr>
            <p:cNvGrpSpPr/>
            <p:nvPr/>
          </p:nvGrpSpPr>
          <p:grpSpPr>
            <a:xfrm>
              <a:off x="3635687" y="4280149"/>
              <a:ext cx="1489162" cy="590258"/>
              <a:chOff x="3185744" y="4491193"/>
              <a:chExt cx="1489162" cy="590258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7D6DAF4-4968-5495-97B6-537CD375366A}"/>
                  </a:ext>
                </a:extLst>
              </p:cNvPr>
              <p:cNvCxnSpPr/>
              <p:nvPr/>
            </p:nvCxnSpPr>
            <p:spPr>
              <a:xfrm>
                <a:off x="318574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F2346FC-31F6-F8BE-A1FB-B7115CDBB6AE}"/>
                      </a:ext>
                    </a:extLst>
                  </p:cNvPr>
                  <p:cNvSpPr txBox="1"/>
                  <p:nvPr/>
                </p:nvSpPr>
                <p:spPr>
                  <a:xfrm>
                    <a:off x="3742107" y="4491193"/>
                    <a:ext cx="46416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F2346FC-31F6-F8BE-A1FB-B7115CDBB6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2107" y="4491193"/>
                    <a:ext cx="464165" cy="5232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6D2D38-B496-1647-A135-D5A520F5B215}"/>
                </a:ext>
              </a:extLst>
            </p:cNvPr>
            <p:cNvSpPr txBox="1"/>
            <p:nvPr/>
          </p:nvSpPr>
          <p:spPr>
            <a:xfrm>
              <a:off x="3519197" y="4904389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2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724FB0-AB9C-550F-58B6-B9599B9578B3}"/>
              </a:ext>
            </a:extLst>
          </p:cNvPr>
          <p:cNvGraphicFramePr>
            <a:graphicFrameLocks noGrp="1"/>
          </p:cNvGraphicFramePr>
          <p:nvPr/>
        </p:nvGraphicFramePr>
        <p:xfrm>
          <a:off x="6885709" y="-296333"/>
          <a:ext cx="11277600" cy="741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20">
                  <a:extLst>
                    <a:ext uri="{9D8B030D-6E8A-4147-A177-3AD203B41FA5}">
                      <a16:colId xmlns:a16="http://schemas.microsoft.com/office/drawing/2014/main" val="140576724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85176657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18052241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085487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63247258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2883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6619229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0401109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3104359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8269925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6171682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6508293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1196537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2657496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25722192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9049760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256810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1697574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013467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4718488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45483734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8501671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13093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33480207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2634472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034461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50878742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921511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0168006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808334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75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3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5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7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8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37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4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4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81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94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8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0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85032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6A25F19-2785-18D1-19D4-4D252ADDB977}"/>
              </a:ext>
            </a:extLst>
          </p:cNvPr>
          <p:cNvGraphicFramePr>
            <a:graphicFrameLocks noGrp="1"/>
          </p:cNvGraphicFramePr>
          <p:nvPr/>
        </p:nvGraphicFramePr>
        <p:xfrm>
          <a:off x="-5638799" y="-270933"/>
          <a:ext cx="11277600" cy="741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20">
                  <a:extLst>
                    <a:ext uri="{9D8B030D-6E8A-4147-A177-3AD203B41FA5}">
                      <a16:colId xmlns:a16="http://schemas.microsoft.com/office/drawing/2014/main" val="140576724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85176657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18052241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085487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63247258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2883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6619229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0401109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3104359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8269925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6171682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6508293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1196537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2657496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25722192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9049760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256810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1697574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013467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4718488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45483734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8501671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13093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33480207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2634472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034461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50878742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921511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0168006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808334076"/>
                    </a:ext>
                  </a:extLst>
                </a:gridCol>
              </a:tblGrid>
              <a:tr h="3623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75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3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5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7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8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37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4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4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81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94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8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0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8503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146EC8D-1745-E549-AAC4-0A7D1E939FD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Discussion: what </a:t>
            </a:r>
            <a:r>
              <a:rPr lang="en-US" u="sng" dirty="0"/>
              <a:t>equivariances</a:t>
            </a:r>
            <a:r>
              <a:rPr lang="en-US" dirty="0"/>
              <a:t> does convolution have?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D11D86-EEBD-D9F9-C6D9-5A10CDA46F74}"/>
              </a:ext>
            </a:extLst>
          </p:cNvPr>
          <p:cNvGrpSpPr/>
          <p:nvPr/>
        </p:nvGrpSpPr>
        <p:grpSpPr>
          <a:xfrm>
            <a:off x="3217333" y="1659467"/>
            <a:ext cx="5113867" cy="1456266"/>
            <a:chOff x="3217333" y="1659467"/>
            <a:chExt cx="5113867" cy="145626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D56FE59-E060-3371-BAB4-DDD99128BBD9}"/>
                </a:ext>
              </a:extLst>
            </p:cNvPr>
            <p:cNvSpPr/>
            <p:nvPr/>
          </p:nvSpPr>
          <p:spPr>
            <a:xfrm>
              <a:off x="3217333" y="2336738"/>
              <a:ext cx="5113867" cy="778995"/>
            </a:xfrm>
            <a:custGeom>
              <a:avLst/>
              <a:gdLst>
                <a:gd name="connsiteX0" fmla="*/ 0 w 5113867"/>
                <a:gd name="connsiteY0" fmla="*/ 778995 h 778995"/>
                <a:gd name="connsiteX1" fmla="*/ 3149600 w 5113867"/>
                <a:gd name="connsiteY1" fmla="*/ 62 h 778995"/>
                <a:gd name="connsiteX2" fmla="*/ 5113867 w 5113867"/>
                <a:gd name="connsiteY2" fmla="*/ 745129 h 77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3867" h="778995">
                  <a:moveTo>
                    <a:pt x="0" y="778995"/>
                  </a:moveTo>
                  <a:cubicBezTo>
                    <a:pt x="1148644" y="392350"/>
                    <a:pt x="2297289" y="5706"/>
                    <a:pt x="3149600" y="62"/>
                  </a:cubicBezTo>
                  <a:cubicBezTo>
                    <a:pt x="4001911" y="-5582"/>
                    <a:pt x="4557889" y="369773"/>
                    <a:pt x="5113867" y="745129"/>
                  </a:cubicBezTo>
                </a:path>
              </a:pathLst>
            </a:custGeom>
            <a:noFill/>
            <a:ln w="254000">
              <a:solidFill>
                <a:srgbClr val="7030A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C6FB74-C71C-E23B-4B40-4ACE30EC2402}"/>
                </a:ext>
              </a:extLst>
            </p:cNvPr>
            <p:cNvSpPr txBox="1"/>
            <p:nvPr/>
          </p:nvSpPr>
          <p:spPr>
            <a:xfrm>
              <a:off x="5145155" y="1659467"/>
              <a:ext cx="2234201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weighted sum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C22EFC-9C8A-8699-BFCA-31D75707D6AA}"/>
              </a:ext>
            </a:extLst>
          </p:cNvPr>
          <p:cNvSpPr txBox="1"/>
          <p:nvPr/>
        </p:nvSpPr>
        <p:spPr>
          <a:xfrm>
            <a:off x="1932692" y="5926666"/>
            <a:ext cx="109837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E95F2F-5052-4823-C70F-9F0F6B9565FF}"/>
              </a:ext>
            </a:extLst>
          </p:cNvPr>
          <p:cNvSpPr txBox="1"/>
          <p:nvPr/>
        </p:nvSpPr>
        <p:spPr>
          <a:xfrm>
            <a:off x="9104520" y="5909733"/>
            <a:ext cx="141897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429167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261329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3756C-26C5-A278-21AD-AF080C083788}"/>
              </a:ext>
            </a:extLst>
          </p:cNvPr>
          <p:cNvSpPr/>
          <p:nvPr/>
        </p:nvSpPr>
        <p:spPr>
          <a:xfrm>
            <a:off x="3835071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240F7C-5D1A-E04F-6E50-64C163A13AE9}"/>
              </a:ext>
            </a:extLst>
          </p:cNvPr>
          <p:cNvSpPr/>
          <p:nvPr/>
        </p:nvSpPr>
        <p:spPr>
          <a:xfrm>
            <a:off x="4408064" y="3825683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77423-2214-B207-6A34-ED610488A879}"/>
              </a:ext>
            </a:extLst>
          </p:cNvPr>
          <p:cNvSpPr/>
          <p:nvPr/>
        </p:nvSpPr>
        <p:spPr>
          <a:xfrm>
            <a:off x="4982281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8F7D3E-0ADC-8853-9468-D06A69025429}"/>
              </a:ext>
            </a:extLst>
          </p:cNvPr>
          <p:cNvSpPr/>
          <p:nvPr/>
        </p:nvSpPr>
        <p:spPr>
          <a:xfrm>
            <a:off x="5561814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-1.0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3DDAAC-4AE6-C710-9914-F409EBC5717A}"/>
              </a:ext>
            </a:extLst>
          </p:cNvPr>
          <p:cNvSpPr/>
          <p:nvPr/>
        </p:nvSpPr>
        <p:spPr>
          <a:xfrm>
            <a:off x="6135180" y="3825683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+0.5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CEB6D0-B180-D83A-C916-6DCB0DD1E560}"/>
              </a:ext>
            </a:extLst>
          </p:cNvPr>
          <p:cNvSpPr/>
          <p:nvPr/>
        </p:nvSpPr>
        <p:spPr>
          <a:xfrm>
            <a:off x="6708546" y="3825683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+0.5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94F940-0D1F-E369-1C1D-AEA0ECF078A0}"/>
              </a:ext>
            </a:extLst>
          </p:cNvPr>
          <p:cNvSpPr/>
          <p:nvPr/>
        </p:nvSpPr>
        <p:spPr>
          <a:xfrm>
            <a:off x="7283867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21E191-CB6D-6819-DDE7-211774B08716}"/>
              </a:ext>
            </a:extLst>
          </p:cNvPr>
          <p:cNvSpPr/>
          <p:nvPr/>
        </p:nvSpPr>
        <p:spPr>
          <a:xfrm>
            <a:off x="2684692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7EE35E-F12A-F8D4-F17E-B149FC2BF425}"/>
              </a:ext>
            </a:extLst>
          </p:cNvPr>
          <p:cNvSpPr/>
          <p:nvPr/>
        </p:nvSpPr>
        <p:spPr>
          <a:xfrm>
            <a:off x="2110950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DEEA75-ECA4-47FA-8B48-E632DA496B98}"/>
              </a:ext>
            </a:extLst>
          </p:cNvPr>
          <p:cNvSpPr/>
          <p:nvPr/>
        </p:nvSpPr>
        <p:spPr>
          <a:xfrm>
            <a:off x="154632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77883C-D662-5AEE-0857-F39CB8F16D2E}"/>
              </a:ext>
            </a:extLst>
          </p:cNvPr>
          <p:cNvSpPr/>
          <p:nvPr/>
        </p:nvSpPr>
        <p:spPr>
          <a:xfrm>
            <a:off x="972584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EA7E84-25B6-B9FD-BC73-726A3FF73B8E}"/>
              </a:ext>
            </a:extLst>
          </p:cNvPr>
          <p:cNvSpPr/>
          <p:nvPr/>
        </p:nvSpPr>
        <p:spPr>
          <a:xfrm>
            <a:off x="9569638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AFE693-B446-3386-FA39-AFADB0CC26FF}"/>
              </a:ext>
            </a:extLst>
          </p:cNvPr>
          <p:cNvSpPr/>
          <p:nvPr/>
        </p:nvSpPr>
        <p:spPr>
          <a:xfrm>
            <a:off x="8995896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8E3C6F-9819-FAF2-5B75-F0BE329E8335}"/>
              </a:ext>
            </a:extLst>
          </p:cNvPr>
          <p:cNvSpPr/>
          <p:nvPr/>
        </p:nvSpPr>
        <p:spPr>
          <a:xfrm>
            <a:off x="8431272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241B95F-D536-1092-43DA-40E0B15266B6}"/>
              </a:ext>
            </a:extLst>
          </p:cNvPr>
          <p:cNvSpPr/>
          <p:nvPr/>
        </p:nvSpPr>
        <p:spPr>
          <a:xfrm>
            <a:off x="7857530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471E627-2DD3-4D3A-14FC-34EEDD6E039D}"/>
              </a:ext>
            </a:extLst>
          </p:cNvPr>
          <p:cNvSpPr/>
          <p:nvPr/>
        </p:nvSpPr>
        <p:spPr>
          <a:xfrm>
            <a:off x="1128174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ADB42C-8E19-7722-B929-AFAEC2815F03}"/>
              </a:ext>
            </a:extLst>
          </p:cNvPr>
          <p:cNvSpPr/>
          <p:nvPr/>
        </p:nvSpPr>
        <p:spPr>
          <a:xfrm>
            <a:off x="10708004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98D2964-A6EF-A100-3EC3-0FAFC352F35B}"/>
              </a:ext>
            </a:extLst>
          </p:cNvPr>
          <p:cNvSpPr/>
          <p:nvPr/>
        </p:nvSpPr>
        <p:spPr>
          <a:xfrm>
            <a:off x="10143380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382"/>
            <a:ext cx="12192000" cy="1165086"/>
          </a:xfrm>
        </p:spPr>
        <p:txBody>
          <a:bodyPr/>
          <a:lstStyle/>
          <a:p>
            <a:r>
              <a:rPr lang="en-US" dirty="0"/>
              <a:t>Reasoning about translation equivariance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68833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26207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35820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09562" y="1676041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4983304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41735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55704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26424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0016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87390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4790FA-3F0F-6118-18FB-45BF37B5D36E}"/>
              </a:ext>
            </a:extLst>
          </p:cNvPr>
          <p:cNvSpPr/>
          <p:nvPr/>
        </p:nvSpPr>
        <p:spPr>
          <a:xfrm>
            <a:off x="8447650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C3D900-B55B-60DD-8CFF-1DA4A6EB7E88}"/>
              </a:ext>
            </a:extLst>
          </p:cNvPr>
          <p:cNvSpPr/>
          <p:nvPr/>
        </p:nvSpPr>
        <p:spPr>
          <a:xfrm>
            <a:off x="9021392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0D7CDD-A54D-85AC-8CB7-FCBD503C3747}"/>
              </a:ext>
            </a:extLst>
          </p:cNvPr>
          <p:cNvSpPr/>
          <p:nvPr/>
        </p:nvSpPr>
        <p:spPr>
          <a:xfrm>
            <a:off x="9595134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DE8238-9A4F-F658-2333-6F33B2D07AFC}"/>
              </a:ext>
            </a:extLst>
          </p:cNvPr>
          <p:cNvSpPr/>
          <p:nvPr/>
        </p:nvSpPr>
        <p:spPr>
          <a:xfrm>
            <a:off x="1016887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AD32B5-4893-E6BB-E017-CCBEB1DBD11E}"/>
              </a:ext>
            </a:extLst>
          </p:cNvPr>
          <p:cNvSpPr/>
          <p:nvPr/>
        </p:nvSpPr>
        <p:spPr>
          <a:xfrm>
            <a:off x="1074261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1D0A93-D70F-75CE-C9E3-4FEC1E3D56A1}"/>
              </a:ext>
            </a:extLst>
          </p:cNvPr>
          <p:cNvSpPr/>
          <p:nvPr/>
        </p:nvSpPr>
        <p:spPr>
          <a:xfrm>
            <a:off x="11316360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8DC4D4-358A-6DEE-D4E1-D9B4A49034D6}"/>
              </a:ext>
            </a:extLst>
          </p:cNvPr>
          <p:cNvSpPr/>
          <p:nvPr/>
        </p:nvSpPr>
        <p:spPr>
          <a:xfrm>
            <a:off x="398842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A995AE-8E72-5ADF-991F-9CB1BFD89727}"/>
              </a:ext>
            </a:extLst>
          </p:cNvPr>
          <p:cNvSpPr/>
          <p:nvPr/>
        </p:nvSpPr>
        <p:spPr>
          <a:xfrm>
            <a:off x="972584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26B737-3E70-12A4-39ED-31AD29770333}"/>
              </a:ext>
            </a:extLst>
          </p:cNvPr>
          <p:cNvSpPr/>
          <p:nvPr/>
        </p:nvSpPr>
        <p:spPr>
          <a:xfrm>
            <a:off x="154632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AF5994-ACEB-F385-5E42-03A41502EB56}"/>
              </a:ext>
            </a:extLst>
          </p:cNvPr>
          <p:cNvSpPr/>
          <p:nvPr/>
        </p:nvSpPr>
        <p:spPr>
          <a:xfrm>
            <a:off x="212006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673449-01D3-840A-7607-DBC416A56B32}"/>
              </a:ext>
            </a:extLst>
          </p:cNvPr>
          <p:cNvSpPr/>
          <p:nvPr/>
        </p:nvSpPr>
        <p:spPr>
          <a:xfrm>
            <a:off x="399591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14270E-BCE2-7073-A9FB-A0D6675B67D1}"/>
              </a:ext>
            </a:extLst>
          </p:cNvPr>
          <p:cNvGrpSpPr/>
          <p:nvPr/>
        </p:nvGrpSpPr>
        <p:grpSpPr>
          <a:xfrm>
            <a:off x="4972934" y="2750862"/>
            <a:ext cx="1721226" cy="573742"/>
            <a:chOff x="2742451" y="3226350"/>
            <a:chExt cx="1721226" cy="57374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C6315A6-3685-71D9-DDF4-62952BBBCA16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2F1AF5B-82F8-3055-21FE-5655B837F4A8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56DFD4-0532-6530-122E-96B47283CDEB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B41F860-0CF1-C82A-C817-4BDDE16DE85E}"/>
              </a:ext>
            </a:extLst>
          </p:cNvPr>
          <p:cNvGrpSpPr/>
          <p:nvPr/>
        </p:nvGrpSpPr>
        <p:grpSpPr>
          <a:xfrm>
            <a:off x="5285596" y="2249783"/>
            <a:ext cx="1137709" cy="1575901"/>
            <a:chOff x="4745737" y="2725271"/>
            <a:chExt cx="1137709" cy="1575901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54434D5-5A4B-AEA4-64BA-B6F2B608D9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6173" y="2725271"/>
              <a:ext cx="749" cy="157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>
              <a:extLst>
                <a:ext uri="{FF2B5EF4-FFF2-40B4-BE49-F238E27FC236}">
                  <a16:creationId xmlns:a16="http://schemas.microsoft.com/office/drawing/2014/main" id="{BA8CDC30-3DDF-A0C1-8FB1-257AD2C256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08251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92013A59-05CA-1AB1-65B5-051C6153A35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45033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B74E407-37E7-57CD-BCC6-28CB995B0119}"/>
                  </a:ext>
                </a:extLst>
              </p:cNvPr>
              <p:cNvSpPr txBox="1"/>
              <p:nvPr/>
            </p:nvSpPr>
            <p:spPr>
              <a:xfrm>
                <a:off x="5661566" y="4377284"/>
                <a:ext cx="5710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B74E407-37E7-57CD-BCC6-28CB995B0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566" y="4377284"/>
                <a:ext cx="571054" cy="523220"/>
              </a:xfrm>
              <a:prstGeom prst="rect">
                <a:avLst/>
              </a:prstGeom>
              <a:blipFill>
                <a:blip r:embed="rId2"/>
                <a:stretch>
                  <a:fillRect l="-4348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BBCF8C-21B2-A42D-E68E-39BA217DA827}"/>
                  </a:ext>
                </a:extLst>
              </p:cNvPr>
              <p:cNvSpPr txBox="1"/>
              <p:nvPr/>
            </p:nvSpPr>
            <p:spPr>
              <a:xfrm>
                <a:off x="4831389" y="1119060"/>
                <a:ext cx="911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BBCF8C-21B2-A42D-E68E-39BA217DA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389" y="1119060"/>
                <a:ext cx="911853" cy="523220"/>
              </a:xfrm>
              <a:prstGeom prst="rect">
                <a:avLst/>
              </a:prstGeom>
              <a:blipFill>
                <a:blip r:embed="rId3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E3675B-138A-9D88-FAAF-6BEE8DD949E4}"/>
                  </a:ext>
                </a:extLst>
              </p:cNvPr>
              <p:cNvSpPr txBox="1"/>
              <p:nvPr/>
            </p:nvSpPr>
            <p:spPr>
              <a:xfrm>
                <a:off x="6053506" y="1119060"/>
                <a:ext cx="911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E3675B-138A-9D88-FAAF-6BEE8DD94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506" y="1119060"/>
                <a:ext cx="911853" cy="523220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1ADC7AE-F711-FA1D-8612-B5CE9C4D7698}"/>
                  </a:ext>
                </a:extLst>
              </p:cNvPr>
              <p:cNvSpPr txBox="1"/>
              <p:nvPr/>
            </p:nvSpPr>
            <p:spPr>
              <a:xfrm>
                <a:off x="5613970" y="1119060"/>
                <a:ext cx="5688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1ADC7AE-F711-FA1D-8612-B5CE9C4D7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70" y="1119060"/>
                <a:ext cx="568809" cy="523220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13DC88A3-451C-2216-38F0-A1238B8E7CCC}"/>
              </a:ext>
            </a:extLst>
          </p:cNvPr>
          <p:cNvGrpSpPr/>
          <p:nvPr/>
        </p:nvGrpSpPr>
        <p:grpSpPr>
          <a:xfrm>
            <a:off x="584776" y="2519366"/>
            <a:ext cx="4199058" cy="1186672"/>
            <a:chOff x="584776" y="2519366"/>
            <a:chExt cx="4199058" cy="11866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AC35B69-B1C8-A232-6218-AD95C1D15E61}"/>
                    </a:ext>
                  </a:extLst>
                </p:cNvPr>
                <p:cNvSpPr txBox="1"/>
                <p:nvPr/>
              </p:nvSpPr>
              <p:spPr>
                <a:xfrm>
                  <a:off x="2116309" y="2519366"/>
                  <a:ext cx="2667525" cy="1186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AC35B69-B1C8-A232-6218-AD95C1D15E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309" y="2519366"/>
                  <a:ext cx="2667525" cy="1186672"/>
                </a:xfrm>
                <a:prstGeom prst="rect">
                  <a:avLst/>
                </a:prstGeom>
                <a:blipFill>
                  <a:blip r:embed="rId6"/>
                  <a:stretch>
                    <a:fillRect l="-16114" t="-125532" b="-1712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0221709-ADE7-40EA-9A54-E3CC04FD9022}"/>
                </a:ext>
              </a:extLst>
            </p:cNvPr>
            <p:cNvSpPr txBox="1"/>
            <p:nvPr/>
          </p:nvSpPr>
          <p:spPr>
            <a:xfrm>
              <a:off x="584776" y="2560679"/>
              <a:ext cx="153529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weighted</a:t>
              </a:r>
              <a:br>
                <a:rPr lang="en-US" sz="2800" dirty="0"/>
              </a:br>
              <a:r>
                <a:rPr lang="en-US" sz="2800" dirty="0"/>
                <a:t>sum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9E460F4-45D5-C242-27B9-12FA2684ABDC}"/>
              </a:ext>
            </a:extLst>
          </p:cNvPr>
          <p:cNvGrpSpPr/>
          <p:nvPr/>
        </p:nvGrpSpPr>
        <p:grpSpPr>
          <a:xfrm>
            <a:off x="319657" y="5108974"/>
            <a:ext cx="3162917" cy="1402306"/>
            <a:chOff x="319657" y="5108974"/>
            <a:chExt cx="3162917" cy="1402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6BA39B6-482E-F091-D456-F38C73622B1F}"/>
                    </a:ext>
                  </a:extLst>
                </p:cNvPr>
                <p:cNvSpPr txBox="1"/>
                <p:nvPr/>
              </p:nvSpPr>
              <p:spPr>
                <a:xfrm>
                  <a:off x="944535" y="5108974"/>
                  <a:ext cx="182280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6BA39B6-482E-F091-D456-F38C73622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535" y="5108974"/>
                  <a:ext cx="1822807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083" b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C23DCF1-C06C-C1E4-88DE-B3AC39FC0390}"/>
                </a:ext>
              </a:extLst>
            </p:cNvPr>
            <p:cNvSpPr txBox="1"/>
            <p:nvPr/>
          </p:nvSpPr>
          <p:spPr>
            <a:xfrm>
              <a:off x="319657" y="5988060"/>
              <a:ext cx="3162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translate the input...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A91488-50EB-BCC8-CBEA-0518F7D91985}"/>
              </a:ext>
            </a:extLst>
          </p:cNvPr>
          <p:cNvGrpSpPr/>
          <p:nvPr/>
        </p:nvGrpSpPr>
        <p:grpSpPr>
          <a:xfrm>
            <a:off x="3283485" y="4867361"/>
            <a:ext cx="5815503" cy="1639135"/>
            <a:chOff x="3283485" y="4867361"/>
            <a:chExt cx="5815503" cy="16391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2252D5A-8AD7-DA5B-D519-B54C2C8733B6}"/>
                    </a:ext>
                  </a:extLst>
                </p:cNvPr>
                <p:cNvSpPr txBox="1"/>
                <p:nvPr/>
              </p:nvSpPr>
              <p:spPr>
                <a:xfrm>
                  <a:off x="3283485" y="4867361"/>
                  <a:ext cx="5540043" cy="1186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2252D5A-8AD7-DA5B-D519-B54C2C873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3485" y="4867361"/>
                  <a:ext cx="5540043" cy="1186672"/>
                </a:xfrm>
                <a:prstGeom prst="rect">
                  <a:avLst/>
                </a:prstGeom>
                <a:blipFill>
                  <a:blip r:embed="rId8"/>
                  <a:stretch>
                    <a:fillRect l="-1144" t="-125532" b="-1702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96F9342-009E-94E6-FF76-A07A5C7C9773}"/>
                </a:ext>
              </a:extLst>
            </p:cNvPr>
            <p:cNvSpPr txBox="1"/>
            <p:nvPr/>
          </p:nvSpPr>
          <p:spPr>
            <a:xfrm>
              <a:off x="3447825" y="5983276"/>
              <a:ext cx="5651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gives weighted sums of shifted data...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ECADB6-3016-6CFD-74B7-856017849188}"/>
              </a:ext>
            </a:extLst>
          </p:cNvPr>
          <p:cNvGrpSpPr/>
          <p:nvPr/>
        </p:nvGrpSpPr>
        <p:grpSpPr>
          <a:xfrm>
            <a:off x="9088984" y="5181992"/>
            <a:ext cx="2805448" cy="1303499"/>
            <a:chOff x="9088984" y="5181992"/>
            <a:chExt cx="2805448" cy="1303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97BF6D6-E04B-1D1F-F31B-19EBCBD2D0AD}"/>
                    </a:ext>
                  </a:extLst>
                </p:cNvPr>
                <p:cNvSpPr txBox="1"/>
                <p:nvPr/>
              </p:nvSpPr>
              <p:spPr>
                <a:xfrm>
                  <a:off x="9427083" y="5181992"/>
                  <a:ext cx="21023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97BF6D6-E04B-1D1F-F31B-19EBCBD2D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083" y="5181992"/>
                  <a:ext cx="2102370" cy="523220"/>
                </a:xfrm>
                <a:prstGeom prst="rect">
                  <a:avLst/>
                </a:prstGeom>
                <a:blipFill>
                  <a:blip r:embed="rId9"/>
                  <a:stretch>
                    <a:fillRect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EC5E2FD-3C66-9F84-51F5-783FD6A51D2E}"/>
                </a:ext>
              </a:extLst>
            </p:cNvPr>
            <p:cNvSpPr txBox="1"/>
            <p:nvPr/>
          </p:nvSpPr>
          <p:spPr>
            <a:xfrm>
              <a:off x="9088984" y="5962271"/>
              <a:ext cx="2805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translates output!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08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261329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3756C-26C5-A278-21AD-AF080C083788}"/>
              </a:ext>
            </a:extLst>
          </p:cNvPr>
          <p:cNvSpPr/>
          <p:nvPr/>
        </p:nvSpPr>
        <p:spPr>
          <a:xfrm>
            <a:off x="3835071" y="3825683"/>
            <a:ext cx="573742" cy="573742"/>
          </a:xfrm>
          <a:prstGeom prst="rect">
            <a:avLst/>
          </a:prstGeom>
          <a:solidFill>
            <a:srgbClr val="FFC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+2.0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240F7C-5D1A-E04F-6E50-64C163A13AE9}"/>
              </a:ext>
            </a:extLst>
          </p:cNvPr>
          <p:cNvSpPr/>
          <p:nvPr/>
        </p:nvSpPr>
        <p:spPr>
          <a:xfrm>
            <a:off x="4408064" y="3825683"/>
            <a:ext cx="573742" cy="573742"/>
          </a:xfrm>
          <a:prstGeom prst="rect">
            <a:avLst/>
          </a:prstGeom>
          <a:solidFill>
            <a:srgbClr val="FFC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+2.0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77423-2214-B207-6A34-ED610488A879}"/>
              </a:ext>
            </a:extLst>
          </p:cNvPr>
          <p:cNvSpPr/>
          <p:nvPr/>
        </p:nvSpPr>
        <p:spPr>
          <a:xfrm>
            <a:off x="4982281" y="3825683"/>
            <a:ext cx="573742" cy="573742"/>
          </a:xfrm>
          <a:prstGeom prst="rect">
            <a:avLst/>
          </a:prstGeom>
          <a:solidFill>
            <a:srgbClr val="FFC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+2.0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8F7D3E-0ADC-8853-9468-D06A69025429}"/>
              </a:ext>
            </a:extLst>
          </p:cNvPr>
          <p:cNvSpPr/>
          <p:nvPr/>
        </p:nvSpPr>
        <p:spPr>
          <a:xfrm>
            <a:off x="5561814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3DDAAC-4AE6-C710-9914-F409EBC5717A}"/>
              </a:ext>
            </a:extLst>
          </p:cNvPr>
          <p:cNvSpPr/>
          <p:nvPr/>
        </p:nvSpPr>
        <p:spPr>
          <a:xfrm>
            <a:off x="6135180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CEB6D0-B180-D83A-C916-6DCB0DD1E560}"/>
              </a:ext>
            </a:extLst>
          </p:cNvPr>
          <p:cNvSpPr/>
          <p:nvPr/>
        </p:nvSpPr>
        <p:spPr>
          <a:xfrm>
            <a:off x="670854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94F940-0D1F-E369-1C1D-AEA0ECF078A0}"/>
              </a:ext>
            </a:extLst>
          </p:cNvPr>
          <p:cNvSpPr/>
          <p:nvPr/>
        </p:nvSpPr>
        <p:spPr>
          <a:xfrm>
            <a:off x="7283867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21E191-CB6D-6819-DDE7-211774B08716}"/>
              </a:ext>
            </a:extLst>
          </p:cNvPr>
          <p:cNvSpPr/>
          <p:nvPr/>
        </p:nvSpPr>
        <p:spPr>
          <a:xfrm>
            <a:off x="2684692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7EE35E-F12A-F8D4-F17E-B149FC2BF425}"/>
              </a:ext>
            </a:extLst>
          </p:cNvPr>
          <p:cNvSpPr/>
          <p:nvPr/>
        </p:nvSpPr>
        <p:spPr>
          <a:xfrm>
            <a:off x="2110950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DEEA75-ECA4-47FA-8B48-E632DA496B98}"/>
              </a:ext>
            </a:extLst>
          </p:cNvPr>
          <p:cNvSpPr/>
          <p:nvPr/>
        </p:nvSpPr>
        <p:spPr>
          <a:xfrm>
            <a:off x="154632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77883C-D662-5AEE-0857-F39CB8F16D2E}"/>
              </a:ext>
            </a:extLst>
          </p:cNvPr>
          <p:cNvSpPr/>
          <p:nvPr/>
        </p:nvSpPr>
        <p:spPr>
          <a:xfrm>
            <a:off x="972584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EA7E84-25B6-B9FD-BC73-726A3FF73B8E}"/>
              </a:ext>
            </a:extLst>
          </p:cNvPr>
          <p:cNvSpPr/>
          <p:nvPr/>
        </p:nvSpPr>
        <p:spPr>
          <a:xfrm>
            <a:off x="9569638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AFE693-B446-3386-FA39-AFADB0CC26FF}"/>
              </a:ext>
            </a:extLst>
          </p:cNvPr>
          <p:cNvSpPr/>
          <p:nvPr/>
        </p:nvSpPr>
        <p:spPr>
          <a:xfrm>
            <a:off x="8995896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8E3C6F-9819-FAF2-5B75-F0BE329E8335}"/>
              </a:ext>
            </a:extLst>
          </p:cNvPr>
          <p:cNvSpPr/>
          <p:nvPr/>
        </p:nvSpPr>
        <p:spPr>
          <a:xfrm>
            <a:off x="8431272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241B95F-D536-1092-43DA-40E0B15266B6}"/>
              </a:ext>
            </a:extLst>
          </p:cNvPr>
          <p:cNvSpPr/>
          <p:nvPr/>
        </p:nvSpPr>
        <p:spPr>
          <a:xfrm>
            <a:off x="7857530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471E627-2DD3-4D3A-14FC-34EEDD6E039D}"/>
              </a:ext>
            </a:extLst>
          </p:cNvPr>
          <p:cNvSpPr/>
          <p:nvPr/>
        </p:nvSpPr>
        <p:spPr>
          <a:xfrm>
            <a:off x="1128174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ADB42C-8E19-7722-B929-AFAEC2815F03}"/>
              </a:ext>
            </a:extLst>
          </p:cNvPr>
          <p:cNvSpPr/>
          <p:nvPr/>
        </p:nvSpPr>
        <p:spPr>
          <a:xfrm>
            <a:off x="10708004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98D2964-A6EF-A100-3EC3-0FAFC352F35B}"/>
              </a:ext>
            </a:extLst>
          </p:cNvPr>
          <p:cNvSpPr/>
          <p:nvPr/>
        </p:nvSpPr>
        <p:spPr>
          <a:xfrm>
            <a:off x="10143380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004"/>
            <a:ext cx="12192000" cy="1165086"/>
          </a:xfrm>
        </p:spPr>
        <p:txBody>
          <a:bodyPr/>
          <a:lstStyle/>
          <a:p>
            <a:r>
              <a:rPr lang="en-US" dirty="0"/>
              <a:t>“Max pooling” is also equivariant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68833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26207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35820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09562" y="1676041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4983304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41735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55704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26424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0016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87390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4790FA-3F0F-6118-18FB-45BF37B5D36E}"/>
              </a:ext>
            </a:extLst>
          </p:cNvPr>
          <p:cNvSpPr/>
          <p:nvPr/>
        </p:nvSpPr>
        <p:spPr>
          <a:xfrm>
            <a:off x="8447650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C3D900-B55B-60DD-8CFF-1DA4A6EB7E88}"/>
              </a:ext>
            </a:extLst>
          </p:cNvPr>
          <p:cNvSpPr/>
          <p:nvPr/>
        </p:nvSpPr>
        <p:spPr>
          <a:xfrm>
            <a:off x="9021392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0D7CDD-A54D-85AC-8CB7-FCBD503C3747}"/>
              </a:ext>
            </a:extLst>
          </p:cNvPr>
          <p:cNvSpPr/>
          <p:nvPr/>
        </p:nvSpPr>
        <p:spPr>
          <a:xfrm>
            <a:off x="9595134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DE8238-9A4F-F658-2333-6F33B2D07AFC}"/>
              </a:ext>
            </a:extLst>
          </p:cNvPr>
          <p:cNvSpPr/>
          <p:nvPr/>
        </p:nvSpPr>
        <p:spPr>
          <a:xfrm>
            <a:off x="1016887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AD32B5-4893-E6BB-E017-CCBEB1DBD11E}"/>
              </a:ext>
            </a:extLst>
          </p:cNvPr>
          <p:cNvSpPr/>
          <p:nvPr/>
        </p:nvSpPr>
        <p:spPr>
          <a:xfrm>
            <a:off x="1074261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1D0A93-D70F-75CE-C9E3-4FEC1E3D56A1}"/>
              </a:ext>
            </a:extLst>
          </p:cNvPr>
          <p:cNvSpPr/>
          <p:nvPr/>
        </p:nvSpPr>
        <p:spPr>
          <a:xfrm>
            <a:off x="11316360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8DC4D4-358A-6DEE-D4E1-D9B4A49034D6}"/>
              </a:ext>
            </a:extLst>
          </p:cNvPr>
          <p:cNvSpPr/>
          <p:nvPr/>
        </p:nvSpPr>
        <p:spPr>
          <a:xfrm>
            <a:off x="398842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A995AE-8E72-5ADF-991F-9CB1BFD89727}"/>
              </a:ext>
            </a:extLst>
          </p:cNvPr>
          <p:cNvSpPr/>
          <p:nvPr/>
        </p:nvSpPr>
        <p:spPr>
          <a:xfrm>
            <a:off x="972584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26B737-3E70-12A4-39ED-31AD29770333}"/>
              </a:ext>
            </a:extLst>
          </p:cNvPr>
          <p:cNvSpPr/>
          <p:nvPr/>
        </p:nvSpPr>
        <p:spPr>
          <a:xfrm>
            <a:off x="154632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AF5994-ACEB-F385-5E42-03A41502EB56}"/>
              </a:ext>
            </a:extLst>
          </p:cNvPr>
          <p:cNvSpPr/>
          <p:nvPr/>
        </p:nvSpPr>
        <p:spPr>
          <a:xfrm>
            <a:off x="212006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673449-01D3-840A-7607-DBC416A56B32}"/>
              </a:ext>
            </a:extLst>
          </p:cNvPr>
          <p:cNvSpPr/>
          <p:nvPr/>
        </p:nvSpPr>
        <p:spPr>
          <a:xfrm>
            <a:off x="399591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14270E-BCE2-7073-A9FB-A0D6675B67D1}"/>
              </a:ext>
            </a:extLst>
          </p:cNvPr>
          <p:cNvGrpSpPr/>
          <p:nvPr/>
        </p:nvGrpSpPr>
        <p:grpSpPr>
          <a:xfrm>
            <a:off x="4972934" y="2750862"/>
            <a:ext cx="1721226" cy="573742"/>
            <a:chOff x="2742451" y="3226350"/>
            <a:chExt cx="1721226" cy="573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C6315A6-3685-71D9-DDF4-62952BBBCA16}"/>
                    </a:ext>
                  </a:extLst>
                </p:cNvPr>
                <p:cNvSpPr/>
                <p:nvPr/>
              </p:nvSpPr>
              <p:spPr>
                <a:xfrm>
                  <a:off x="2742451" y="3226350"/>
                  <a:ext cx="573742" cy="573742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C6315A6-3685-71D9-DDF4-62952BBBC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451" y="3226350"/>
                  <a:ext cx="573742" cy="57374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2F1AF5B-82F8-3055-21FE-5655B837F4A8}"/>
                    </a:ext>
                  </a:extLst>
                </p:cNvPr>
                <p:cNvSpPr/>
                <p:nvPr/>
              </p:nvSpPr>
              <p:spPr>
                <a:xfrm>
                  <a:off x="3316193" y="3226350"/>
                  <a:ext cx="573742" cy="573742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2F1AF5B-82F8-3055-21FE-5655B837F4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6193" y="3226350"/>
                  <a:ext cx="573742" cy="5737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156DFD4-0532-6530-122E-96B47283CDEB}"/>
                    </a:ext>
                  </a:extLst>
                </p:cNvPr>
                <p:cNvSpPr/>
                <p:nvPr/>
              </p:nvSpPr>
              <p:spPr>
                <a:xfrm>
                  <a:off x="3889935" y="3226350"/>
                  <a:ext cx="573742" cy="573742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156DFD4-0532-6530-122E-96B47283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9935" y="3226350"/>
                  <a:ext cx="573742" cy="5737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54434D5-5A4B-AEA4-64BA-B6F2B608D98A}"/>
              </a:ext>
            </a:extLst>
          </p:cNvPr>
          <p:cNvCxnSpPr>
            <a:cxnSpLocks/>
          </p:cNvCxnSpPr>
          <p:nvPr/>
        </p:nvCxnSpPr>
        <p:spPr>
          <a:xfrm flipH="1">
            <a:off x="5856032" y="2249783"/>
            <a:ext cx="749" cy="1575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BA8CDC30-3DDF-A0C1-8FB1-257AD2C256E9}"/>
              </a:ext>
            </a:extLst>
          </p:cNvPr>
          <p:cNvCxnSpPr>
            <a:cxnSpLocks/>
          </p:cNvCxnSpPr>
          <p:nvPr/>
        </p:nvCxnSpPr>
        <p:spPr>
          <a:xfrm rot="5400000">
            <a:off x="5348110" y="2750488"/>
            <a:ext cx="1575900" cy="574491"/>
          </a:xfrm>
          <a:prstGeom prst="bentConnector3">
            <a:avLst>
              <a:gd name="adj1" fmla="val 810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92013A59-05CA-1AB1-65B5-051C6153A3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84892" y="2750488"/>
            <a:ext cx="1575900" cy="574491"/>
          </a:xfrm>
          <a:prstGeom prst="bentConnector3">
            <a:avLst>
              <a:gd name="adj1" fmla="val 810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B74E407-37E7-57CD-BCC6-28CB995B0119}"/>
                  </a:ext>
                </a:extLst>
              </p:cNvPr>
              <p:cNvSpPr txBox="1"/>
              <p:nvPr/>
            </p:nvSpPr>
            <p:spPr>
              <a:xfrm>
                <a:off x="5661566" y="4377284"/>
                <a:ext cx="5710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B74E407-37E7-57CD-BCC6-28CB995B0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566" y="4377284"/>
                <a:ext cx="571054" cy="523220"/>
              </a:xfrm>
              <a:prstGeom prst="rect">
                <a:avLst/>
              </a:prstGeom>
              <a:blipFill>
                <a:blip r:embed="rId5"/>
                <a:stretch>
                  <a:fillRect l="-4348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BBCF8C-21B2-A42D-E68E-39BA217DA827}"/>
                  </a:ext>
                </a:extLst>
              </p:cNvPr>
              <p:cNvSpPr txBox="1"/>
              <p:nvPr/>
            </p:nvSpPr>
            <p:spPr>
              <a:xfrm>
                <a:off x="4831389" y="1119060"/>
                <a:ext cx="911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BBCF8C-21B2-A42D-E68E-39BA217DA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389" y="1119060"/>
                <a:ext cx="911853" cy="523220"/>
              </a:xfrm>
              <a:prstGeom prst="rect">
                <a:avLst/>
              </a:prstGeom>
              <a:blipFill>
                <a:blip r:embed="rId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E3675B-138A-9D88-FAAF-6BEE8DD949E4}"/>
                  </a:ext>
                </a:extLst>
              </p:cNvPr>
              <p:cNvSpPr txBox="1"/>
              <p:nvPr/>
            </p:nvSpPr>
            <p:spPr>
              <a:xfrm>
                <a:off x="6053506" y="1119060"/>
                <a:ext cx="911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E3675B-138A-9D88-FAAF-6BEE8DD94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506" y="1119060"/>
                <a:ext cx="911853" cy="523220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1ADC7AE-F711-FA1D-8612-B5CE9C4D7698}"/>
                  </a:ext>
                </a:extLst>
              </p:cNvPr>
              <p:cNvSpPr txBox="1"/>
              <p:nvPr/>
            </p:nvSpPr>
            <p:spPr>
              <a:xfrm>
                <a:off x="5613970" y="1119060"/>
                <a:ext cx="5688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1ADC7AE-F711-FA1D-8612-B5CE9C4D7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70" y="1119060"/>
                <a:ext cx="568809" cy="523220"/>
              </a:xfrm>
              <a:prstGeom prst="rect">
                <a:avLst/>
              </a:prstGeom>
              <a:blipFill>
                <a:blip r:embed="rId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13DC88A3-451C-2216-38F0-A1238B8E7CCC}"/>
              </a:ext>
            </a:extLst>
          </p:cNvPr>
          <p:cNvGrpSpPr/>
          <p:nvPr/>
        </p:nvGrpSpPr>
        <p:grpSpPr>
          <a:xfrm>
            <a:off x="553070" y="2560679"/>
            <a:ext cx="4058220" cy="954107"/>
            <a:chOff x="553070" y="2560679"/>
            <a:chExt cx="4058220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AC35B69-B1C8-A232-6218-AD95C1D15E61}"/>
                    </a:ext>
                  </a:extLst>
                </p:cNvPr>
                <p:cNvSpPr txBox="1"/>
                <p:nvPr/>
              </p:nvSpPr>
              <p:spPr>
                <a:xfrm>
                  <a:off x="2256093" y="2645819"/>
                  <a:ext cx="2355197" cy="7048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−1≤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AC35B69-B1C8-A232-6218-AD95C1D15E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093" y="2645819"/>
                  <a:ext cx="2355197" cy="704808"/>
                </a:xfrm>
                <a:prstGeom prst="rect">
                  <a:avLst/>
                </a:prstGeom>
                <a:blipFill>
                  <a:blip r:embed="rId9"/>
                  <a:stretch>
                    <a:fillRect l="-538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0221709-ADE7-40EA-9A54-E3CC04FD9022}"/>
                </a:ext>
              </a:extLst>
            </p:cNvPr>
            <p:cNvSpPr txBox="1"/>
            <p:nvPr/>
          </p:nvSpPr>
          <p:spPr>
            <a:xfrm>
              <a:off x="553070" y="2560679"/>
              <a:ext cx="159870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max over</a:t>
              </a:r>
              <a:br>
                <a:rPr lang="en-US" sz="2800" dirty="0"/>
              </a:br>
              <a:r>
                <a:rPr lang="en-US" sz="2800" dirty="0"/>
                <a:t>a window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9E460F4-45D5-C242-27B9-12FA2684ABDC}"/>
              </a:ext>
            </a:extLst>
          </p:cNvPr>
          <p:cNvGrpSpPr/>
          <p:nvPr/>
        </p:nvGrpSpPr>
        <p:grpSpPr>
          <a:xfrm>
            <a:off x="319657" y="5108974"/>
            <a:ext cx="3162917" cy="1402306"/>
            <a:chOff x="319657" y="5108974"/>
            <a:chExt cx="3162917" cy="1402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6BA39B6-482E-F091-D456-F38C73622B1F}"/>
                    </a:ext>
                  </a:extLst>
                </p:cNvPr>
                <p:cNvSpPr txBox="1"/>
                <p:nvPr/>
              </p:nvSpPr>
              <p:spPr>
                <a:xfrm>
                  <a:off x="944535" y="5108974"/>
                  <a:ext cx="182280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6BA39B6-482E-F091-D456-F38C73622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535" y="5108974"/>
                  <a:ext cx="1822807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2083" b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C23DCF1-C06C-C1E4-88DE-B3AC39FC0390}"/>
                </a:ext>
              </a:extLst>
            </p:cNvPr>
            <p:cNvSpPr txBox="1"/>
            <p:nvPr/>
          </p:nvSpPr>
          <p:spPr>
            <a:xfrm>
              <a:off x="319657" y="5988060"/>
              <a:ext cx="3162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translate the input...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A91488-50EB-BCC8-CBEA-0518F7D91985}"/>
              </a:ext>
            </a:extLst>
          </p:cNvPr>
          <p:cNvGrpSpPr/>
          <p:nvPr/>
        </p:nvGrpSpPr>
        <p:grpSpPr>
          <a:xfrm>
            <a:off x="3434588" y="5108974"/>
            <a:ext cx="5677645" cy="1397522"/>
            <a:chOff x="3434588" y="5108974"/>
            <a:chExt cx="5677645" cy="13975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2252D5A-8AD7-DA5B-D519-B54C2C8733B6}"/>
                    </a:ext>
                  </a:extLst>
                </p:cNvPr>
                <p:cNvSpPr txBox="1"/>
                <p:nvPr/>
              </p:nvSpPr>
              <p:spPr>
                <a:xfrm>
                  <a:off x="3495787" y="5108974"/>
                  <a:ext cx="5115439" cy="7048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−1≤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func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−1≤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2252D5A-8AD7-DA5B-D519-B54C2C873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5787" y="5108974"/>
                  <a:ext cx="5115439" cy="704808"/>
                </a:xfrm>
                <a:prstGeom prst="rect">
                  <a:avLst/>
                </a:prstGeom>
                <a:blipFill>
                  <a:blip r:embed="rId11"/>
                  <a:stretch>
                    <a:fillRect l="-1238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96F9342-009E-94E6-FF76-A07A5C7C9773}"/>
                </a:ext>
              </a:extLst>
            </p:cNvPr>
            <p:cNvSpPr txBox="1"/>
            <p:nvPr/>
          </p:nvSpPr>
          <p:spPr>
            <a:xfrm>
              <a:off x="3434588" y="5983276"/>
              <a:ext cx="5677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gives windowed max of shifted data...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ECADB6-3016-6CFD-74B7-856017849188}"/>
              </a:ext>
            </a:extLst>
          </p:cNvPr>
          <p:cNvGrpSpPr/>
          <p:nvPr/>
        </p:nvGrpSpPr>
        <p:grpSpPr>
          <a:xfrm>
            <a:off x="9088984" y="5108974"/>
            <a:ext cx="2805448" cy="1376517"/>
            <a:chOff x="9088984" y="5108974"/>
            <a:chExt cx="2805448" cy="1376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97BF6D6-E04B-1D1F-F31B-19EBCBD2D0AD}"/>
                    </a:ext>
                  </a:extLst>
                </p:cNvPr>
                <p:cNvSpPr txBox="1"/>
                <p:nvPr/>
              </p:nvSpPr>
              <p:spPr>
                <a:xfrm>
                  <a:off x="9442725" y="5108974"/>
                  <a:ext cx="21023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97BF6D6-E04B-1D1F-F31B-19EBCBD2D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2725" y="5108974"/>
                  <a:ext cx="2102370" cy="523220"/>
                </a:xfrm>
                <a:prstGeom prst="rect">
                  <a:avLst/>
                </a:prstGeom>
                <a:blipFill>
                  <a:blip r:embed="rId12"/>
                  <a:stretch>
                    <a:fillRect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EC5E2FD-3C66-9F84-51F5-783FD6A51D2E}"/>
                </a:ext>
              </a:extLst>
            </p:cNvPr>
            <p:cNvSpPr txBox="1"/>
            <p:nvPr/>
          </p:nvSpPr>
          <p:spPr>
            <a:xfrm>
              <a:off x="9088984" y="5962271"/>
              <a:ext cx="2805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translates output!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0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C0E582-DE19-2BBE-A91F-ADCA9319E2DA}"/>
              </a:ext>
            </a:extLst>
          </p:cNvPr>
          <p:cNvSpPr/>
          <p:nvPr/>
        </p:nvSpPr>
        <p:spPr>
          <a:xfrm>
            <a:off x="0" y="18256"/>
            <a:ext cx="12209929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18991-F577-B101-2CCC-F5C4A2BB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4713"/>
            <a:ext cx="12192000" cy="1165086"/>
          </a:xfrm>
        </p:spPr>
        <p:txBody>
          <a:bodyPr/>
          <a:lstStyle/>
          <a:p>
            <a:r>
              <a:rPr lang="en-US" dirty="0"/>
              <a:t>Convolutions</a:t>
            </a:r>
          </a:p>
        </p:txBody>
      </p:sp>
    </p:spTree>
    <p:extLst>
      <p:ext uri="{BB962C8B-B14F-4D97-AF65-F5344CB8AC3E}">
        <p14:creationId xmlns:p14="http://schemas.microsoft.com/office/powerpoint/2010/main" val="1050183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B90A-3D62-99BD-0B91-128CD081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classification: </a:t>
            </a:r>
            <a:r>
              <a:rPr lang="en-US" u="sng" dirty="0"/>
              <a:t>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5D1E71-D1C5-8516-B09D-2B3001025677}"/>
                  </a:ext>
                </a:extLst>
              </p:cNvPr>
              <p:cNvSpPr txBox="1"/>
              <p:nvPr/>
            </p:nvSpPr>
            <p:spPr>
              <a:xfrm>
                <a:off x="3436714" y="1360582"/>
                <a:ext cx="5318572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9600" i="1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5D1E71-D1C5-8516-B09D-2B3001025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714" y="1360582"/>
                <a:ext cx="5318572" cy="1569660"/>
              </a:xfrm>
              <a:prstGeom prst="rect">
                <a:avLst/>
              </a:prstGeom>
              <a:blipFill>
                <a:blip r:embed="rId2"/>
                <a:stretch>
                  <a:fillRect l="-8333" t="-6452" r="-3571" b="-30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B00FC6B-5CA6-75A8-BF3E-BA3758951E95}"/>
              </a:ext>
            </a:extLst>
          </p:cNvPr>
          <p:cNvGrpSpPr/>
          <p:nvPr/>
        </p:nvGrpSpPr>
        <p:grpSpPr>
          <a:xfrm>
            <a:off x="8109919" y="3767400"/>
            <a:ext cx="275075" cy="1302042"/>
            <a:chOff x="8670746" y="3658421"/>
            <a:chExt cx="275075" cy="13020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BFB591-6839-D4F1-8A9A-FC3F1DA1FB7D}"/>
                </a:ext>
              </a:extLst>
            </p:cNvPr>
            <p:cNvSpPr txBox="1"/>
            <p:nvPr/>
          </p:nvSpPr>
          <p:spPr>
            <a:xfrm>
              <a:off x="8670746" y="3658421"/>
              <a:ext cx="275075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07A01-BB2C-A757-149A-82FCA596075B}"/>
                </a:ext>
              </a:extLst>
            </p:cNvPr>
            <p:cNvSpPr txBox="1"/>
            <p:nvPr/>
          </p:nvSpPr>
          <p:spPr>
            <a:xfrm>
              <a:off x="8670746" y="4093503"/>
              <a:ext cx="275075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7B7C23-F1E5-2A70-3F84-56E21994934E}"/>
                </a:ext>
              </a:extLst>
            </p:cNvPr>
            <p:cNvSpPr txBox="1"/>
            <p:nvPr/>
          </p:nvSpPr>
          <p:spPr>
            <a:xfrm>
              <a:off x="8670746" y="4529576"/>
              <a:ext cx="275075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DDDBEFC3-C7B2-0283-CF53-1402B8FDFF00}"/>
              </a:ext>
            </a:extLst>
          </p:cNvPr>
          <p:cNvGrpSpPr/>
          <p:nvPr/>
        </p:nvGrpSpPr>
        <p:grpSpPr>
          <a:xfrm>
            <a:off x="3436714" y="3915272"/>
            <a:ext cx="1015662" cy="1137875"/>
            <a:chOff x="6617122" y="5269271"/>
            <a:chExt cx="1015662" cy="113787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14192E2-3AD2-C216-F5EE-177A9BDF7F43}"/>
                </a:ext>
              </a:extLst>
            </p:cNvPr>
            <p:cNvSpPr txBox="1"/>
            <p:nvPr/>
          </p:nvSpPr>
          <p:spPr>
            <a:xfrm>
              <a:off x="6617122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81C72E7-1AAC-54C0-F5CD-07DF320E8724}"/>
                </a:ext>
              </a:extLst>
            </p:cNvPr>
            <p:cNvSpPr txBox="1"/>
            <p:nvPr/>
          </p:nvSpPr>
          <p:spPr>
            <a:xfrm>
              <a:off x="6617122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DD9832D-BBE6-7930-43F6-809017941CFC}"/>
                </a:ext>
              </a:extLst>
            </p:cNvPr>
            <p:cNvSpPr txBox="1"/>
            <p:nvPr/>
          </p:nvSpPr>
          <p:spPr>
            <a:xfrm>
              <a:off x="6617122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6A6B9D4-C966-E481-BFE9-5741601FED87}"/>
                </a:ext>
              </a:extLst>
            </p:cNvPr>
            <p:cNvSpPr txBox="1"/>
            <p:nvPr/>
          </p:nvSpPr>
          <p:spPr>
            <a:xfrm>
              <a:off x="6617122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274CF29-96A5-C193-5E12-4FFF4FB8AC93}"/>
                </a:ext>
              </a:extLst>
            </p:cNvPr>
            <p:cNvSpPr txBox="1"/>
            <p:nvPr/>
          </p:nvSpPr>
          <p:spPr>
            <a:xfrm>
              <a:off x="6617122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A5A7B0B-66F3-BE8E-421B-6D37BE979D10}"/>
                </a:ext>
              </a:extLst>
            </p:cNvPr>
            <p:cNvSpPr txBox="1"/>
            <p:nvPr/>
          </p:nvSpPr>
          <p:spPr>
            <a:xfrm>
              <a:off x="6617122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3E5010B-EB15-5CAB-8511-D2FD8DE548C3}"/>
                </a:ext>
              </a:extLst>
            </p:cNvPr>
            <p:cNvSpPr txBox="1"/>
            <p:nvPr/>
          </p:nvSpPr>
          <p:spPr>
            <a:xfrm>
              <a:off x="6617122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0397B3E-FED4-2F7F-0F4A-4A536715F58B}"/>
                </a:ext>
              </a:extLst>
            </p:cNvPr>
            <p:cNvSpPr txBox="1"/>
            <p:nvPr/>
          </p:nvSpPr>
          <p:spPr>
            <a:xfrm>
              <a:off x="6617122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CDD4849-8571-EE00-84D3-104F8FBFA488}"/>
                </a:ext>
              </a:extLst>
            </p:cNvPr>
            <p:cNvSpPr txBox="1"/>
            <p:nvPr/>
          </p:nvSpPr>
          <p:spPr>
            <a:xfrm>
              <a:off x="6617122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9296475-D0F2-A9C9-6E42-7C8B94AD2802}"/>
                </a:ext>
              </a:extLst>
            </p:cNvPr>
            <p:cNvSpPr txBox="1"/>
            <p:nvPr/>
          </p:nvSpPr>
          <p:spPr>
            <a:xfrm>
              <a:off x="6786399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429A6E9-8828-6CBB-AEB0-227D3CBA1EEF}"/>
                </a:ext>
              </a:extLst>
            </p:cNvPr>
            <p:cNvSpPr txBox="1"/>
            <p:nvPr/>
          </p:nvSpPr>
          <p:spPr>
            <a:xfrm>
              <a:off x="6786399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71B8CAE-5356-124E-6B28-02CF615BBE28}"/>
                </a:ext>
              </a:extLst>
            </p:cNvPr>
            <p:cNvSpPr txBox="1"/>
            <p:nvPr/>
          </p:nvSpPr>
          <p:spPr>
            <a:xfrm>
              <a:off x="6786399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43AE062-996A-A2DD-16D2-2D916C836522}"/>
                </a:ext>
              </a:extLst>
            </p:cNvPr>
            <p:cNvSpPr txBox="1"/>
            <p:nvPr/>
          </p:nvSpPr>
          <p:spPr>
            <a:xfrm>
              <a:off x="6786399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6ABF83E-D48B-15BB-3D31-AA20372D9E9C}"/>
                </a:ext>
              </a:extLst>
            </p:cNvPr>
            <p:cNvSpPr txBox="1"/>
            <p:nvPr/>
          </p:nvSpPr>
          <p:spPr>
            <a:xfrm>
              <a:off x="6786399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D50398-FD16-5876-475E-0A2B36320162}"/>
                </a:ext>
              </a:extLst>
            </p:cNvPr>
            <p:cNvSpPr txBox="1"/>
            <p:nvPr/>
          </p:nvSpPr>
          <p:spPr>
            <a:xfrm>
              <a:off x="6786399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69A90D6-C796-E533-BD9B-52E7DBE3196B}"/>
                </a:ext>
              </a:extLst>
            </p:cNvPr>
            <p:cNvSpPr txBox="1"/>
            <p:nvPr/>
          </p:nvSpPr>
          <p:spPr>
            <a:xfrm>
              <a:off x="6786399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1860A5E-569C-715E-A88F-1C0CF4F24120}"/>
                </a:ext>
              </a:extLst>
            </p:cNvPr>
            <p:cNvSpPr txBox="1"/>
            <p:nvPr/>
          </p:nvSpPr>
          <p:spPr>
            <a:xfrm>
              <a:off x="6786399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36B3839-3EE1-052D-5ECE-055DFE05B3D7}"/>
                </a:ext>
              </a:extLst>
            </p:cNvPr>
            <p:cNvSpPr txBox="1"/>
            <p:nvPr/>
          </p:nvSpPr>
          <p:spPr>
            <a:xfrm>
              <a:off x="6786399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6F18339-6022-3E22-2AEE-ED02C9B574F5}"/>
                </a:ext>
              </a:extLst>
            </p:cNvPr>
            <p:cNvSpPr txBox="1"/>
            <p:nvPr/>
          </p:nvSpPr>
          <p:spPr>
            <a:xfrm>
              <a:off x="6955676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DDAB860-F0E1-B07B-1E9D-64F391C01FD3}"/>
                </a:ext>
              </a:extLst>
            </p:cNvPr>
            <p:cNvSpPr txBox="1"/>
            <p:nvPr/>
          </p:nvSpPr>
          <p:spPr>
            <a:xfrm>
              <a:off x="6955676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.7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4F0C628-4856-0A87-1C52-BA0FAABA9BE3}"/>
                </a:ext>
              </a:extLst>
            </p:cNvPr>
            <p:cNvSpPr txBox="1"/>
            <p:nvPr/>
          </p:nvSpPr>
          <p:spPr>
            <a:xfrm>
              <a:off x="6955676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3468D87-F10D-3A5D-A153-3759EDB34E68}"/>
                </a:ext>
              </a:extLst>
            </p:cNvPr>
            <p:cNvSpPr txBox="1"/>
            <p:nvPr/>
          </p:nvSpPr>
          <p:spPr>
            <a:xfrm>
              <a:off x="6955676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1E9E6B2-883B-60C5-36F2-643677274828}"/>
                </a:ext>
              </a:extLst>
            </p:cNvPr>
            <p:cNvSpPr txBox="1"/>
            <p:nvPr/>
          </p:nvSpPr>
          <p:spPr>
            <a:xfrm>
              <a:off x="6955676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5628528-4BE9-4683-830B-77BF480B6451}"/>
                </a:ext>
              </a:extLst>
            </p:cNvPr>
            <p:cNvSpPr txBox="1"/>
            <p:nvPr/>
          </p:nvSpPr>
          <p:spPr>
            <a:xfrm>
              <a:off x="6955676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363B45C-7237-ADB3-8AA7-0CDED1491DAC}"/>
                </a:ext>
              </a:extLst>
            </p:cNvPr>
            <p:cNvSpPr txBox="1"/>
            <p:nvPr/>
          </p:nvSpPr>
          <p:spPr>
            <a:xfrm>
              <a:off x="6955676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19CC2B4-C856-CD7D-E270-114CFCB5E336}"/>
                </a:ext>
              </a:extLst>
            </p:cNvPr>
            <p:cNvSpPr txBox="1"/>
            <p:nvPr/>
          </p:nvSpPr>
          <p:spPr>
            <a:xfrm>
              <a:off x="6955676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042A74-889A-9A0B-179C-117F6BB4844A}"/>
                </a:ext>
              </a:extLst>
            </p:cNvPr>
            <p:cNvSpPr txBox="1"/>
            <p:nvPr/>
          </p:nvSpPr>
          <p:spPr>
            <a:xfrm>
              <a:off x="6955676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AF4EA44-1F6B-F3E7-7275-70A2C0B7E1C8}"/>
                </a:ext>
              </a:extLst>
            </p:cNvPr>
            <p:cNvSpPr txBox="1"/>
            <p:nvPr/>
          </p:nvSpPr>
          <p:spPr>
            <a:xfrm>
              <a:off x="7124953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676A00F-1846-60E1-739F-F6F392A7202E}"/>
                </a:ext>
              </a:extLst>
            </p:cNvPr>
            <p:cNvSpPr txBox="1"/>
            <p:nvPr/>
          </p:nvSpPr>
          <p:spPr>
            <a:xfrm>
              <a:off x="7124953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6FDB3B7-ADBD-2874-801B-013BA6CC37E3}"/>
                </a:ext>
              </a:extLst>
            </p:cNvPr>
            <p:cNvSpPr txBox="1"/>
            <p:nvPr/>
          </p:nvSpPr>
          <p:spPr>
            <a:xfrm>
              <a:off x="7124953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0F31DF2-0BF4-3DA1-5D70-81C46DCB7CC8}"/>
                </a:ext>
              </a:extLst>
            </p:cNvPr>
            <p:cNvSpPr txBox="1"/>
            <p:nvPr/>
          </p:nvSpPr>
          <p:spPr>
            <a:xfrm>
              <a:off x="7124953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535BBFF-5EBC-C537-5D7D-AE712AA51701}"/>
                </a:ext>
              </a:extLst>
            </p:cNvPr>
            <p:cNvSpPr txBox="1"/>
            <p:nvPr/>
          </p:nvSpPr>
          <p:spPr>
            <a:xfrm>
              <a:off x="7124953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EADDD16-A253-559D-B779-34AF875A04DE}"/>
                </a:ext>
              </a:extLst>
            </p:cNvPr>
            <p:cNvSpPr txBox="1"/>
            <p:nvPr/>
          </p:nvSpPr>
          <p:spPr>
            <a:xfrm>
              <a:off x="7124953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F73743B-9822-6F79-D0B0-443FC52BF098}"/>
                </a:ext>
              </a:extLst>
            </p:cNvPr>
            <p:cNvSpPr txBox="1"/>
            <p:nvPr/>
          </p:nvSpPr>
          <p:spPr>
            <a:xfrm>
              <a:off x="7124953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F8FDC5F-BCFE-3EE8-81F5-CA80635FD286}"/>
                </a:ext>
              </a:extLst>
            </p:cNvPr>
            <p:cNvSpPr txBox="1"/>
            <p:nvPr/>
          </p:nvSpPr>
          <p:spPr>
            <a:xfrm>
              <a:off x="7124953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F4EFF8A-8EFB-974C-FF36-143E74B9A58F}"/>
                </a:ext>
              </a:extLst>
            </p:cNvPr>
            <p:cNvSpPr txBox="1"/>
            <p:nvPr/>
          </p:nvSpPr>
          <p:spPr>
            <a:xfrm>
              <a:off x="7124953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3A46578-39C9-78F1-848E-146BC11B53DD}"/>
                </a:ext>
              </a:extLst>
            </p:cNvPr>
            <p:cNvSpPr txBox="1"/>
            <p:nvPr/>
          </p:nvSpPr>
          <p:spPr>
            <a:xfrm>
              <a:off x="7294230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FB4532A-04E9-2F67-C516-B5C2DF263FD4}"/>
                </a:ext>
              </a:extLst>
            </p:cNvPr>
            <p:cNvSpPr txBox="1"/>
            <p:nvPr/>
          </p:nvSpPr>
          <p:spPr>
            <a:xfrm>
              <a:off x="7294230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BEA8638-F941-33F3-3B71-D6016FEBA1D7}"/>
                </a:ext>
              </a:extLst>
            </p:cNvPr>
            <p:cNvSpPr txBox="1"/>
            <p:nvPr/>
          </p:nvSpPr>
          <p:spPr>
            <a:xfrm>
              <a:off x="7294230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2A2FCAC-0758-FD78-E46C-9FD162D9F196}"/>
                </a:ext>
              </a:extLst>
            </p:cNvPr>
            <p:cNvSpPr txBox="1"/>
            <p:nvPr/>
          </p:nvSpPr>
          <p:spPr>
            <a:xfrm>
              <a:off x="7294230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F40AD75-78A1-D10A-3C0F-838923245E2A}"/>
                </a:ext>
              </a:extLst>
            </p:cNvPr>
            <p:cNvSpPr txBox="1"/>
            <p:nvPr/>
          </p:nvSpPr>
          <p:spPr>
            <a:xfrm>
              <a:off x="7294230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FAD5D65-0C98-5059-4C47-F727981BD14D}"/>
                </a:ext>
              </a:extLst>
            </p:cNvPr>
            <p:cNvSpPr txBox="1"/>
            <p:nvPr/>
          </p:nvSpPr>
          <p:spPr>
            <a:xfrm>
              <a:off x="7294230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7BFFCC9-2606-2AD5-FC63-86FDE6E37F85}"/>
                </a:ext>
              </a:extLst>
            </p:cNvPr>
            <p:cNvSpPr txBox="1"/>
            <p:nvPr/>
          </p:nvSpPr>
          <p:spPr>
            <a:xfrm>
              <a:off x="7294230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848F423-74D9-2CDD-146D-141FE920AC89}"/>
                </a:ext>
              </a:extLst>
            </p:cNvPr>
            <p:cNvSpPr txBox="1"/>
            <p:nvPr/>
          </p:nvSpPr>
          <p:spPr>
            <a:xfrm>
              <a:off x="7294230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65ABB76-EC1A-EF1A-2A0F-86F8D90A5F3A}"/>
                </a:ext>
              </a:extLst>
            </p:cNvPr>
            <p:cNvSpPr txBox="1"/>
            <p:nvPr/>
          </p:nvSpPr>
          <p:spPr>
            <a:xfrm>
              <a:off x="7294230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79475B1-2631-7036-ABD3-D234C7BB46BA}"/>
                </a:ext>
              </a:extLst>
            </p:cNvPr>
            <p:cNvSpPr txBox="1"/>
            <p:nvPr/>
          </p:nvSpPr>
          <p:spPr>
            <a:xfrm>
              <a:off x="7463507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4D2AE62-C3D4-BCFD-E86B-833E843F97E7}"/>
                </a:ext>
              </a:extLst>
            </p:cNvPr>
            <p:cNvSpPr txBox="1"/>
            <p:nvPr/>
          </p:nvSpPr>
          <p:spPr>
            <a:xfrm>
              <a:off x="7463507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.7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18A841AC-A340-06A5-D7A2-B7DB4BE8CFD7}"/>
                </a:ext>
              </a:extLst>
            </p:cNvPr>
            <p:cNvSpPr txBox="1"/>
            <p:nvPr/>
          </p:nvSpPr>
          <p:spPr>
            <a:xfrm>
              <a:off x="7463507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5E29A79-185E-8C89-F6A4-6C3786A72977}"/>
                </a:ext>
              </a:extLst>
            </p:cNvPr>
            <p:cNvSpPr txBox="1"/>
            <p:nvPr/>
          </p:nvSpPr>
          <p:spPr>
            <a:xfrm>
              <a:off x="7463507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A590EA6-5CC5-8993-4C9A-EAA0AFB9C80D}"/>
                </a:ext>
              </a:extLst>
            </p:cNvPr>
            <p:cNvSpPr txBox="1"/>
            <p:nvPr/>
          </p:nvSpPr>
          <p:spPr>
            <a:xfrm>
              <a:off x="7463507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F7D1336-7C78-C45C-10A6-6F044D5532D5}"/>
                </a:ext>
              </a:extLst>
            </p:cNvPr>
            <p:cNvSpPr txBox="1"/>
            <p:nvPr/>
          </p:nvSpPr>
          <p:spPr>
            <a:xfrm>
              <a:off x="7463507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22E7F8A-2F1E-83BB-F80A-1185F9FAC22A}"/>
                </a:ext>
              </a:extLst>
            </p:cNvPr>
            <p:cNvSpPr txBox="1"/>
            <p:nvPr/>
          </p:nvSpPr>
          <p:spPr>
            <a:xfrm>
              <a:off x="7463507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86FEAA69-BBA8-65B3-5B89-DEC945F14DCD}"/>
                </a:ext>
              </a:extLst>
            </p:cNvPr>
            <p:cNvSpPr txBox="1"/>
            <p:nvPr/>
          </p:nvSpPr>
          <p:spPr>
            <a:xfrm>
              <a:off x="7463507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FDD6857-C3C5-F2EC-2412-2705211B7ACF}"/>
                </a:ext>
              </a:extLst>
            </p:cNvPr>
            <p:cNvSpPr txBox="1"/>
            <p:nvPr/>
          </p:nvSpPr>
          <p:spPr>
            <a:xfrm>
              <a:off x="7463507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34F9DE19-A54F-1B86-CD03-2456483DC9FD}"/>
                  </a:ext>
                </a:extLst>
              </p:cNvPr>
              <p:cNvSpPr txBox="1"/>
              <p:nvPr/>
            </p:nvSpPr>
            <p:spPr>
              <a:xfrm>
                <a:off x="538277" y="3725924"/>
                <a:ext cx="2538131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/>
                  <a:t>“RGB” encoding</a:t>
                </a:r>
                <a:br>
                  <a:rPr lang="en-US" sz="2800" dirty="0"/>
                </a:br>
                <a:r>
                  <a:rPr lang="en-US" sz="2800" dirty="0"/>
                  <a:t>of an image as a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800" dirty="0"/>
                  <a:t> tensor</a:t>
                </a:r>
              </a:p>
            </p:txBody>
          </p:sp>
        </mc:Choice>
        <mc:Fallback xmlns="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34F9DE19-A54F-1B86-CD03-2456483DC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7" y="3725924"/>
                <a:ext cx="2538131" cy="1384995"/>
              </a:xfrm>
              <a:prstGeom prst="rect">
                <a:avLst/>
              </a:prstGeom>
              <a:blipFill>
                <a:blip r:embed="rId3"/>
                <a:stretch>
                  <a:fillRect l="-4478" t="-4545" r="-447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TextBox 156">
            <a:extLst>
              <a:ext uri="{FF2B5EF4-FFF2-40B4-BE49-F238E27FC236}">
                <a16:creationId xmlns:a16="http://schemas.microsoft.com/office/drawing/2014/main" id="{586B5318-E636-96AA-A6FF-D379152F04FE}"/>
              </a:ext>
            </a:extLst>
          </p:cNvPr>
          <p:cNvSpPr txBox="1"/>
          <p:nvPr/>
        </p:nvSpPr>
        <p:spPr>
          <a:xfrm>
            <a:off x="8480830" y="3725427"/>
            <a:ext cx="30673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“one-hot” encoding</a:t>
            </a:r>
            <a:br>
              <a:rPr lang="en-US" sz="2800" dirty="0"/>
            </a:br>
            <a:r>
              <a:rPr lang="en-US" sz="2800" dirty="0"/>
              <a:t>of an N-way choice</a:t>
            </a:r>
            <a:br>
              <a:rPr lang="en-US" sz="2800" dirty="0"/>
            </a:br>
            <a:r>
              <a:rPr lang="en-US" sz="2800" dirty="0"/>
              <a:t>as an N-dim vector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9E4B736-B699-7D21-E473-3040DBEA9753}"/>
              </a:ext>
            </a:extLst>
          </p:cNvPr>
          <p:cNvCxnSpPr>
            <a:cxnSpLocks/>
          </p:cNvCxnSpPr>
          <p:nvPr/>
        </p:nvCxnSpPr>
        <p:spPr>
          <a:xfrm>
            <a:off x="4560187" y="4383121"/>
            <a:ext cx="3348716" cy="1914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4A55E3-637C-62AE-EB14-A6F4E93C4D47}"/>
              </a:ext>
            </a:extLst>
          </p:cNvPr>
          <p:cNvSpPr txBox="1"/>
          <p:nvPr/>
        </p:nvSpPr>
        <p:spPr>
          <a:xfrm>
            <a:off x="5791910" y="3797306"/>
            <a:ext cx="6399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latin typeface="Times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1AA9D-4FCC-7717-2B7D-12F0696D3BA6}"/>
              </a:ext>
            </a:extLst>
          </p:cNvPr>
          <p:cNvSpPr txBox="1"/>
          <p:nvPr/>
        </p:nvSpPr>
        <p:spPr>
          <a:xfrm>
            <a:off x="2080830" y="5643997"/>
            <a:ext cx="8062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What architecture to deal with large RGB pixel inputs?</a:t>
            </a:r>
          </a:p>
        </p:txBody>
      </p:sp>
    </p:spTree>
    <p:extLst>
      <p:ext uri="{BB962C8B-B14F-4D97-AF65-F5344CB8AC3E}">
        <p14:creationId xmlns:p14="http://schemas.microsoft.com/office/powerpoint/2010/main" val="1727322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334E3C-B237-4968-9DBD-5A633AD41998}"/>
              </a:ext>
            </a:extLst>
          </p:cNvPr>
          <p:cNvSpPr txBox="1">
            <a:spLocks/>
          </p:cNvSpPr>
          <p:nvPr/>
        </p:nvSpPr>
        <p:spPr>
          <a:xfrm>
            <a:off x="0" y="3164579"/>
            <a:ext cx="12192000" cy="116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763430A-2302-95D0-3419-197B82CAC43F}"/>
              </a:ext>
            </a:extLst>
          </p:cNvPr>
          <p:cNvGrpSpPr/>
          <p:nvPr/>
        </p:nvGrpSpPr>
        <p:grpSpPr>
          <a:xfrm>
            <a:off x="5081001" y="2744125"/>
            <a:ext cx="2029997" cy="2279441"/>
            <a:chOff x="4689775" y="4239849"/>
            <a:chExt cx="2029997" cy="22794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2B2D78-F97C-1490-8757-65725D2226F2}"/>
                </a:ext>
              </a:extLst>
            </p:cNvPr>
            <p:cNvSpPr txBox="1"/>
            <p:nvPr/>
          </p:nvSpPr>
          <p:spPr>
            <a:xfrm>
              <a:off x="4689778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E668B3-A819-B40D-469E-176DC9B0CCB6}"/>
                </a:ext>
              </a:extLst>
            </p:cNvPr>
            <p:cNvSpPr txBox="1"/>
            <p:nvPr/>
          </p:nvSpPr>
          <p:spPr>
            <a:xfrm>
              <a:off x="4689778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27703F-731D-5AD0-8831-B7F8FDB10EF3}"/>
                </a:ext>
              </a:extLst>
            </p:cNvPr>
            <p:cNvSpPr txBox="1"/>
            <p:nvPr/>
          </p:nvSpPr>
          <p:spPr>
            <a:xfrm>
              <a:off x="4689778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50083B-A1AC-1F3C-0C59-ACD4428BFF2B}"/>
                </a:ext>
              </a:extLst>
            </p:cNvPr>
            <p:cNvSpPr txBox="1"/>
            <p:nvPr/>
          </p:nvSpPr>
          <p:spPr>
            <a:xfrm>
              <a:off x="4689778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99A19A-E597-A2E7-7503-A5ACA9A2DE67}"/>
                </a:ext>
              </a:extLst>
            </p:cNvPr>
            <p:cNvSpPr txBox="1"/>
            <p:nvPr/>
          </p:nvSpPr>
          <p:spPr>
            <a:xfrm>
              <a:off x="4689778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EF4834-B543-6D16-1668-549EBA074C0C}"/>
                </a:ext>
              </a:extLst>
            </p:cNvPr>
            <p:cNvSpPr txBox="1"/>
            <p:nvPr/>
          </p:nvSpPr>
          <p:spPr>
            <a:xfrm>
              <a:off x="4689778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B343EA-2BB5-D9A7-FA49-1118D5C8BB2D}"/>
                </a:ext>
              </a:extLst>
            </p:cNvPr>
            <p:cNvSpPr txBox="1"/>
            <p:nvPr/>
          </p:nvSpPr>
          <p:spPr>
            <a:xfrm>
              <a:off x="4689778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A470E7-AFE4-554E-923A-C2A635A1C567}"/>
                </a:ext>
              </a:extLst>
            </p:cNvPr>
            <p:cNvSpPr txBox="1"/>
            <p:nvPr/>
          </p:nvSpPr>
          <p:spPr>
            <a:xfrm>
              <a:off x="4689778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2F47A4-F254-46D7-166C-72BD70FFB73F}"/>
                </a:ext>
              </a:extLst>
            </p:cNvPr>
            <p:cNvSpPr txBox="1"/>
            <p:nvPr/>
          </p:nvSpPr>
          <p:spPr>
            <a:xfrm>
              <a:off x="4689778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8F8EA4-E973-3408-BE64-889C15B7266F}"/>
                </a:ext>
              </a:extLst>
            </p:cNvPr>
            <p:cNvSpPr txBox="1"/>
            <p:nvPr/>
          </p:nvSpPr>
          <p:spPr>
            <a:xfrm>
              <a:off x="4859053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A3327A-54BF-491A-CDAB-B22F39C751CE}"/>
                </a:ext>
              </a:extLst>
            </p:cNvPr>
            <p:cNvSpPr txBox="1"/>
            <p:nvPr/>
          </p:nvSpPr>
          <p:spPr>
            <a:xfrm>
              <a:off x="4859053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4D7102-A1BB-BD57-3ED4-78C28D6892CA}"/>
                </a:ext>
              </a:extLst>
            </p:cNvPr>
            <p:cNvSpPr txBox="1"/>
            <p:nvPr/>
          </p:nvSpPr>
          <p:spPr>
            <a:xfrm>
              <a:off x="4859053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CE2CFB-37A7-6A8B-1F13-63B769626128}"/>
                </a:ext>
              </a:extLst>
            </p:cNvPr>
            <p:cNvSpPr txBox="1"/>
            <p:nvPr/>
          </p:nvSpPr>
          <p:spPr>
            <a:xfrm>
              <a:off x="4859053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4908AC-9699-28F0-B92E-E06CC1BC3FBA}"/>
                </a:ext>
              </a:extLst>
            </p:cNvPr>
            <p:cNvSpPr txBox="1"/>
            <p:nvPr/>
          </p:nvSpPr>
          <p:spPr>
            <a:xfrm>
              <a:off x="4859053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585CBE-752A-C8BA-CE37-DAA320C94E30}"/>
                </a:ext>
              </a:extLst>
            </p:cNvPr>
            <p:cNvSpPr txBox="1"/>
            <p:nvPr/>
          </p:nvSpPr>
          <p:spPr>
            <a:xfrm>
              <a:off x="4859053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52AB3D-457D-FDFD-566A-4A24EDE0078E}"/>
                </a:ext>
              </a:extLst>
            </p:cNvPr>
            <p:cNvSpPr txBox="1"/>
            <p:nvPr/>
          </p:nvSpPr>
          <p:spPr>
            <a:xfrm>
              <a:off x="4859053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0777CA-16AB-AF3C-0FDE-D41148631F89}"/>
                </a:ext>
              </a:extLst>
            </p:cNvPr>
            <p:cNvSpPr txBox="1"/>
            <p:nvPr/>
          </p:nvSpPr>
          <p:spPr>
            <a:xfrm>
              <a:off x="4859053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806E72-F115-6DD3-7A03-27E42113B8B2}"/>
                </a:ext>
              </a:extLst>
            </p:cNvPr>
            <p:cNvSpPr txBox="1"/>
            <p:nvPr/>
          </p:nvSpPr>
          <p:spPr>
            <a:xfrm>
              <a:off x="4859053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104E0A-2D8E-3521-9C4F-8EC9E13235AD}"/>
                </a:ext>
              </a:extLst>
            </p:cNvPr>
            <p:cNvSpPr txBox="1"/>
            <p:nvPr/>
          </p:nvSpPr>
          <p:spPr>
            <a:xfrm>
              <a:off x="5028327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96B48D-559F-5DA8-303B-9C81676F322B}"/>
                </a:ext>
              </a:extLst>
            </p:cNvPr>
            <p:cNvSpPr txBox="1"/>
            <p:nvPr/>
          </p:nvSpPr>
          <p:spPr>
            <a:xfrm>
              <a:off x="5028327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369636-712D-5110-BBAA-94D54B4A7A30}"/>
                </a:ext>
              </a:extLst>
            </p:cNvPr>
            <p:cNvSpPr txBox="1"/>
            <p:nvPr/>
          </p:nvSpPr>
          <p:spPr>
            <a:xfrm>
              <a:off x="5028327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10CB81-B1ED-9528-33A1-FF464E7F1FB0}"/>
                </a:ext>
              </a:extLst>
            </p:cNvPr>
            <p:cNvSpPr txBox="1"/>
            <p:nvPr/>
          </p:nvSpPr>
          <p:spPr>
            <a:xfrm>
              <a:off x="5028327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31B877-2ACD-0269-0A98-F8610E1B8C13}"/>
                </a:ext>
              </a:extLst>
            </p:cNvPr>
            <p:cNvSpPr txBox="1"/>
            <p:nvPr/>
          </p:nvSpPr>
          <p:spPr>
            <a:xfrm>
              <a:off x="5028327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BF32E6-189E-8CDE-2577-3B15E21358B0}"/>
                </a:ext>
              </a:extLst>
            </p:cNvPr>
            <p:cNvSpPr txBox="1"/>
            <p:nvPr/>
          </p:nvSpPr>
          <p:spPr>
            <a:xfrm>
              <a:off x="5028327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C27803F-F107-3A15-6643-F58BB4888EFB}"/>
                </a:ext>
              </a:extLst>
            </p:cNvPr>
            <p:cNvSpPr txBox="1"/>
            <p:nvPr/>
          </p:nvSpPr>
          <p:spPr>
            <a:xfrm>
              <a:off x="5028327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4E01D6-C42E-8D5E-6999-A9DD8230DC5A}"/>
                </a:ext>
              </a:extLst>
            </p:cNvPr>
            <p:cNvSpPr txBox="1"/>
            <p:nvPr/>
          </p:nvSpPr>
          <p:spPr>
            <a:xfrm>
              <a:off x="5028327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4131BC-1432-FA84-B7DB-E892A376CCCE}"/>
                </a:ext>
              </a:extLst>
            </p:cNvPr>
            <p:cNvSpPr txBox="1"/>
            <p:nvPr/>
          </p:nvSpPr>
          <p:spPr>
            <a:xfrm>
              <a:off x="5028327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715C34-5084-85C3-CBE7-45C8214EC184}"/>
                </a:ext>
              </a:extLst>
            </p:cNvPr>
            <p:cNvSpPr txBox="1"/>
            <p:nvPr/>
          </p:nvSpPr>
          <p:spPr>
            <a:xfrm>
              <a:off x="5197602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548BC92-31A7-A8DB-9ACD-73D42CE8EF18}"/>
                </a:ext>
              </a:extLst>
            </p:cNvPr>
            <p:cNvSpPr txBox="1"/>
            <p:nvPr/>
          </p:nvSpPr>
          <p:spPr>
            <a:xfrm>
              <a:off x="5197602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661FB-0FD1-F927-6FD2-0A77FDAB24DD}"/>
                </a:ext>
              </a:extLst>
            </p:cNvPr>
            <p:cNvSpPr txBox="1"/>
            <p:nvPr/>
          </p:nvSpPr>
          <p:spPr>
            <a:xfrm>
              <a:off x="5197602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38BF5AF-163D-DED8-7899-858185B727EE}"/>
                </a:ext>
              </a:extLst>
            </p:cNvPr>
            <p:cNvSpPr txBox="1"/>
            <p:nvPr/>
          </p:nvSpPr>
          <p:spPr>
            <a:xfrm>
              <a:off x="5197602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983740-2590-6017-174D-138235D82F63}"/>
                </a:ext>
              </a:extLst>
            </p:cNvPr>
            <p:cNvSpPr txBox="1"/>
            <p:nvPr/>
          </p:nvSpPr>
          <p:spPr>
            <a:xfrm>
              <a:off x="5197602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7E59C2-CBB6-646D-5047-7F243BF5CF7E}"/>
                </a:ext>
              </a:extLst>
            </p:cNvPr>
            <p:cNvSpPr txBox="1"/>
            <p:nvPr/>
          </p:nvSpPr>
          <p:spPr>
            <a:xfrm>
              <a:off x="5197602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E05DC7-4D25-4468-0AD0-A85BAD03815F}"/>
                </a:ext>
              </a:extLst>
            </p:cNvPr>
            <p:cNvSpPr txBox="1"/>
            <p:nvPr/>
          </p:nvSpPr>
          <p:spPr>
            <a:xfrm>
              <a:off x="5197602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592F5E-A412-0195-A06B-4B65DD09E79E}"/>
                </a:ext>
              </a:extLst>
            </p:cNvPr>
            <p:cNvSpPr txBox="1"/>
            <p:nvPr/>
          </p:nvSpPr>
          <p:spPr>
            <a:xfrm>
              <a:off x="5197602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2201204-E923-A871-27AB-282A944962E8}"/>
                </a:ext>
              </a:extLst>
            </p:cNvPr>
            <p:cNvSpPr txBox="1"/>
            <p:nvPr/>
          </p:nvSpPr>
          <p:spPr>
            <a:xfrm>
              <a:off x="5197602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B2B0837-7D5E-00EF-5D7B-FCD10DA61F5F}"/>
                </a:ext>
              </a:extLst>
            </p:cNvPr>
            <p:cNvSpPr txBox="1"/>
            <p:nvPr/>
          </p:nvSpPr>
          <p:spPr>
            <a:xfrm>
              <a:off x="5366876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58F2035-7070-0796-426D-0417FB79C570}"/>
                </a:ext>
              </a:extLst>
            </p:cNvPr>
            <p:cNvSpPr txBox="1"/>
            <p:nvPr/>
          </p:nvSpPr>
          <p:spPr>
            <a:xfrm>
              <a:off x="5366876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0FF8FA-03B7-5E0C-9F64-FFBCDD8B858E}"/>
                </a:ext>
              </a:extLst>
            </p:cNvPr>
            <p:cNvSpPr txBox="1"/>
            <p:nvPr/>
          </p:nvSpPr>
          <p:spPr>
            <a:xfrm>
              <a:off x="5366876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609E83-93D0-8755-EF77-06075F02D99E}"/>
                </a:ext>
              </a:extLst>
            </p:cNvPr>
            <p:cNvSpPr txBox="1"/>
            <p:nvPr/>
          </p:nvSpPr>
          <p:spPr>
            <a:xfrm>
              <a:off x="5366876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B89385-6391-C942-FC1A-F2941FCBD08E}"/>
                </a:ext>
              </a:extLst>
            </p:cNvPr>
            <p:cNvSpPr txBox="1"/>
            <p:nvPr/>
          </p:nvSpPr>
          <p:spPr>
            <a:xfrm>
              <a:off x="5366876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52441EF-9145-7ECB-87F3-1D2A4058D735}"/>
                </a:ext>
              </a:extLst>
            </p:cNvPr>
            <p:cNvSpPr txBox="1"/>
            <p:nvPr/>
          </p:nvSpPr>
          <p:spPr>
            <a:xfrm>
              <a:off x="5366876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B409A2-9DF3-A5A0-1424-C8C8420AE2AB}"/>
                </a:ext>
              </a:extLst>
            </p:cNvPr>
            <p:cNvSpPr txBox="1"/>
            <p:nvPr/>
          </p:nvSpPr>
          <p:spPr>
            <a:xfrm>
              <a:off x="5366876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12ED335-9A5A-D4F6-1A64-9F857AC6BCC3}"/>
                </a:ext>
              </a:extLst>
            </p:cNvPr>
            <p:cNvSpPr txBox="1"/>
            <p:nvPr/>
          </p:nvSpPr>
          <p:spPr>
            <a:xfrm>
              <a:off x="5366876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D7BC117-1D8D-28C2-8D20-60473048DC2C}"/>
                </a:ext>
              </a:extLst>
            </p:cNvPr>
            <p:cNvSpPr txBox="1"/>
            <p:nvPr/>
          </p:nvSpPr>
          <p:spPr>
            <a:xfrm>
              <a:off x="5366876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6803C4-31DA-21D7-681A-8416A55B3EFA}"/>
                </a:ext>
              </a:extLst>
            </p:cNvPr>
            <p:cNvSpPr txBox="1"/>
            <p:nvPr/>
          </p:nvSpPr>
          <p:spPr>
            <a:xfrm>
              <a:off x="5536151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413360-8327-594E-8AB8-B786DEB1E51C}"/>
                </a:ext>
              </a:extLst>
            </p:cNvPr>
            <p:cNvSpPr txBox="1"/>
            <p:nvPr/>
          </p:nvSpPr>
          <p:spPr>
            <a:xfrm>
              <a:off x="5536151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04DF054-9E5D-8EA3-06C6-F68B350732B1}"/>
                </a:ext>
              </a:extLst>
            </p:cNvPr>
            <p:cNvSpPr txBox="1"/>
            <p:nvPr/>
          </p:nvSpPr>
          <p:spPr>
            <a:xfrm>
              <a:off x="5536151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91A93F1-1C9A-E06D-B71B-FBF66718D038}"/>
                </a:ext>
              </a:extLst>
            </p:cNvPr>
            <p:cNvSpPr txBox="1"/>
            <p:nvPr/>
          </p:nvSpPr>
          <p:spPr>
            <a:xfrm>
              <a:off x="5536151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27587DF-AEDE-103A-73D2-50A267BD07B5}"/>
                </a:ext>
              </a:extLst>
            </p:cNvPr>
            <p:cNvSpPr txBox="1"/>
            <p:nvPr/>
          </p:nvSpPr>
          <p:spPr>
            <a:xfrm>
              <a:off x="5536151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F201AB2-28AE-9015-62D8-274E5576DDD5}"/>
                </a:ext>
              </a:extLst>
            </p:cNvPr>
            <p:cNvSpPr txBox="1"/>
            <p:nvPr/>
          </p:nvSpPr>
          <p:spPr>
            <a:xfrm>
              <a:off x="5536151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A6B54E-BBD2-7AB6-66FC-5B3DF03B077B}"/>
                </a:ext>
              </a:extLst>
            </p:cNvPr>
            <p:cNvSpPr txBox="1"/>
            <p:nvPr/>
          </p:nvSpPr>
          <p:spPr>
            <a:xfrm>
              <a:off x="5536151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69D3767-A6B9-20C8-6C30-25AF43CBBC7E}"/>
                </a:ext>
              </a:extLst>
            </p:cNvPr>
            <p:cNvSpPr txBox="1"/>
            <p:nvPr/>
          </p:nvSpPr>
          <p:spPr>
            <a:xfrm>
              <a:off x="5536151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C001720-7DC7-75F9-A8F5-16949ACDE6A5}"/>
                </a:ext>
              </a:extLst>
            </p:cNvPr>
            <p:cNvSpPr txBox="1"/>
            <p:nvPr/>
          </p:nvSpPr>
          <p:spPr>
            <a:xfrm>
              <a:off x="5536151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4E2CAB-0791-33DF-9999-68B23292C922}"/>
                </a:ext>
              </a:extLst>
            </p:cNvPr>
            <p:cNvSpPr txBox="1"/>
            <p:nvPr/>
          </p:nvSpPr>
          <p:spPr>
            <a:xfrm>
              <a:off x="5704124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18E7E37-7172-C6C9-7C53-1153EFCA35E0}"/>
                </a:ext>
              </a:extLst>
            </p:cNvPr>
            <p:cNvSpPr txBox="1"/>
            <p:nvPr/>
          </p:nvSpPr>
          <p:spPr>
            <a:xfrm>
              <a:off x="5704124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2BA73C-D934-8624-F5B8-8EA47C76832C}"/>
                </a:ext>
              </a:extLst>
            </p:cNvPr>
            <p:cNvSpPr txBox="1"/>
            <p:nvPr/>
          </p:nvSpPr>
          <p:spPr>
            <a:xfrm>
              <a:off x="5704124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7B86F-491B-9DEC-1050-9532AA5EA357}"/>
                </a:ext>
              </a:extLst>
            </p:cNvPr>
            <p:cNvSpPr txBox="1"/>
            <p:nvPr/>
          </p:nvSpPr>
          <p:spPr>
            <a:xfrm>
              <a:off x="5704124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C8DCBEE-57B6-C38F-12E6-46BF7D58D1AC}"/>
                </a:ext>
              </a:extLst>
            </p:cNvPr>
            <p:cNvSpPr txBox="1"/>
            <p:nvPr/>
          </p:nvSpPr>
          <p:spPr>
            <a:xfrm>
              <a:off x="5704124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571E30F-E38C-31D7-5391-24835FBDB8B0}"/>
                </a:ext>
              </a:extLst>
            </p:cNvPr>
            <p:cNvSpPr txBox="1"/>
            <p:nvPr/>
          </p:nvSpPr>
          <p:spPr>
            <a:xfrm>
              <a:off x="5704124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6D479A5-F0C2-DE68-E684-C00009317F99}"/>
                </a:ext>
              </a:extLst>
            </p:cNvPr>
            <p:cNvSpPr txBox="1"/>
            <p:nvPr/>
          </p:nvSpPr>
          <p:spPr>
            <a:xfrm>
              <a:off x="5704124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A2F94B6-D365-2409-A5B0-1E6A51E16605}"/>
                </a:ext>
              </a:extLst>
            </p:cNvPr>
            <p:cNvSpPr txBox="1"/>
            <p:nvPr/>
          </p:nvSpPr>
          <p:spPr>
            <a:xfrm>
              <a:off x="5704124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03216F6-6770-94C1-CD12-3EAF13CAAF5E}"/>
                </a:ext>
              </a:extLst>
            </p:cNvPr>
            <p:cNvSpPr txBox="1"/>
            <p:nvPr/>
          </p:nvSpPr>
          <p:spPr>
            <a:xfrm>
              <a:off x="5704124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7187F21-2BE1-97AC-2358-4A8837FE4036}"/>
                </a:ext>
              </a:extLst>
            </p:cNvPr>
            <p:cNvSpPr txBox="1"/>
            <p:nvPr/>
          </p:nvSpPr>
          <p:spPr>
            <a:xfrm>
              <a:off x="5873399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93855CA-7D34-65FF-EB31-6EEE2ABB9C8B}"/>
                </a:ext>
              </a:extLst>
            </p:cNvPr>
            <p:cNvSpPr txBox="1"/>
            <p:nvPr/>
          </p:nvSpPr>
          <p:spPr>
            <a:xfrm>
              <a:off x="5873399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C010DC-6CC8-3549-7013-B94499371FE7}"/>
                </a:ext>
              </a:extLst>
            </p:cNvPr>
            <p:cNvSpPr txBox="1"/>
            <p:nvPr/>
          </p:nvSpPr>
          <p:spPr>
            <a:xfrm>
              <a:off x="5873399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B686ED6-0672-2215-DF82-58686B794AED}"/>
                </a:ext>
              </a:extLst>
            </p:cNvPr>
            <p:cNvSpPr txBox="1"/>
            <p:nvPr/>
          </p:nvSpPr>
          <p:spPr>
            <a:xfrm>
              <a:off x="5873399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8E13E6F-4894-6F34-09CD-8C8B1BC708D3}"/>
                </a:ext>
              </a:extLst>
            </p:cNvPr>
            <p:cNvSpPr txBox="1"/>
            <p:nvPr/>
          </p:nvSpPr>
          <p:spPr>
            <a:xfrm>
              <a:off x="5873399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36EE24C-A103-2877-9571-A7437CBC6D5A}"/>
                </a:ext>
              </a:extLst>
            </p:cNvPr>
            <p:cNvSpPr txBox="1"/>
            <p:nvPr/>
          </p:nvSpPr>
          <p:spPr>
            <a:xfrm>
              <a:off x="5873399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7F1CE80-B42B-1BEF-98EA-3BBE1119109F}"/>
                </a:ext>
              </a:extLst>
            </p:cNvPr>
            <p:cNvSpPr txBox="1"/>
            <p:nvPr/>
          </p:nvSpPr>
          <p:spPr>
            <a:xfrm>
              <a:off x="5873399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372DA5F-0B52-0BF5-0EA5-F94108E317CF}"/>
                </a:ext>
              </a:extLst>
            </p:cNvPr>
            <p:cNvSpPr txBox="1"/>
            <p:nvPr/>
          </p:nvSpPr>
          <p:spPr>
            <a:xfrm>
              <a:off x="5873399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A3CCF0B-201B-2355-3B6C-CE991F4DD843}"/>
                </a:ext>
              </a:extLst>
            </p:cNvPr>
            <p:cNvSpPr txBox="1"/>
            <p:nvPr/>
          </p:nvSpPr>
          <p:spPr>
            <a:xfrm>
              <a:off x="5873399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A012171-2FD6-96AD-CE9D-36DC03F24A4A}"/>
                </a:ext>
              </a:extLst>
            </p:cNvPr>
            <p:cNvSpPr txBox="1"/>
            <p:nvPr/>
          </p:nvSpPr>
          <p:spPr>
            <a:xfrm>
              <a:off x="6042673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4FBEC10-19D7-9E19-57DD-1E1730D94EEE}"/>
                </a:ext>
              </a:extLst>
            </p:cNvPr>
            <p:cNvSpPr txBox="1"/>
            <p:nvPr/>
          </p:nvSpPr>
          <p:spPr>
            <a:xfrm>
              <a:off x="6042673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4E95D92-1412-BB80-1845-D8F432CCCF0F}"/>
                </a:ext>
              </a:extLst>
            </p:cNvPr>
            <p:cNvSpPr txBox="1"/>
            <p:nvPr/>
          </p:nvSpPr>
          <p:spPr>
            <a:xfrm>
              <a:off x="6042673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0E9947D-6B6E-F96D-38CB-7E1D2ED4B5AB}"/>
                </a:ext>
              </a:extLst>
            </p:cNvPr>
            <p:cNvSpPr txBox="1"/>
            <p:nvPr/>
          </p:nvSpPr>
          <p:spPr>
            <a:xfrm>
              <a:off x="6042673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D98EFF2-2033-18DD-FA34-E3E9ABBB9773}"/>
                </a:ext>
              </a:extLst>
            </p:cNvPr>
            <p:cNvSpPr txBox="1"/>
            <p:nvPr/>
          </p:nvSpPr>
          <p:spPr>
            <a:xfrm>
              <a:off x="6042673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99AC26F-28AF-EE93-1FEF-D72B701D8156}"/>
                </a:ext>
              </a:extLst>
            </p:cNvPr>
            <p:cNvSpPr txBox="1"/>
            <p:nvPr/>
          </p:nvSpPr>
          <p:spPr>
            <a:xfrm>
              <a:off x="6042673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8F06DFD-D1C8-C00D-8DE7-FB5FDB41993D}"/>
                </a:ext>
              </a:extLst>
            </p:cNvPr>
            <p:cNvSpPr txBox="1"/>
            <p:nvPr/>
          </p:nvSpPr>
          <p:spPr>
            <a:xfrm>
              <a:off x="6042673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F400259-EECD-B468-0E10-C47F723437CD}"/>
                </a:ext>
              </a:extLst>
            </p:cNvPr>
            <p:cNvSpPr txBox="1"/>
            <p:nvPr/>
          </p:nvSpPr>
          <p:spPr>
            <a:xfrm>
              <a:off x="6042672" y="6015650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52B3E65-597F-8320-5BC3-3EA659C6A2AC}"/>
                </a:ext>
              </a:extLst>
            </p:cNvPr>
            <p:cNvSpPr txBox="1"/>
            <p:nvPr/>
          </p:nvSpPr>
          <p:spPr>
            <a:xfrm>
              <a:off x="6042673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6A75B07-AC11-CB52-25C4-CEB4A2A201DE}"/>
                </a:ext>
              </a:extLst>
            </p:cNvPr>
            <p:cNvSpPr txBox="1"/>
            <p:nvPr/>
          </p:nvSpPr>
          <p:spPr>
            <a:xfrm>
              <a:off x="6211948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1282A18-1BE5-E810-1279-D1DE9DA36F29}"/>
                </a:ext>
              </a:extLst>
            </p:cNvPr>
            <p:cNvSpPr txBox="1"/>
            <p:nvPr/>
          </p:nvSpPr>
          <p:spPr>
            <a:xfrm>
              <a:off x="6211948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5D078B0-1A2B-3255-B621-2E4489B8244D}"/>
                </a:ext>
              </a:extLst>
            </p:cNvPr>
            <p:cNvSpPr txBox="1"/>
            <p:nvPr/>
          </p:nvSpPr>
          <p:spPr>
            <a:xfrm>
              <a:off x="6211948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69B5AB9-5C02-DC5F-1413-5C6A2208B3B9}"/>
                </a:ext>
              </a:extLst>
            </p:cNvPr>
            <p:cNvSpPr txBox="1"/>
            <p:nvPr/>
          </p:nvSpPr>
          <p:spPr>
            <a:xfrm>
              <a:off x="6211948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369A42C-8552-61BD-C4CE-B00463962A9A}"/>
                </a:ext>
              </a:extLst>
            </p:cNvPr>
            <p:cNvSpPr txBox="1"/>
            <p:nvPr/>
          </p:nvSpPr>
          <p:spPr>
            <a:xfrm>
              <a:off x="6211948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61C95F5-75F0-B923-4A51-E2F8B372B52E}"/>
                </a:ext>
              </a:extLst>
            </p:cNvPr>
            <p:cNvSpPr txBox="1"/>
            <p:nvPr/>
          </p:nvSpPr>
          <p:spPr>
            <a:xfrm>
              <a:off x="6211948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DBDC378-5E29-D64B-F720-3B600A55CCD7}"/>
                </a:ext>
              </a:extLst>
            </p:cNvPr>
            <p:cNvSpPr txBox="1"/>
            <p:nvPr/>
          </p:nvSpPr>
          <p:spPr>
            <a:xfrm>
              <a:off x="6211948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53D785C-232C-3525-FBDB-9F11885299F1}"/>
                </a:ext>
              </a:extLst>
            </p:cNvPr>
            <p:cNvSpPr txBox="1"/>
            <p:nvPr/>
          </p:nvSpPr>
          <p:spPr>
            <a:xfrm>
              <a:off x="6211948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F163870-D1D6-5F4F-52F0-D94668EEEE67}"/>
                </a:ext>
              </a:extLst>
            </p:cNvPr>
            <p:cNvSpPr txBox="1"/>
            <p:nvPr/>
          </p:nvSpPr>
          <p:spPr>
            <a:xfrm>
              <a:off x="6211948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A78992A-E5EA-CC98-4932-E4434D3BE32D}"/>
                </a:ext>
              </a:extLst>
            </p:cNvPr>
            <p:cNvSpPr txBox="1"/>
            <p:nvPr/>
          </p:nvSpPr>
          <p:spPr>
            <a:xfrm>
              <a:off x="6381222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2FB9A3F-29BB-3D17-0AB0-1D281F1D473E}"/>
                </a:ext>
              </a:extLst>
            </p:cNvPr>
            <p:cNvSpPr txBox="1"/>
            <p:nvPr/>
          </p:nvSpPr>
          <p:spPr>
            <a:xfrm>
              <a:off x="6381222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8CD2B08-F74F-FD31-356F-06D99A9F9213}"/>
                </a:ext>
              </a:extLst>
            </p:cNvPr>
            <p:cNvSpPr txBox="1"/>
            <p:nvPr/>
          </p:nvSpPr>
          <p:spPr>
            <a:xfrm>
              <a:off x="6381222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D2FAB22-5568-0DA0-75D9-376FE3566D15}"/>
                </a:ext>
              </a:extLst>
            </p:cNvPr>
            <p:cNvSpPr txBox="1"/>
            <p:nvPr/>
          </p:nvSpPr>
          <p:spPr>
            <a:xfrm>
              <a:off x="6381222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78688AB-7A1A-A7E0-EFA6-D4068974A6A3}"/>
                </a:ext>
              </a:extLst>
            </p:cNvPr>
            <p:cNvSpPr txBox="1"/>
            <p:nvPr/>
          </p:nvSpPr>
          <p:spPr>
            <a:xfrm>
              <a:off x="6381222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23496EB-9964-0994-8A71-A85728D43DB7}"/>
                </a:ext>
              </a:extLst>
            </p:cNvPr>
            <p:cNvSpPr txBox="1"/>
            <p:nvPr/>
          </p:nvSpPr>
          <p:spPr>
            <a:xfrm>
              <a:off x="6381222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EDB7021-FDCB-D52E-5694-A94D08FC407A}"/>
                </a:ext>
              </a:extLst>
            </p:cNvPr>
            <p:cNvSpPr txBox="1"/>
            <p:nvPr/>
          </p:nvSpPr>
          <p:spPr>
            <a:xfrm>
              <a:off x="6381222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98231EE-B1FC-232E-979F-93213F027A80}"/>
                </a:ext>
              </a:extLst>
            </p:cNvPr>
            <p:cNvSpPr txBox="1"/>
            <p:nvPr/>
          </p:nvSpPr>
          <p:spPr>
            <a:xfrm>
              <a:off x="6381222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7F989E6-357B-0AC3-4A03-EB78DF798569}"/>
                </a:ext>
              </a:extLst>
            </p:cNvPr>
            <p:cNvSpPr txBox="1"/>
            <p:nvPr/>
          </p:nvSpPr>
          <p:spPr>
            <a:xfrm>
              <a:off x="6381222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E00F77D-8AD2-77EE-5555-8BD267F3E4E6}"/>
                </a:ext>
              </a:extLst>
            </p:cNvPr>
            <p:cNvSpPr txBox="1"/>
            <p:nvPr/>
          </p:nvSpPr>
          <p:spPr>
            <a:xfrm>
              <a:off x="6550497" y="538143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68F4379-5C3F-7C5C-B9BD-B8A37CE23ADA}"/>
                </a:ext>
              </a:extLst>
            </p:cNvPr>
            <p:cNvSpPr txBox="1"/>
            <p:nvPr/>
          </p:nvSpPr>
          <p:spPr>
            <a:xfrm>
              <a:off x="6550497" y="576196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929DDD4-65A5-D4D8-B363-4C0BA550A072}"/>
                </a:ext>
              </a:extLst>
            </p:cNvPr>
            <p:cNvSpPr txBox="1"/>
            <p:nvPr/>
          </p:nvSpPr>
          <p:spPr>
            <a:xfrm>
              <a:off x="6550497" y="614249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3C4AC7A-0A3A-D1BE-4123-5D8F99B80944}"/>
                </a:ext>
              </a:extLst>
            </p:cNvPr>
            <p:cNvSpPr txBox="1"/>
            <p:nvPr/>
          </p:nvSpPr>
          <p:spPr>
            <a:xfrm>
              <a:off x="6550497" y="550828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DAA89C9-1D07-0F6C-7C86-F32899773888}"/>
                </a:ext>
              </a:extLst>
            </p:cNvPr>
            <p:cNvSpPr txBox="1"/>
            <p:nvPr/>
          </p:nvSpPr>
          <p:spPr>
            <a:xfrm>
              <a:off x="6550497" y="5888808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AB42EBD-12D9-043C-A7ED-889EA183ED71}"/>
                </a:ext>
              </a:extLst>
            </p:cNvPr>
            <p:cNvSpPr txBox="1"/>
            <p:nvPr/>
          </p:nvSpPr>
          <p:spPr>
            <a:xfrm>
              <a:off x="6550497" y="6269335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AE1EC4C-70CF-6F2F-03E6-A3E52623003B}"/>
                </a:ext>
              </a:extLst>
            </p:cNvPr>
            <p:cNvSpPr txBox="1"/>
            <p:nvPr/>
          </p:nvSpPr>
          <p:spPr>
            <a:xfrm>
              <a:off x="6550497" y="5635123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9CA3162-5633-C96F-BF01-B5D55A241897}"/>
                </a:ext>
              </a:extLst>
            </p:cNvPr>
            <p:cNvSpPr txBox="1"/>
            <p:nvPr/>
          </p:nvSpPr>
          <p:spPr>
            <a:xfrm>
              <a:off x="6550497" y="6015650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A369C24-8B56-3350-6A63-8CCCD5FC4BB6}"/>
                </a:ext>
              </a:extLst>
            </p:cNvPr>
            <p:cNvSpPr txBox="1"/>
            <p:nvPr/>
          </p:nvSpPr>
          <p:spPr>
            <a:xfrm>
              <a:off x="6550497" y="639618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32C256B-CCD0-6965-617D-767C164AC28D}"/>
                </a:ext>
              </a:extLst>
            </p:cNvPr>
            <p:cNvSpPr txBox="1"/>
            <p:nvPr/>
          </p:nvSpPr>
          <p:spPr>
            <a:xfrm>
              <a:off x="4689775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EBEEC36-A45E-D6C0-3781-7A07F240AA44}"/>
                </a:ext>
              </a:extLst>
            </p:cNvPr>
            <p:cNvSpPr txBox="1"/>
            <p:nvPr/>
          </p:nvSpPr>
          <p:spPr>
            <a:xfrm>
              <a:off x="4689775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D80BC3-E3DB-B161-62E6-6D76CB8D8F44}"/>
                </a:ext>
              </a:extLst>
            </p:cNvPr>
            <p:cNvSpPr txBox="1"/>
            <p:nvPr/>
          </p:nvSpPr>
          <p:spPr>
            <a:xfrm>
              <a:off x="4689775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66BD206-89B1-DD7C-5227-C014AEE012E9}"/>
                </a:ext>
              </a:extLst>
            </p:cNvPr>
            <p:cNvSpPr txBox="1"/>
            <p:nvPr/>
          </p:nvSpPr>
          <p:spPr>
            <a:xfrm>
              <a:off x="4689775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F30A68E-B42E-7D7E-78F1-3F0E35A481E0}"/>
                </a:ext>
              </a:extLst>
            </p:cNvPr>
            <p:cNvSpPr txBox="1"/>
            <p:nvPr/>
          </p:nvSpPr>
          <p:spPr>
            <a:xfrm>
              <a:off x="4689775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654E57D-6E1D-8B17-E7C4-89EC3C1A36E8}"/>
                </a:ext>
              </a:extLst>
            </p:cNvPr>
            <p:cNvSpPr txBox="1"/>
            <p:nvPr/>
          </p:nvSpPr>
          <p:spPr>
            <a:xfrm>
              <a:off x="4689775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A7F35DB-0092-6776-DC7A-8070013B909B}"/>
                </a:ext>
              </a:extLst>
            </p:cNvPr>
            <p:cNvSpPr txBox="1"/>
            <p:nvPr/>
          </p:nvSpPr>
          <p:spPr>
            <a:xfrm>
              <a:off x="4689775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20089DE-2C6B-0493-836D-B0A86A6ACD4F}"/>
                </a:ext>
              </a:extLst>
            </p:cNvPr>
            <p:cNvSpPr txBox="1"/>
            <p:nvPr/>
          </p:nvSpPr>
          <p:spPr>
            <a:xfrm>
              <a:off x="4689775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CF5CB0-0FD0-0CA0-8642-23030C613845}"/>
                </a:ext>
              </a:extLst>
            </p:cNvPr>
            <p:cNvSpPr txBox="1"/>
            <p:nvPr/>
          </p:nvSpPr>
          <p:spPr>
            <a:xfrm>
              <a:off x="4689775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B23DAB4-F184-D3BD-946F-EC58D98AC141}"/>
                </a:ext>
              </a:extLst>
            </p:cNvPr>
            <p:cNvSpPr txBox="1"/>
            <p:nvPr/>
          </p:nvSpPr>
          <p:spPr>
            <a:xfrm>
              <a:off x="4859050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F6B6B8E-BB38-B2E1-7990-100DBC2DD70D}"/>
                </a:ext>
              </a:extLst>
            </p:cNvPr>
            <p:cNvSpPr txBox="1"/>
            <p:nvPr/>
          </p:nvSpPr>
          <p:spPr>
            <a:xfrm>
              <a:off x="4859050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176AFC7-BB20-0AE9-A3FF-35F33D684ACD}"/>
                </a:ext>
              </a:extLst>
            </p:cNvPr>
            <p:cNvSpPr txBox="1"/>
            <p:nvPr/>
          </p:nvSpPr>
          <p:spPr>
            <a:xfrm>
              <a:off x="4859050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02D4091-ECE9-C657-B9D3-88DA5710C41F}"/>
                </a:ext>
              </a:extLst>
            </p:cNvPr>
            <p:cNvSpPr txBox="1"/>
            <p:nvPr/>
          </p:nvSpPr>
          <p:spPr>
            <a:xfrm>
              <a:off x="4859050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D3BB57B-4A7A-296F-4383-14C2C2EFE298}"/>
                </a:ext>
              </a:extLst>
            </p:cNvPr>
            <p:cNvSpPr txBox="1"/>
            <p:nvPr/>
          </p:nvSpPr>
          <p:spPr>
            <a:xfrm>
              <a:off x="4859050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DE90C71-0AD9-246C-EF64-9BA167CA4F66}"/>
                </a:ext>
              </a:extLst>
            </p:cNvPr>
            <p:cNvSpPr txBox="1"/>
            <p:nvPr/>
          </p:nvSpPr>
          <p:spPr>
            <a:xfrm>
              <a:off x="4859050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5A52C79-6D73-E6E8-E3BF-4F97C703E234}"/>
                </a:ext>
              </a:extLst>
            </p:cNvPr>
            <p:cNvSpPr txBox="1"/>
            <p:nvPr/>
          </p:nvSpPr>
          <p:spPr>
            <a:xfrm>
              <a:off x="4859050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D66EF10-382C-82F7-C4C9-9D7B272CED16}"/>
                </a:ext>
              </a:extLst>
            </p:cNvPr>
            <p:cNvSpPr txBox="1"/>
            <p:nvPr/>
          </p:nvSpPr>
          <p:spPr>
            <a:xfrm>
              <a:off x="4859050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984266E-8662-A57C-2A90-4149D717E899}"/>
                </a:ext>
              </a:extLst>
            </p:cNvPr>
            <p:cNvSpPr txBox="1"/>
            <p:nvPr/>
          </p:nvSpPr>
          <p:spPr>
            <a:xfrm>
              <a:off x="4859050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4EF95F77-C547-311B-B737-235C5A242B9B}"/>
                </a:ext>
              </a:extLst>
            </p:cNvPr>
            <p:cNvSpPr txBox="1"/>
            <p:nvPr/>
          </p:nvSpPr>
          <p:spPr>
            <a:xfrm>
              <a:off x="5028324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29D9378-CE9E-A4AC-AC7A-5CC1206A0AD1}"/>
                </a:ext>
              </a:extLst>
            </p:cNvPr>
            <p:cNvSpPr txBox="1"/>
            <p:nvPr/>
          </p:nvSpPr>
          <p:spPr>
            <a:xfrm>
              <a:off x="5028324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93911AB-2558-9CFC-BEB8-7E9529A3A066}"/>
                </a:ext>
              </a:extLst>
            </p:cNvPr>
            <p:cNvSpPr txBox="1"/>
            <p:nvPr/>
          </p:nvSpPr>
          <p:spPr>
            <a:xfrm>
              <a:off x="5028324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E7D860C-3A33-525B-7564-6C70FF4B0B0C}"/>
                </a:ext>
              </a:extLst>
            </p:cNvPr>
            <p:cNvSpPr txBox="1"/>
            <p:nvPr/>
          </p:nvSpPr>
          <p:spPr>
            <a:xfrm>
              <a:off x="5028324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4EE8568-7856-EB41-1A57-079EDE6E84E0}"/>
                </a:ext>
              </a:extLst>
            </p:cNvPr>
            <p:cNvSpPr txBox="1"/>
            <p:nvPr/>
          </p:nvSpPr>
          <p:spPr>
            <a:xfrm>
              <a:off x="5028324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84C38F2-8DD8-3358-B682-33281462A4E7}"/>
                </a:ext>
              </a:extLst>
            </p:cNvPr>
            <p:cNvSpPr txBox="1"/>
            <p:nvPr/>
          </p:nvSpPr>
          <p:spPr>
            <a:xfrm>
              <a:off x="5028324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86193AD-3DA3-6CEE-3C57-D37315D737FB}"/>
                </a:ext>
              </a:extLst>
            </p:cNvPr>
            <p:cNvSpPr txBox="1"/>
            <p:nvPr/>
          </p:nvSpPr>
          <p:spPr>
            <a:xfrm>
              <a:off x="5028324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0B19944-384B-CA96-FDF3-76AD38BF8137}"/>
                </a:ext>
              </a:extLst>
            </p:cNvPr>
            <p:cNvSpPr txBox="1"/>
            <p:nvPr/>
          </p:nvSpPr>
          <p:spPr>
            <a:xfrm>
              <a:off x="5028324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87EBB90-0D7E-4F67-11CC-DC0A0EF702A0}"/>
                </a:ext>
              </a:extLst>
            </p:cNvPr>
            <p:cNvSpPr txBox="1"/>
            <p:nvPr/>
          </p:nvSpPr>
          <p:spPr>
            <a:xfrm>
              <a:off x="5028324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000C24-15F3-02DE-8080-BA97383F249A}"/>
                </a:ext>
              </a:extLst>
            </p:cNvPr>
            <p:cNvSpPr txBox="1"/>
            <p:nvPr/>
          </p:nvSpPr>
          <p:spPr>
            <a:xfrm>
              <a:off x="5197599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E0A2A43-8766-5C1C-129F-64BD7B7803EC}"/>
                </a:ext>
              </a:extLst>
            </p:cNvPr>
            <p:cNvSpPr txBox="1"/>
            <p:nvPr/>
          </p:nvSpPr>
          <p:spPr>
            <a:xfrm>
              <a:off x="5197599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106C5E30-70DB-321A-1813-2C5FB1B79005}"/>
                </a:ext>
              </a:extLst>
            </p:cNvPr>
            <p:cNvSpPr txBox="1"/>
            <p:nvPr/>
          </p:nvSpPr>
          <p:spPr>
            <a:xfrm>
              <a:off x="5197599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ADC8A77-FEAC-106C-F1DE-56129E35D5F0}"/>
                </a:ext>
              </a:extLst>
            </p:cNvPr>
            <p:cNvSpPr txBox="1"/>
            <p:nvPr/>
          </p:nvSpPr>
          <p:spPr>
            <a:xfrm>
              <a:off x="5197599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100DDDC5-463E-5B9F-8E4A-75D6BC63DAA2}"/>
                </a:ext>
              </a:extLst>
            </p:cNvPr>
            <p:cNvSpPr txBox="1"/>
            <p:nvPr/>
          </p:nvSpPr>
          <p:spPr>
            <a:xfrm>
              <a:off x="5197599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87EE6B9-B948-A0B6-3737-6FB2FF1DE427}"/>
                </a:ext>
              </a:extLst>
            </p:cNvPr>
            <p:cNvSpPr txBox="1"/>
            <p:nvPr/>
          </p:nvSpPr>
          <p:spPr>
            <a:xfrm>
              <a:off x="5197599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286C96B-8921-0DA1-A7CB-09E7FFCBAEA1}"/>
                </a:ext>
              </a:extLst>
            </p:cNvPr>
            <p:cNvSpPr txBox="1"/>
            <p:nvPr/>
          </p:nvSpPr>
          <p:spPr>
            <a:xfrm>
              <a:off x="5197599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C7861AD-8628-D827-E0F4-CF461671A1DA}"/>
                </a:ext>
              </a:extLst>
            </p:cNvPr>
            <p:cNvSpPr txBox="1"/>
            <p:nvPr/>
          </p:nvSpPr>
          <p:spPr>
            <a:xfrm>
              <a:off x="5197599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0CC8690-D3A4-B97B-C1DA-1D994CCD02BA}"/>
                </a:ext>
              </a:extLst>
            </p:cNvPr>
            <p:cNvSpPr txBox="1"/>
            <p:nvPr/>
          </p:nvSpPr>
          <p:spPr>
            <a:xfrm>
              <a:off x="5197599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053E0F7-D0B7-2F11-B9B9-4F591C4318AF}"/>
                </a:ext>
              </a:extLst>
            </p:cNvPr>
            <p:cNvSpPr txBox="1"/>
            <p:nvPr/>
          </p:nvSpPr>
          <p:spPr>
            <a:xfrm>
              <a:off x="5366873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2A54129-1AE3-F4E5-F164-A2DAA33B2AF7}"/>
                </a:ext>
              </a:extLst>
            </p:cNvPr>
            <p:cNvSpPr txBox="1"/>
            <p:nvPr/>
          </p:nvSpPr>
          <p:spPr>
            <a:xfrm>
              <a:off x="5366873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151CC17-5AB2-6A9B-17F8-8C080F33ED36}"/>
                </a:ext>
              </a:extLst>
            </p:cNvPr>
            <p:cNvSpPr txBox="1"/>
            <p:nvPr/>
          </p:nvSpPr>
          <p:spPr>
            <a:xfrm>
              <a:off x="5366873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84767BC-2A16-AF66-C3BD-64C2F822E008}"/>
                </a:ext>
              </a:extLst>
            </p:cNvPr>
            <p:cNvSpPr txBox="1"/>
            <p:nvPr/>
          </p:nvSpPr>
          <p:spPr>
            <a:xfrm>
              <a:off x="5366873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61E3859-3F4F-4CDE-6D1C-78C241BA0BAF}"/>
                </a:ext>
              </a:extLst>
            </p:cNvPr>
            <p:cNvSpPr txBox="1"/>
            <p:nvPr/>
          </p:nvSpPr>
          <p:spPr>
            <a:xfrm>
              <a:off x="5366873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C86D316-8C8B-B9DE-0512-268D18C81D8A}"/>
                </a:ext>
              </a:extLst>
            </p:cNvPr>
            <p:cNvSpPr txBox="1"/>
            <p:nvPr/>
          </p:nvSpPr>
          <p:spPr>
            <a:xfrm>
              <a:off x="5366873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2F9C0EA-CB94-4710-61F5-4D1259E5D9C3}"/>
                </a:ext>
              </a:extLst>
            </p:cNvPr>
            <p:cNvSpPr txBox="1"/>
            <p:nvPr/>
          </p:nvSpPr>
          <p:spPr>
            <a:xfrm>
              <a:off x="5366873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E136CE9B-D519-4623-09AC-E824BEA82FCC}"/>
                </a:ext>
              </a:extLst>
            </p:cNvPr>
            <p:cNvSpPr txBox="1"/>
            <p:nvPr/>
          </p:nvSpPr>
          <p:spPr>
            <a:xfrm>
              <a:off x="5366873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3C3D3147-9554-41D4-472B-3D65DD0587A0}"/>
                </a:ext>
              </a:extLst>
            </p:cNvPr>
            <p:cNvSpPr txBox="1"/>
            <p:nvPr/>
          </p:nvSpPr>
          <p:spPr>
            <a:xfrm>
              <a:off x="5366873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B2519635-2F83-8782-0B30-3C2149D65738}"/>
                </a:ext>
              </a:extLst>
            </p:cNvPr>
            <p:cNvSpPr txBox="1"/>
            <p:nvPr/>
          </p:nvSpPr>
          <p:spPr>
            <a:xfrm>
              <a:off x="5536148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D06B713B-A1A8-0B77-8F02-3C3506A83368}"/>
                </a:ext>
              </a:extLst>
            </p:cNvPr>
            <p:cNvSpPr txBox="1"/>
            <p:nvPr/>
          </p:nvSpPr>
          <p:spPr>
            <a:xfrm>
              <a:off x="5536148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8005D2F0-01D6-D207-77EA-704B6375E0D4}"/>
                </a:ext>
              </a:extLst>
            </p:cNvPr>
            <p:cNvSpPr txBox="1"/>
            <p:nvPr/>
          </p:nvSpPr>
          <p:spPr>
            <a:xfrm>
              <a:off x="5536148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D1B64DDB-7B7E-1659-A31E-9E749190BABF}"/>
                </a:ext>
              </a:extLst>
            </p:cNvPr>
            <p:cNvSpPr txBox="1"/>
            <p:nvPr/>
          </p:nvSpPr>
          <p:spPr>
            <a:xfrm>
              <a:off x="5536148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3027595D-0987-1067-D218-31C75471AD0A}"/>
                </a:ext>
              </a:extLst>
            </p:cNvPr>
            <p:cNvSpPr txBox="1"/>
            <p:nvPr/>
          </p:nvSpPr>
          <p:spPr>
            <a:xfrm>
              <a:off x="5536148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C796FDE3-D4E4-850B-F9E1-20471562CB10}"/>
                </a:ext>
              </a:extLst>
            </p:cNvPr>
            <p:cNvSpPr txBox="1"/>
            <p:nvPr/>
          </p:nvSpPr>
          <p:spPr>
            <a:xfrm>
              <a:off x="5536148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3064B2C-68F6-97F7-853D-E656D1CE0095}"/>
                </a:ext>
              </a:extLst>
            </p:cNvPr>
            <p:cNvSpPr txBox="1"/>
            <p:nvPr/>
          </p:nvSpPr>
          <p:spPr>
            <a:xfrm>
              <a:off x="5536148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A72A09A4-93BA-DC84-3C26-F9D4EC870348}"/>
                </a:ext>
              </a:extLst>
            </p:cNvPr>
            <p:cNvSpPr txBox="1"/>
            <p:nvPr/>
          </p:nvSpPr>
          <p:spPr>
            <a:xfrm>
              <a:off x="5536148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CCE28997-8085-12F2-EB6A-7EC3E9FC5002}"/>
                </a:ext>
              </a:extLst>
            </p:cNvPr>
            <p:cNvSpPr txBox="1"/>
            <p:nvPr/>
          </p:nvSpPr>
          <p:spPr>
            <a:xfrm>
              <a:off x="5536148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33BC7A6A-8014-DEF7-0F75-75EFC8801402}"/>
                </a:ext>
              </a:extLst>
            </p:cNvPr>
            <p:cNvSpPr txBox="1"/>
            <p:nvPr/>
          </p:nvSpPr>
          <p:spPr>
            <a:xfrm>
              <a:off x="5704121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57F7BF4-AEA1-B2BC-F65E-F87EB2E4FC56}"/>
                </a:ext>
              </a:extLst>
            </p:cNvPr>
            <p:cNvSpPr txBox="1"/>
            <p:nvPr/>
          </p:nvSpPr>
          <p:spPr>
            <a:xfrm>
              <a:off x="5704121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48DBC54-6764-19A5-934E-113542824904}"/>
                </a:ext>
              </a:extLst>
            </p:cNvPr>
            <p:cNvSpPr txBox="1"/>
            <p:nvPr/>
          </p:nvSpPr>
          <p:spPr>
            <a:xfrm>
              <a:off x="5704121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35F878CA-FA8B-3E9A-33B8-4AFD908BF300}"/>
                </a:ext>
              </a:extLst>
            </p:cNvPr>
            <p:cNvSpPr txBox="1"/>
            <p:nvPr/>
          </p:nvSpPr>
          <p:spPr>
            <a:xfrm>
              <a:off x="5704121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DDAB67D-5050-5DA2-5783-86724DDF0F9A}"/>
                </a:ext>
              </a:extLst>
            </p:cNvPr>
            <p:cNvSpPr txBox="1"/>
            <p:nvPr/>
          </p:nvSpPr>
          <p:spPr>
            <a:xfrm>
              <a:off x="5704121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BA3C0E1-E4CD-2E7A-815C-A92FF10F750D}"/>
                </a:ext>
              </a:extLst>
            </p:cNvPr>
            <p:cNvSpPr txBox="1"/>
            <p:nvPr/>
          </p:nvSpPr>
          <p:spPr>
            <a:xfrm>
              <a:off x="5704121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03EEBFF-B1E4-F214-A4C4-DC2E614F1AFB}"/>
                </a:ext>
              </a:extLst>
            </p:cNvPr>
            <p:cNvSpPr txBox="1"/>
            <p:nvPr/>
          </p:nvSpPr>
          <p:spPr>
            <a:xfrm>
              <a:off x="5704121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D43BFE36-6AF1-49DA-4B63-3EE2CDFBD91A}"/>
                </a:ext>
              </a:extLst>
            </p:cNvPr>
            <p:cNvSpPr txBox="1"/>
            <p:nvPr/>
          </p:nvSpPr>
          <p:spPr>
            <a:xfrm>
              <a:off x="5704121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84E1666A-1B50-8BE2-9306-787305B0F76B}"/>
                </a:ext>
              </a:extLst>
            </p:cNvPr>
            <p:cNvSpPr txBox="1"/>
            <p:nvPr/>
          </p:nvSpPr>
          <p:spPr>
            <a:xfrm>
              <a:off x="5704121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C99E9C3-E593-FEB0-5DC3-7CC988353F7C}"/>
                </a:ext>
              </a:extLst>
            </p:cNvPr>
            <p:cNvSpPr txBox="1"/>
            <p:nvPr/>
          </p:nvSpPr>
          <p:spPr>
            <a:xfrm>
              <a:off x="5873396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B8D95EB2-FAE5-82E9-7098-A5FE1644D360}"/>
                </a:ext>
              </a:extLst>
            </p:cNvPr>
            <p:cNvSpPr txBox="1"/>
            <p:nvPr/>
          </p:nvSpPr>
          <p:spPr>
            <a:xfrm>
              <a:off x="5873396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15758046-F5DD-5D28-276E-3233F3D5934C}"/>
                </a:ext>
              </a:extLst>
            </p:cNvPr>
            <p:cNvSpPr txBox="1"/>
            <p:nvPr/>
          </p:nvSpPr>
          <p:spPr>
            <a:xfrm>
              <a:off x="5873396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64AE9C6B-0DAE-94B3-26AB-B43E1B687C96}"/>
                </a:ext>
              </a:extLst>
            </p:cNvPr>
            <p:cNvSpPr txBox="1"/>
            <p:nvPr/>
          </p:nvSpPr>
          <p:spPr>
            <a:xfrm>
              <a:off x="5873396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2603D0C-B274-40AC-E86D-0575AD32E83F}"/>
                </a:ext>
              </a:extLst>
            </p:cNvPr>
            <p:cNvSpPr txBox="1"/>
            <p:nvPr/>
          </p:nvSpPr>
          <p:spPr>
            <a:xfrm>
              <a:off x="5873396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A98D8DC-FD13-B461-7FC0-6CD9D7944649}"/>
                </a:ext>
              </a:extLst>
            </p:cNvPr>
            <p:cNvSpPr txBox="1"/>
            <p:nvPr/>
          </p:nvSpPr>
          <p:spPr>
            <a:xfrm>
              <a:off x="5873396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EBC7B3AC-DCD9-9196-51AF-0011AFBA9610}"/>
                </a:ext>
              </a:extLst>
            </p:cNvPr>
            <p:cNvSpPr txBox="1"/>
            <p:nvPr/>
          </p:nvSpPr>
          <p:spPr>
            <a:xfrm>
              <a:off x="5873396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1BC7A7DD-077F-B270-0DB2-21690BCEAC13}"/>
                </a:ext>
              </a:extLst>
            </p:cNvPr>
            <p:cNvSpPr txBox="1"/>
            <p:nvPr/>
          </p:nvSpPr>
          <p:spPr>
            <a:xfrm>
              <a:off x="5873396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0F0FCC3-C025-4F55-60E5-83132A67C11F}"/>
                </a:ext>
              </a:extLst>
            </p:cNvPr>
            <p:cNvSpPr txBox="1"/>
            <p:nvPr/>
          </p:nvSpPr>
          <p:spPr>
            <a:xfrm>
              <a:off x="5873396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37F13DB-587F-4FBD-C151-2D5903640D76}"/>
                </a:ext>
              </a:extLst>
            </p:cNvPr>
            <p:cNvSpPr txBox="1"/>
            <p:nvPr/>
          </p:nvSpPr>
          <p:spPr>
            <a:xfrm>
              <a:off x="6042670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63067E99-9860-C396-7CD7-72EAAE26D1D6}"/>
                </a:ext>
              </a:extLst>
            </p:cNvPr>
            <p:cNvSpPr txBox="1"/>
            <p:nvPr/>
          </p:nvSpPr>
          <p:spPr>
            <a:xfrm>
              <a:off x="6042670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.6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4F903A8-1654-B993-F479-2A6164A0BCB2}"/>
                </a:ext>
              </a:extLst>
            </p:cNvPr>
            <p:cNvSpPr txBox="1"/>
            <p:nvPr/>
          </p:nvSpPr>
          <p:spPr>
            <a:xfrm>
              <a:off x="6042670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9E81D833-F1E6-B1D7-AED4-521CBC79BB29}"/>
                </a:ext>
              </a:extLst>
            </p:cNvPr>
            <p:cNvSpPr txBox="1"/>
            <p:nvPr/>
          </p:nvSpPr>
          <p:spPr>
            <a:xfrm>
              <a:off x="6042670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877ADA4-237B-7986-871E-312C26FA5E3B}"/>
                </a:ext>
              </a:extLst>
            </p:cNvPr>
            <p:cNvSpPr txBox="1"/>
            <p:nvPr/>
          </p:nvSpPr>
          <p:spPr>
            <a:xfrm>
              <a:off x="6042670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C4572002-74BE-D6D9-AF09-581E6EE3E5C6}"/>
                </a:ext>
              </a:extLst>
            </p:cNvPr>
            <p:cNvSpPr txBox="1"/>
            <p:nvPr/>
          </p:nvSpPr>
          <p:spPr>
            <a:xfrm>
              <a:off x="6042670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09CAAF0B-B3D6-1C62-7D7B-B560A63DD76A}"/>
                </a:ext>
              </a:extLst>
            </p:cNvPr>
            <p:cNvSpPr txBox="1"/>
            <p:nvPr/>
          </p:nvSpPr>
          <p:spPr>
            <a:xfrm>
              <a:off x="6042670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DB6B495F-0406-B315-4470-08F47CB1B33D}"/>
                </a:ext>
              </a:extLst>
            </p:cNvPr>
            <p:cNvSpPr txBox="1"/>
            <p:nvPr/>
          </p:nvSpPr>
          <p:spPr>
            <a:xfrm>
              <a:off x="6042670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BFD2E621-B1BB-3AC4-8F8E-858AA9662ED9}"/>
                </a:ext>
              </a:extLst>
            </p:cNvPr>
            <p:cNvSpPr txBox="1"/>
            <p:nvPr/>
          </p:nvSpPr>
          <p:spPr>
            <a:xfrm>
              <a:off x="6042670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679A2CAC-1F6F-6750-A2DB-C6729834AC9B}"/>
                </a:ext>
              </a:extLst>
            </p:cNvPr>
            <p:cNvSpPr txBox="1"/>
            <p:nvPr/>
          </p:nvSpPr>
          <p:spPr>
            <a:xfrm>
              <a:off x="6211945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EE02CEA5-06F8-2B28-59C5-96292D6DC127}"/>
                </a:ext>
              </a:extLst>
            </p:cNvPr>
            <p:cNvSpPr txBox="1"/>
            <p:nvPr/>
          </p:nvSpPr>
          <p:spPr>
            <a:xfrm>
              <a:off x="6211945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47BEA57E-7B01-77CA-8E50-C17C37BAD85D}"/>
                </a:ext>
              </a:extLst>
            </p:cNvPr>
            <p:cNvSpPr txBox="1"/>
            <p:nvPr/>
          </p:nvSpPr>
          <p:spPr>
            <a:xfrm>
              <a:off x="6211945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890C083B-DE0B-EE96-D77B-024B91C75A2E}"/>
                </a:ext>
              </a:extLst>
            </p:cNvPr>
            <p:cNvSpPr txBox="1"/>
            <p:nvPr/>
          </p:nvSpPr>
          <p:spPr>
            <a:xfrm>
              <a:off x="6211945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18385C7C-4C07-864B-0526-6726425D7064}"/>
                </a:ext>
              </a:extLst>
            </p:cNvPr>
            <p:cNvSpPr txBox="1"/>
            <p:nvPr/>
          </p:nvSpPr>
          <p:spPr>
            <a:xfrm>
              <a:off x="6211945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FB58C325-01AC-1035-FAB9-228DED7A56E7}"/>
                </a:ext>
              </a:extLst>
            </p:cNvPr>
            <p:cNvSpPr txBox="1"/>
            <p:nvPr/>
          </p:nvSpPr>
          <p:spPr>
            <a:xfrm>
              <a:off x="6211945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.6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520060B-9DF4-B2F0-9F09-13DDE51D94FE}"/>
                </a:ext>
              </a:extLst>
            </p:cNvPr>
            <p:cNvSpPr txBox="1"/>
            <p:nvPr/>
          </p:nvSpPr>
          <p:spPr>
            <a:xfrm>
              <a:off x="6211945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40C8DE56-A96D-AEB0-4398-CBA718C9AA36}"/>
                </a:ext>
              </a:extLst>
            </p:cNvPr>
            <p:cNvSpPr txBox="1"/>
            <p:nvPr/>
          </p:nvSpPr>
          <p:spPr>
            <a:xfrm>
              <a:off x="6211945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C1E93D2-006E-441F-6B74-E5F364287474}"/>
                </a:ext>
              </a:extLst>
            </p:cNvPr>
            <p:cNvSpPr txBox="1"/>
            <p:nvPr/>
          </p:nvSpPr>
          <p:spPr>
            <a:xfrm>
              <a:off x="6211945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764344F4-729A-7C4F-D285-40B0FAB6A66B}"/>
                </a:ext>
              </a:extLst>
            </p:cNvPr>
            <p:cNvSpPr txBox="1"/>
            <p:nvPr/>
          </p:nvSpPr>
          <p:spPr>
            <a:xfrm>
              <a:off x="6381219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E971D852-4395-F67C-BA98-A55B9EC75963}"/>
                </a:ext>
              </a:extLst>
            </p:cNvPr>
            <p:cNvSpPr txBox="1"/>
            <p:nvPr/>
          </p:nvSpPr>
          <p:spPr>
            <a:xfrm>
              <a:off x="6381219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90BDC356-C6D3-EDA1-DB72-72E4401B4DC6}"/>
                </a:ext>
              </a:extLst>
            </p:cNvPr>
            <p:cNvSpPr txBox="1"/>
            <p:nvPr/>
          </p:nvSpPr>
          <p:spPr>
            <a:xfrm>
              <a:off x="6381219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54E4A7B-B051-D99B-A50C-EE154FB3E263}"/>
                </a:ext>
              </a:extLst>
            </p:cNvPr>
            <p:cNvSpPr txBox="1"/>
            <p:nvPr/>
          </p:nvSpPr>
          <p:spPr>
            <a:xfrm>
              <a:off x="6381219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542A3DFB-AD8F-D3F6-0825-CFE0C12F4D36}"/>
                </a:ext>
              </a:extLst>
            </p:cNvPr>
            <p:cNvSpPr txBox="1"/>
            <p:nvPr/>
          </p:nvSpPr>
          <p:spPr>
            <a:xfrm>
              <a:off x="6381219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F6316957-DAC2-4EB7-5CEC-57B678180EB0}"/>
                </a:ext>
              </a:extLst>
            </p:cNvPr>
            <p:cNvSpPr txBox="1"/>
            <p:nvPr/>
          </p:nvSpPr>
          <p:spPr>
            <a:xfrm>
              <a:off x="6381219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F9D70AA-D7E7-BB5E-64BD-3B26AE42474A}"/>
                </a:ext>
              </a:extLst>
            </p:cNvPr>
            <p:cNvSpPr txBox="1"/>
            <p:nvPr/>
          </p:nvSpPr>
          <p:spPr>
            <a:xfrm>
              <a:off x="6381219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DFB61891-03F8-E887-535B-2E0DDE70DA1B}"/>
                </a:ext>
              </a:extLst>
            </p:cNvPr>
            <p:cNvSpPr txBox="1"/>
            <p:nvPr/>
          </p:nvSpPr>
          <p:spPr>
            <a:xfrm>
              <a:off x="6381219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72CF01F0-6D58-6446-DAAC-64C2FBE54312}"/>
                </a:ext>
              </a:extLst>
            </p:cNvPr>
            <p:cNvSpPr txBox="1"/>
            <p:nvPr/>
          </p:nvSpPr>
          <p:spPr>
            <a:xfrm>
              <a:off x="6381219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298C7E28-D2C9-8206-44A2-8E3136892AF2}"/>
                </a:ext>
              </a:extLst>
            </p:cNvPr>
            <p:cNvSpPr txBox="1"/>
            <p:nvPr/>
          </p:nvSpPr>
          <p:spPr>
            <a:xfrm>
              <a:off x="6550494" y="423984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050F0667-108F-F58C-752D-F72B5A3DF61E}"/>
                </a:ext>
              </a:extLst>
            </p:cNvPr>
            <p:cNvSpPr txBox="1"/>
            <p:nvPr/>
          </p:nvSpPr>
          <p:spPr>
            <a:xfrm>
              <a:off x="6550494" y="462037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A88D7614-BC07-D1A0-E3C9-70C5D8E0BE47}"/>
                </a:ext>
              </a:extLst>
            </p:cNvPr>
            <p:cNvSpPr txBox="1"/>
            <p:nvPr/>
          </p:nvSpPr>
          <p:spPr>
            <a:xfrm>
              <a:off x="6550494" y="500090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D1340571-7CCB-DF00-8B50-01F6AE15D017}"/>
                </a:ext>
              </a:extLst>
            </p:cNvPr>
            <p:cNvSpPr txBox="1"/>
            <p:nvPr/>
          </p:nvSpPr>
          <p:spPr>
            <a:xfrm>
              <a:off x="6550494" y="436669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C17F2BF0-91ED-5E0E-D2EC-6D2E73AC9D73}"/>
                </a:ext>
              </a:extLst>
            </p:cNvPr>
            <p:cNvSpPr txBox="1"/>
            <p:nvPr/>
          </p:nvSpPr>
          <p:spPr>
            <a:xfrm>
              <a:off x="6550494" y="4747219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4374E7CB-B39A-9AF8-DF78-CBEE3AE76C94}"/>
                </a:ext>
              </a:extLst>
            </p:cNvPr>
            <p:cNvSpPr txBox="1"/>
            <p:nvPr/>
          </p:nvSpPr>
          <p:spPr>
            <a:xfrm>
              <a:off x="6550494" y="5127746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6276DC1D-82C0-1AF5-0B47-243FB0FA2188}"/>
                </a:ext>
              </a:extLst>
            </p:cNvPr>
            <p:cNvSpPr txBox="1"/>
            <p:nvPr/>
          </p:nvSpPr>
          <p:spPr>
            <a:xfrm>
              <a:off x="6550494" y="4493534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D78AEBD6-54C5-1682-C65F-609CD00E1052}"/>
                </a:ext>
              </a:extLst>
            </p:cNvPr>
            <p:cNvSpPr txBox="1"/>
            <p:nvPr/>
          </p:nvSpPr>
          <p:spPr>
            <a:xfrm>
              <a:off x="6550494" y="4874061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557B88BA-B945-BC6F-CE3A-80E497BE2830}"/>
                </a:ext>
              </a:extLst>
            </p:cNvPr>
            <p:cNvSpPr txBox="1"/>
            <p:nvPr/>
          </p:nvSpPr>
          <p:spPr>
            <a:xfrm>
              <a:off x="6550494" y="5254592"/>
              <a:ext cx="169275" cy="123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</p:grpSp>
      <p:sp>
        <p:nvSpPr>
          <p:cNvPr id="225" name="Title 224">
            <a:extLst>
              <a:ext uri="{FF2B5EF4-FFF2-40B4-BE49-F238E27FC236}">
                <a16:creationId xmlns:a16="http://schemas.microsoft.com/office/drawing/2014/main" id="{2F0CEF94-89AB-7A07-75AD-44C26496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5"/>
            <a:ext cx="12192000" cy="3419771"/>
          </a:xfrm>
        </p:spPr>
        <p:txBody>
          <a:bodyPr/>
          <a:lstStyle/>
          <a:p>
            <a:r>
              <a:rPr lang="en-US" dirty="0"/>
              <a:t>A problem with RGB inputs....</a:t>
            </a:r>
          </a:p>
        </p:txBody>
      </p:sp>
    </p:spTree>
    <p:extLst>
      <p:ext uri="{BB962C8B-B14F-4D97-AF65-F5344CB8AC3E}">
        <p14:creationId xmlns:p14="http://schemas.microsoft.com/office/powerpoint/2010/main" val="120007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B90A-3D62-99BD-0B91-128CD081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which image (B, C) is more similar to A?</a:t>
            </a:r>
            <a:endParaRPr lang="en-US" u="sng" dirty="0"/>
          </a:p>
        </p:txBody>
      </p:sp>
      <p:pic>
        <p:nvPicPr>
          <p:cNvPr id="28674" name="Picture 2" descr="Seamless Stripe Pattern Vector Art, Icons, and Graphics for Free Download">
            <a:extLst>
              <a:ext uri="{FF2B5EF4-FFF2-40B4-BE49-F238E27FC236}">
                <a16:creationId xmlns:a16="http://schemas.microsoft.com/office/drawing/2014/main" id="{B3700418-6624-EDC5-D2F0-48A26817B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/>
          <a:stretch/>
        </p:blipFill>
        <p:spPr bwMode="auto">
          <a:xfrm>
            <a:off x="1300436" y="1509446"/>
            <a:ext cx="2476089" cy="25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Seamless Stripe Pattern Vector Art, Icons, and Graphics for Free Download">
            <a:extLst>
              <a:ext uri="{FF2B5EF4-FFF2-40B4-BE49-F238E27FC236}">
                <a16:creationId xmlns:a16="http://schemas.microsoft.com/office/drawing/2014/main" id="{CC5C400C-9F9C-6395-750B-B20236412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"/>
          <a:stretch/>
        </p:blipFill>
        <p:spPr bwMode="auto">
          <a:xfrm>
            <a:off x="5547033" y="1495322"/>
            <a:ext cx="2476089" cy="25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amless Stripe Pattern Vector Art, Icons, and Graphics for Free Download">
            <a:extLst>
              <a:ext uri="{FF2B5EF4-FFF2-40B4-BE49-F238E27FC236}">
                <a16:creationId xmlns:a16="http://schemas.microsoft.com/office/drawing/2014/main" id="{D65932CB-BB42-D4E5-53BC-DD5EC007B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"/>
          <a:stretch/>
        </p:blipFill>
        <p:spPr bwMode="auto">
          <a:xfrm rot="5400000">
            <a:off x="8805603" y="1455992"/>
            <a:ext cx="2476089" cy="25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812D62-BE66-4EF1-9E1F-C9D32B457FC6}"/>
              </a:ext>
            </a:extLst>
          </p:cNvPr>
          <p:cNvSpPr txBox="1"/>
          <p:nvPr/>
        </p:nvSpPr>
        <p:spPr>
          <a:xfrm>
            <a:off x="2256741" y="4103759"/>
            <a:ext cx="540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623B7-8AA0-4C5B-C06B-845CEC3057D4}"/>
              </a:ext>
            </a:extLst>
          </p:cNvPr>
          <p:cNvSpPr txBox="1"/>
          <p:nvPr/>
        </p:nvSpPr>
        <p:spPr>
          <a:xfrm>
            <a:off x="6525230" y="4093108"/>
            <a:ext cx="51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2DDA3-F706-DAC4-4690-AF06DE9E9EE6}"/>
              </a:ext>
            </a:extLst>
          </p:cNvPr>
          <p:cNvSpPr txBox="1"/>
          <p:nvPr/>
        </p:nvSpPr>
        <p:spPr>
          <a:xfrm>
            <a:off x="9793629" y="4089636"/>
            <a:ext cx="51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B3AA1-A70B-6BA8-9E02-8A561CEDB5D4}"/>
              </a:ext>
            </a:extLst>
          </p:cNvPr>
          <p:cNvSpPr txBox="1"/>
          <p:nvPr/>
        </p:nvSpPr>
        <p:spPr>
          <a:xfrm>
            <a:off x="1731504" y="5560141"/>
            <a:ext cx="901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As tensors, why is </a:t>
            </a:r>
            <a:r>
              <a:rPr lang="en-US" sz="3600" u="sng" dirty="0"/>
              <a:t>C</a:t>
            </a:r>
            <a:r>
              <a:rPr lang="en-US" sz="3600" dirty="0"/>
              <a:t> much closer to A than B is?</a:t>
            </a:r>
          </a:p>
        </p:txBody>
      </p:sp>
    </p:spTree>
    <p:extLst>
      <p:ext uri="{BB962C8B-B14F-4D97-AF65-F5344CB8AC3E}">
        <p14:creationId xmlns:p14="http://schemas.microsoft.com/office/powerpoint/2010/main" val="113854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28FDB8-BDF3-7D2F-4132-5EA84DD5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8" y="126694"/>
            <a:ext cx="7437535" cy="2922031"/>
          </a:xfrm>
        </p:spPr>
        <p:txBody>
          <a:bodyPr>
            <a:noAutofit/>
          </a:bodyPr>
          <a:lstStyle/>
          <a:p>
            <a:r>
              <a:rPr lang="en-US" sz="5400" dirty="0"/>
              <a:t>1959, 1968:</a:t>
            </a:r>
            <a:br>
              <a:rPr lang="en-US" sz="5400" dirty="0"/>
            </a:br>
            <a:r>
              <a:rPr lang="en-US" sz="5400" dirty="0"/>
              <a:t>Hubel and Wiesel</a:t>
            </a:r>
            <a:br>
              <a:rPr lang="en-US" sz="5400" dirty="0"/>
            </a:br>
            <a:r>
              <a:rPr lang="en-US" sz="5400" dirty="0"/>
              <a:t>measure cat visual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E2987-EB50-C0C5-0380-9867C8B37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732" y="4258393"/>
            <a:ext cx="4155694" cy="2267346"/>
          </a:xfrm>
          <a:prstGeom prst="rect">
            <a:avLst/>
          </a:prstGeom>
        </p:spPr>
      </p:pic>
      <p:pic>
        <p:nvPicPr>
          <p:cNvPr id="29698" name="Picture 2" descr="A Nobel Partnership: Hubel &amp; Wiesel – Harvard University Brain Tour">
            <a:extLst>
              <a:ext uri="{FF2B5EF4-FFF2-40B4-BE49-F238E27FC236}">
                <a16:creationId xmlns:a16="http://schemas.microsoft.com/office/drawing/2014/main" id="{22CA3FA2-84F4-967A-2616-1EBE5FFC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4" y="2852535"/>
            <a:ext cx="6872641" cy="386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DB4524-76F6-B81C-0AD6-C887CE91D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109" y="332261"/>
            <a:ext cx="3915011" cy="37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2954-C8A7-DC03-3473-717E7CE8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Big Concerns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6EA4A-2632-AFD2-5553-48C050003B86}"/>
              </a:ext>
            </a:extLst>
          </p:cNvPr>
          <p:cNvSpPr txBox="1"/>
          <p:nvPr/>
        </p:nvSpPr>
        <p:spPr>
          <a:xfrm>
            <a:off x="4780191" y="4696689"/>
            <a:ext cx="26316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Computation:</a:t>
            </a:r>
            <a:br>
              <a:rPr lang="en-US" sz="2800" dirty="0"/>
            </a:br>
            <a:r>
              <a:rPr lang="en-US" sz="2800" dirty="0"/>
              <a:t>learn good rules,</a:t>
            </a:r>
            <a:br>
              <a:rPr lang="en-US" sz="2800" dirty="0"/>
            </a:br>
            <a:r>
              <a:rPr lang="en-US" sz="2800" dirty="0"/>
              <a:t>good features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6F79C3-6717-17C5-6572-E1BA255292CB}"/>
              </a:ext>
            </a:extLst>
          </p:cNvPr>
          <p:cNvGrpSpPr/>
          <p:nvPr/>
        </p:nvGrpSpPr>
        <p:grpSpPr>
          <a:xfrm>
            <a:off x="1482240" y="1911926"/>
            <a:ext cx="3020699" cy="2872061"/>
            <a:chOff x="1482240" y="1911926"/>
            <a:chExt cx="3020699" cy="28720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F295D9-B8B2-5FB4-336D-4508A213F09A}"/>
                </a:ext>
              </a:extLst>
            </p:cNvPr>
            <p:cNvSpPr txBox="1"/>
            <p:nvPr/>
          </p:nvSpPr>
          <p:spPr>
            <a:xfrm>
              <a:off x="1482240" y="1911926"/>
              <a:ext cx="30206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Optimization needs</a:t>
              </a:r>
              <a:br>
                <a:rPr lang="en-US" sz="2800" dirty="0"/>
              </a:br>
              <a:r>
                <a:rPr lang="en-US" sz="2800" dirty="0"/>
                <a:t>to not get stuck</a:t>
              </a:r>
            </a:p>
          </p:txBody>
        </p:sp>
        <p:pic>
          <p:nvPicPr>
            <p:cNvPr id="1028" name="Picture 4" descr="The Big Boat Stuck In The Suez Canal Is The Absurd Joke We All Needed Right  Now">
              <a:extLst>
                <a:ext uri="{FF2B5EF4-FFF2-40B4-BE49-F238E27FC236}">
                  <a16:creationId xmlns:a16="http://schemas.microsoft.com/office/drawing/2014/main" id="{6EC1C284-3651-CF78-E233-01EF798FC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471" y="2997930"/>
              <a:ext cx="2382236" cy="178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9BB5DB-19BF-5AA8-9B59-CB5F2315A3C0}"/>
              </a:ext>
            </a:extLst>
          </p:cNvPr>
          <p:cNvGrpSpPr/>
          <p:nvPr/>
        </p:nvGrpSpPr>
        <p:grpSpPr>
          <a:xfrm>
            <a:off x="7651190" y="1911925"/>
            <a:ext cx="3345873" cy="2611050"/>
            <a:chOff x="7651190" y="1911925"/>
            <a:chExt cx="3345873" cy="26110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3498E9-23BF-183B-17F6-2710CC92F062}"/>
                </a:ext>
              </a:extLst>
            </p:cNvPr>
            <p:cNvSpPr txBox="1"/>
            <p:nvPr/>
          </p:nvSpPr>
          <p:spPr>
            <a:xfrm>
              <a:off x="8041693" y="1911925"/>
              <a:ext cx="25648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Generalization:</a:t>
              </a:r>
              <a:br>
                <a:rPr lang="en-US" sz="2800" dirty="0"/>
              </a:br>
              <a:r>
                <a:rPr lang="en-US" sz="2800" dirty="0"/>
                <a:t>avoid overfitting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83FA69-8F86-DFAE-F567-C7712C69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1190" y="3098939"/>
              <a:ext cx="3345873" cy="1424036"/>
            </a:xfrm>
            <a:prstGeom prst="rect">
              <a:avLst/>
            </a:prstGeom>
          </p:spPr>
        </p:pic>
      </p:grpSp>
      <p:pic>
        <p:nvPicPr>
          <p:cNvPr id="1030" name="Picture 6" descr="Brain 2 SVG Brain Svg Brain Clipart Brain Files for image 1">
            <a:extLst>
              <a:ext uri="{FF2B5EF4-FFF2-40B4-BE49-F238E27FC236}">
                <a16:creationId xmlns:a16="http://schemas.microsoft.com/office/drawing/2014/main" id="{A77F0FC6-B105-51DD-861A-0D8D5707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191" y="2705312"/>
            <a:ext cx="2631618" cy="19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5F49-1494-13E2-3C2C-5F9762A13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Retinal neurons are sensitive to </a:t>
            </a:r>
            <a:r>
              <a:rPr lang="en-US" u="sng" dirty="0"/>
              <a:t>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9E3FB-8F05-6C34-3A94-CD7308CE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35" y="1797424"/>
            <a:ext cx="5980853" cy="3263152"/>
          </a:xfrm>
          <a:prstGeom prst="rect">
            <a:avLst/>
          </a:prstGeom>
        </p:spPr>
      </p:pic>
      <p:pic>
        <p:nvPicPr>
          <p:cNvPr id="31746" name="Picture 2" descr="Frontiers | Orientation-Selective Retinal Circuits in Vertebrates">
            <a:extLst>
              <a:ext uri="{FF2B5EF4-FFF2-40B4-BE49-F238E27FC236}">
                <a16:creationId xmlns:a16="http://schemas.microsoft.com/office/drawing/2014/main" id="{7B7F91CD-6243-5198-2EDA-4336496C6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4"/>
          <a:stretch/>
        </p:blipFill>
        <p:spPr bwMode="auto">
          <a:xfrm>
            <a:off x="6939583" y="1434355"/>
            <a:ext cx="4778682" cy="41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90D45-7ABA-3EBF-B51A-EAE1D2D4AEC4}"/>
              </a:ext>
            </a:extLst>
          </p:cNvPr>
          <p:cNvSpPr txBox="1"/>
          <p:nvPr/>
        </p:nvSpPr>
        <p:spPr>
          <a:xfrm>
            <a:off x="1477701" y="1434355"/>
            <a:ext cx="4331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Cat (Hubel and Wiesel 1968)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E800E-91E4-381B-02DD-88FC4FD674DD}"/>
              </a:ext>
            </a:extLst>
          </p:cNvPr>
          <p:cNvSpPr txBox="1"/>
          <p:nvPr/>
        </p:nvSpPr>
        <p:spPr>
          <a:xfrm>
            <a:off x="948129" y="6015320"/>
            <a:ext cx="5032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Measurement of angle sensitivity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E88F3-243B-C765-4AA2-BE1DBE46B0FC}"/>
              </a:ext>
            </a:extLst>
          </p:cNvPr>
          <p:cNvSpPr txBox="1"/>
          <p:nvPr/>
        </p:nvSpPr>
        <p:spPr>
          <a:xfrm>
            <a:off x="6703855" y="6015320"/>
            <a:ext cx="525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Layout of angle-selective receptors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28005C-2145-8C2E-F9CD-0853C76CB833}"/>
              </a:ext>
            </a:extLst>
          </p:cNvPr>
          <p:cNvGrpSpPr/>
          <p:nvPr/>
        </p:nvGrpSpPr>
        <p:grpSpPr>
          <a:xfrm>
            <a:off x="7433156" y="2876723"/>
            <a:ext cx="1721226" cy="1721226"/>
            <a:chOff x="6204276" y="1037543"/>
            <a:chExt cx="1721226" cy="1721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BBB654-80EA-CDA0-3F06-5106FF4E55F5}"/>
                </a:ext>
              </a:extLst>
            </p:cNvPr>
            <p:cNvGrpSpPr/>
            <p:nvPr/>
          </p:nvGrpSpPr>
          <p:grpSpPr>
            <a:xfrm>
              <a:off x="6204276" y="1037543"/>
              <a:ext cx="1721226" cy="573742"/>
              <a:chOff x="2742451" y="3226350"/>
              <a:chExt cx="1721226" cy="57374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4B68EB-C4DD-2486-4618-BCD96D4B1E12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-0.5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65042CD-D8EF-A2D3-CBE6-CB5CC43BC518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+1.0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064DBAD-118D-8706-936D-2F43C2AE785D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-0.5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B3E6AC-0894-6C56-3A3E-AC29A01EF869}"/>
                </a:ext>
              </a:extLst>
            </p:cNvPr>
            <p:cNvGrpSpPr/>
            <p:nvPr/>
          </p:nvGrpSpPr>
          <p:grpSpPr>
            <a:xfrm>
              <a:off x="6204276" y="1611285"/>
              <a:ext cx="1721226" cy="573742"/>
              <a:chOff x="2742451" y="3226350"/>
              <a:chExt cx="1721226" cy="5737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B2F5DA-2E47-2255-8B55-BE7FA7A4C4BC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-0.5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0E4222-5BF3-E937-3A62-0025BDA6C756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+1.0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35B34DC-08DE-1A34-C079-767767DED6AF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-0.5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E4063C-74DA-28CA-E3EB-151D2A4905DD}"/>
                </a:ext>
              </a:extLst>
            </p:cNvPr>
            <p:cNvGrpSpPr/>
            <p:nvPr/>
          </p:nvGrpSpPr>
          <p:grpSpPr>
            <a:xfrm>
              <a:off x="6204276" y="2185027"/>
              <a:ext cx="1721226" cy="573742"/>
              <a:chOff x="2742451" y="3226350"/>
              <a:chExt cx="1721226" cy="57374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C78747-2C78-AB92-0E05-B1AFE1346160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-0.5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9E2AA11-7412-F92F-765B-F1A52C15C96E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+1.0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83647CF-44DC-776B-63B8-67FE8145B591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>
                  <a:alpha val="68989"/>
                </a:srgbClr>
              </a:solidFill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alpha val="53000"/>
                      </a:schemeClr>
                    </a:solidFill>
                  </a:rPr>
                  <a:t>-0.5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68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74320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31694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90684" y="2151529"/>
            <a:ext cx="573742" cy="5737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64426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5038168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96599" y="2151529"/>
            <a:ext cx="573742" cy="5737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61191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81288" y="2151529"/>
            <a:ext cx="573742" cy="5737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5503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92877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CE7ECE-FBF3-A3AC-A181-B55B2B42B4E5}"/>
              </a:ext>
            </a:extLst>
          </p:cNvPr>
          <p:cNvSpPr/>
          <p:nvPr/>
        </p:nvSpPr>
        <p:spPr>
          <a:xfrm>
            <a:off x="2742451" y="3226350"/>
            <a:ext cx="573742" cy="5737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C3EA52-5347-7E4A-4AEA-9087F2D63C07}"/>
              </a:ext>
            </a:extLst>
          </p:cNvPr>
          <p:cNvSpPr/>
          <p:nvPr/>
        </p:nvSpPr>
        <p:spPr>
          <a:xfrm>
            <a:off x="3316193" y="3226350"/>
            <a:ext cx="573742" cy="5737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0B4B82-BCE1-1438-C0AE-5ED65FFAF281}"/>
              </a:ext>
            </a:extLst>
          </p:cNvPr>
          <p:cNvSpPr/>
          <p:nvPr/>
        </p:nvSpPr>
        <p:spPr>
          <a:xfrm>
            <a:off x="3889935" y="3226350"/>
            <a:ext cx="573742" cy="5737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E56C94-0481-DD89-69BB-1523BA58F75F}"/>
              </a:ext>
            </a:extLst>
          </p:cNvPr>
          <p:cNvGrpSpPr/>
          <p:nvPr/>
        </p:nvGrpSpPr>
        <p:grpSpPr>
          <a:xfrm>
            <a:off x="3316193" y="2725272"/>
            <a:ext cx="861362" cy="2149641"/>
            <a:chOff x="3316193" y="2725272"/>
            <a:chExt cx="861362" cy="21496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6A67D0-5F6A-7D67-FB2C-9762F80C7AEC}"/>
                </a:ext>
              </a:extLst>
            </p:cNvPr>
            <p:cNvSpPr/>
            <p:nvPr/>
          </p:nvSpPr>
          <p:spPr>
            <a:xfrm>
              <a:off x="3316193" y="4301171"/>
              <a:ext cx="573742" cy="573742"/>
            </a:xfrm>
            <a:prstGeom prst="rect">
              <a:avLst/>
            </a:prstGeom>
            <a:solidFill>
              <a:srgbClr val="FF8A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459BD81E-92AD-D3D8-270A-B7727B66903D}"/>
                </a:ext>
              </a:extLst>
            </p:cNvPr>
            <p:cNvCxnSpPr>
              <a:cxnSpLocks/>
              <a:stCxn id="7" idx="2"/>
              <a:endCxn id="18" idx="0"/>
            </p:cNvCxnSpPr>
            <p:nvPr/>
          </p:nvCxnSpPr>
          <p:spPr>
            <a:xfrm rot="5400000">
              <a:off x="3102360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95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74320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31694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90684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64426" y="2151529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503816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96599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61191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8128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5503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92877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4B386-9471-34B5-DE3C-888FEEC42E0D}"/>
              </a:ext>
            </a:extLst>
          </p:cNvPr>
          <p:cNvGrpSpPr/>
          <p:nvPr/>
        </p:nvGrpSpPr>
        <p:grpSpPr>
          <a:xfrm>
            <a:off x="3316942" y="3226350"/>
            <a:ext cx="1721226" cy="573742"/>
            <a:chOff x="2742451" y="3226350"/>
            <a:chExt cx="1721226" cy="573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CE7ECE-FBF3-A3AC-A181-B55B2B42B4E5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C3EA52-5347-7E4A-4AEA-9087F2D63C07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0B4B82-BCE1-1438-C0AE-5ED65FFAF281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316193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84FE39-6E91-761A-AFF0-8673DDCADF5F}"/>
              </a:ext>
            </a:extLst>
          </p:cNvPr>
          <p:cNvGrpSpPr/>
          <p:nvPr/>
        </p:nvGrpSpPr>
        <p:grpSpPr>
          <a:xfrm>
            <a:off x="3889935" y="2725271"/>
            <a:ext cx="871933" cy="2149642"/>
            <a:chOff x="3889935" y="2725271"/>
            <a:chExt cx="871933" cy="21496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73756C-26C5-A278-21AD-AF080C083788}"/>
                </a:ext>
              </a:extLst>
            </p:cNvPr>
            <p:cNvSpPr/>
            <p:nvPr/>
          </p:nvSpPr>
          <p:spPr>
            <a:xfrm>
              <a:off x="3889935" y="4301171"/>
              <a:ext cx="573742" cy="573742"/>
            </a:xfrm>
            <a:prstGeom prst="rect">
              <a:avLst/>
            </a:prstGeom>
            <a:solidFill>
              <a:srgbClr val="FF8A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0.0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46FBFE0-F8AE-275F-6BBF-BFAA0AE9BEA1}"/>
                </a:ext>
              </a:extLst>
            </p:cNvPr>
            <p:cNvCxnSpPr>
              <a:stCxn id="7" idx="2"/>
              <a:endCxn id="4" idx="0"/>
            </p:cNvCxnSpPr>
            <p:nvPr/>
          </p:nvCxnSpPr>
          <p:spPr>
            <a:xfrm flipH="1">
              <a:off x="4176806" y="2725271"/>
              <a:ext cx="749" cy="157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481BD789-95AD-8767-D27B-5DFB9D555A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86673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36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74320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31694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90684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64426" y="2151529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503816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96599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61191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8128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5503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92877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4B386-9471-34B5-DE3C-888FEEC42E0D}"/>
              </a:ext>
            </a:extLst>
          </p:cNvPr>
          <p:cNvGrpSpPr/>
          <p:nvPr/>
        </p:nvGrpSpPr>
        <p:grpSpPr>
          <a:xfrm>
            <a:off x="3889935" y="3226350"/>
            <a:ext cx="1721226" cy="573742"/>
            <a:chOff x="2742451" y="3226350"/>
            <a:chExt cx="1721226" cy="573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CE7ECE-FBF3-A3AC-A181-B55B2B42B4E5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C3EA52-5347-7E4A-4AEA-9087F2D63C07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0B4B82-BCE1-1438-C0AE-5ED65FFAF281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316193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3756C-26C5-A278-21AD-AF080C083788}"/>
              </a:ext>
            </a:extLst>
          </p:cNvPr>
          <p:cNvSpPr/>
          <p:nvPr/>
        </p:nvSpPr>
        <p:spPr>
          <a:xfrm>
            <a:off x="388993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E9BA51-8146-C9C2-2705-3B7E18DD0C2F}"/>
              </a:ext>
            </a:extLst>
          </p:cNvPr>
          <p:cNvGrpSpPr/>
          <p:nvPr/>
        </p:nvGrpSpPr>
        <p:grpSpPr>
          <a:xfrm>
            <a:off x="4188127" y="2725271"/>
            <a:ext cx="1146734" cy="2149642"/>
            <a:chOff x="4188127" y="2725271"/>
            <a:chExt cx="1146734" cy="214964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46FBFE0-F8AE-275F-6BBF-BFAA0AE9BE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4348" y="2725271"/>
              <a:ext cx="749" cy="157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481BD789-95AD-8767-D27B-5DFB9D555A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259666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240F7C-5D1A-E04F-6E50-64C163A13AE9}"/>
                </a:ext>
              </a:extLst>
            </p:cNvPr>
            <p:cNvSpPr/>
            <p:nvPr/>
          </p:nvSpPr>
          <p:spPr>
            <a:xfrm>
              <a:off x="4462928" y="4301171"/>
              <a:ext cx="573742" cy="573742"/>
            </a:xfrm>
            <a:prstGeom prst="rect">
              <a:avLst/>
            </a:prstGeom>
            <a:solidFill>
              <a:srgbClr val="FFD8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653D9336-5949-0987-33B2-E8AC5D7AD0A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687423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40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74320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31694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90684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64426" y="2151529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503816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96599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61191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8128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5503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92877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4B386-9471-34B5-DE3C-888FEEC42E0D}"/>
              </a:ext>
            </a:extLst>
          </p:cNvPr>
          <p:cNvGrpSpPr/>
          <p:nvPr/>
        </p:nvGrpSpPr>
        <p:grpSpPr>
          <a:xfrm>
            <a:off x="4464426" y="3226350"/>
            <a:ext cx="1721226" cy="573742"/>
            <a:chOff x="2742451" y="3226350"/>
            <a:chExt cx="1721226" cy="573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CE7ECE-FBF3-A3AC-A181-B55B2B42B4E5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C3EA52-5347-7E4A-4AEA-9087F2D63C07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0B4B82-BCE1-1438-C0AE-5ED65FFAF281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316193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3756C-26C5-A278-21AD-AF080C083788}"/>
              </a:ext>
            </a:extLst>
          </p:cNvPr>
          <p:cNvSpPr/>
          <p:nvPr/>
        </p:nvSpPr>
        <p:spPr>
          <a:xfrm>
            <a:off x="388993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240F7C-5D1A-E04F-6E50-64C163A13AE9}"/>
              </a:ext>
            </a:extLst>
          </p:cNvPr>
          <p:cNvSpPr/>
          <p:nvPr/>
        </p:nvSpPr>
        <p:spPr>
          <a:xfrm>
            <a:off x="4462928" y="4301171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20DEB2-61DF-5BC5-8A8C-0D466134AFCB}"/>
              </a:ext>
            </a:extLst>
          </p:cNvPr>
          <p:cNvGrpSpPr/>
          <p:nvPr/>
        </p:nvGrpSpPr>
        <p:grpSpPr>
          <a:xfrm>
            <a:off x="4745737" y="2725271"/>
            <a:ext cx="1137709" cy="2149642"/>
            <a:chOff x="4745737" y="2725271"/>
            <a:chExt cx="1137709" cy="214964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46FBFE0-F8AE-275F-6BBF-BFAA0AE9BE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6173" y="2725271"/>
              <a:ext cx="749" cy="157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481BD789-95AD-8767-D27B-5DFB9D555A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08251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653D9336-5949-0987-33B2-E8AC5D7AD0A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45033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F77423-2214-B207-6A34-ED610488A879}"/>
                </a:ext>
              </a:extLst>
            </p:cNvPr>
            <p:cNvSpPr/>
            <p:nvPr/>
          </p:nvSpPr>
          <p:spPr>
            <a:xfrm>
              <a:off x="5037145" y="4301171"/>
              <a:ext cx="573742" cy="573742"/>
            </a:xfrm>
            <a:prstGeom prst="rect">
              <a:avLst/>
            </a:prstGeom>
            <a:solidFill>
              <a:srgbClr val="FF8A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7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74320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31694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90684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64426" y="2151529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503816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96599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61191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8128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5503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92877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4B386-9471-34B5-DE3C-888FEEC42E0D}"/>
              </a:ext>
            </a:extLst>
          </p:cNvPr>
          <p:cNvGrpSpPr/>
          <p:nvPr/>
        </p:nvGrpSpPr>
        <p:grpSpPr>
          <a:xfrm>
            <a:off x="5027798" y="3226350"/>
            <a:ext cx="1721226" cy="573742"/>
            <a:chOff x="2742451" y="3226350"/>
            <a:chExt cx="1721226" cy="573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CE7ECE-FBF3-A3AC-A181-B55B2B42B4E5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C3EA52-5347-7E4A-4AEA-9087F2D63C07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0B4B82-BCE1-1438-C0AE-5ED65FFAF281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316193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3756C-26C5-A278-21AD-AF080C083788}"/>
              </a:ext>
            </a:extLst>
          </p:cNvPr>
          <p:cNvSpPr/>
          <p:nvPr/>
        </p:nvSpPr>
        <p:spPr>
          <a:xfrm>
            <a:off x="388993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240F7C-5D1A-E04F-6E50-64C163A13AE9}"/>
              </a:ext>
            </a:extLst>
          </p:cNvPr>
          <p:cNvSpPr/>
          <p:nvPr/>
        </p:nvSpPr>
        <p:spPr>
          <a:xfrm>
            <a:off x="4462928" y="4301171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77423-2214-B207-6A34-ED610488A879}"/>
              </a:ext>
            </a:extLst>
          </p:cNvPr>
          <p:cNvSpPr/>
          <p:nvPr/>
        </p:nvSpPr>
        <p:spPr>
          <a:xfrm>
            <a:off x="503714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5D869C-E6D5-1CFE-CBC5-5F160669BEE7}"/>
              </a:ext>
            </a:extLst>
          </p:cNvPr>
          <p:cNvGrpSpPr/>
          <p:nvPr/>
        </p:nvGrpSpPr>
        <p:grpSpPr>
          <a:xfrm>
            <a:off x="5332310" y="2725272"/>
            <a:ext cx="1137709" cy="2149641"/>
            <a:chOff x="5332310" y="2725272"/>
            <a:chExt cx="1137709" cy="2149641"/>
          </a:xfrm>
        </p:grpSpPr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481BD789-95AD-8767-D27B-5DFB9D555A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4824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653D9336-5949-0987-33B2-E8AC5D7AD0A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831606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B8F7D3E-0ADC-8853-9468-D06A69025429}"/>
                </a:ext>
              </a:extLst>
            </p:cNvPr>
            <p:cNvSpPr/>
            <p:nvPr/>
          </p:nvSpPr>
          <p:spPr>
            <a:xfrm>
              <a:off x="5616678" y="4301171"/>
              <a:ext cx="573742" cy="573742"/>
            </a:xfrm>
            <a:prstGeom prst="rect">
              <a:avLst/>
            </a:prstGeom>
            <a:solidFill>
              <a:srgbClr val="FF8A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74320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31694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90684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64426" y="2151529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503816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96599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61191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8128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5503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92877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4B386-9471-34B5-DE3C-888FEEC42E0D}"/>
              </a:ext>
            </a:extLst>
          </p:cNvPr>
          <p:cNvGrpSpPr/>
          <p:nvPr/>
        </p:nvGrpSpPr>
        <p:grpSpPr>
          <a:xfrm>
            <a:off x="5609407" y="3226350"/>
            <a:ext cx="1721226" cy="573742"/>
            <a:chOff x="2742451" y="3226350"/>
            <a:chExt cx="1721226" cy="573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CE7ECE-FBF3-A3AC-A181-B55B2B42B4E5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C3EA52-5347-7E4A-4AEA-9087F2D63C07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0B4B82-BCE1-1438-C0AE-5ED65FFAF281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316193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3756C-26C5-A278-21AD-AF080C083788}"/>
              </a:ext>
            </a:extLst>
          </p:cNvPr>
          <p:cNvSpPr/>
          <p:nvPr/>
        </p:nvSpPr>
        <p:spPr>
          <a:xfrm>
            <a:off x="388993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240F7C-5D1A-E04F-6E50-64C163A13AE9}"/>
              </a:ext>
            </a:extLst>
          </p:cNvPr>
          <p:cNvSpPr/>
          <p:nvPr/>
        </p:nvSpPr>
        <p:spPr>
          <a:xfrm>
            <a:off x="4462928" y="4301171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77423-2214-B207-6A34-ED610488A879}"/>
              </a:ext>
            </a:extLst>
          </p:cNvPr>
          <p:cNvSpPr/>
          <p:nvPr/>
        </p:nvSpPr>
        <p:spPr>
          <a:xfrm>
            <a:off x="503714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8F7D3E-0ADC-8853-9468-D06A69025429}"/>
              </a:ext>
            </a:extLst>
          </p:cNvPr>
          <p:cNvSpPr/>
          <p:nvPr/>
        </p:nvSpPr>
        <p:spPr>
          <a:xfrm>
            <a:off x="5616678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-1.0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57209E-F926-3622-C5FB-648951A3914D}"/>
              </a:ext>
            </a:extLst>
          </p:cNvPr>
          <p:cNvGrpSpPr/>
          <p:nvPr/>
        </p:nvGrpSpPr>
        <p:grpSpPr>
          <a:xfrm>
            <a:off x="6190044" y="2725271"/>
            <a:ext cx="861362" cy="2149642"/>
            <a:chOff x="6190044" y="2725271"/>
            <a:chExt cx="861362" cy="2149642"/>
          </a:xfrm>
        </p:grpSpPr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481BD789-95AD-8767-D27B-5DFB9D555A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76211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032771A-2B1C-AA5C-27E9-EC6836C4D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0934" y="2725271"/>
              <a:ext cx="749" cy="157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3DDAAC-4AE6-C710-9914-F409EBC5717A}"/>
                </a:ext>
              </a:extLst>
            </p:cNvPr>
            <p:cNvSpPr/>
            <p:nvPr/>
          </p:nvSpPr>
          <p:spPr>
            <a:xfrm>
              <a:off x="6190044" y="4301171"/>
              <a:ext cx="573742" cy="573742"/>
            </a:xfrm>
            <a:prstGeom prst="rect">
              <a:avLst/>
            </a:prstGeom>
            <a:solidFill>
              <a:srgbClr val="FFD8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087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74320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31694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90684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64426" y="2151529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503816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96599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61191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8128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5503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92877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4B386-9471-34B5-DE3C-888FEEC42E0D}"/>
              </a:ext>
            </a:extLst>
          </p:cNvPr>
          <p:cNvGrpSpPr/>
          <p:nvPr/>
        </p:nvGrpSpPr>
        <p:grpSpPr>
          <a:xfrm>
            <a:off x="6196599" y="3226350"/>
            <a:ext cx="1721226" cy="573742"/>
            <a:chOff x="2742451" y="3226350"/>
            <a:chExt cx="1721226" cy="573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CE7ECE-FBF3-A3AC-A181-B55B2B42B4E5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C3EA52-5347-7E4A-4AEA-9087F2D63C07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0B4B82-BCE1-1438-C0AE-5ED65FFAF281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316193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3756C-26C5-A278-21AD-AF080C083788}"/>
              </a:ext>
            </a:extLst>
          </p:cNvPr>
          <p:cNvSpPr/>
          <p:nvPr/>
        </p:nvSpPr>
        <p:spPr>
          <a:xfrm>
            <a:off x="388993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240F7C-5D1A-E04F-6E50-64C163A13AE9}"/>
              </a:ext>
            </a:extLst>
          </p:cNvPr>
          <p:cNvSpPr/>
          <p:nvPr/>
        </p:nvSpPr>
        <p:spPr>
          <a:xfrm>
            <a:off x="4462928" y="4301171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77423-2214-B207-6A34-ED610488A879}"/>
              </a:ext>
            </a:extLst>
          </p:cNvPr>
          <p:cNvSpPr/>
          <p:nvPr/>
        </p:nvSpPr>
        <p:spPr>
          <a:xfrm>
            <a:off x="503714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8F7D3E-0ADC-8853-9468-D06A69025429}"/>
              </a:ext>
            </a:extLst>
          </p:cNvPr>
          <p:cNvSpPr/>
          <p:nvPr/>
        </p:nvSpPr>
        <p:spPr>
          <a:xfrm>
            <a:off x="5616678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-1.0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3DDAAC-4AE6-C710-9914-F409EBC5717A}"/>
              </a:ext>
            </a:extLst>
          </p:cNvPr>
          <p:cNvSpPr/>
          <p:nvPr/>
        </p:nvSpPr>
        <p:spPr>
          <a:xfrm>
            <a:off x="6190044" y="4301171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+0.5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52B9E5-FC34-8D82-D62B-05DF407FC8C4}"/>
              </a:ext>
            </a:extLst>
          </p:cNvPr>
          <p:cNvGrpSpPr/>
          <p:nvPr/>
        </p:nvGrpSpPr>
        <p:grpSpPr>
          <a:xfrm>
            <a:off x="6493668" y="2721025"/>
            <a:ext cx="843484" cy="2153888"/>
            <a:chOff x="6493668" y="2721025"/>
            <a:chExt cx="843484" cy="21538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032771A-2B1C-AA5C-27E9-EC6836C4D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1428" y="2725272"/>
              <a:ext cx="749" cy="157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16EF0CD5-4730-78BC-5FF0-32CF1BCA0E1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992964" y="3221729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CEB6D0-B180-D83A-C916-6DCB0DD1E560}"/>
                </a:ext>
              </a:extLst>
            </p:cNvPr>
            <p:cNvSpPr/>
            <p:nvPr/>
          </p:nvSpPr>
          <p:spPr>
            <a:xfrm>
              <a:off x="6763410" y="4301171"/>
              <a:ext cx="573742" cy="573742"/>
            </a:xfrm>
            <a:prstGeom prst="rect">
              <a:avLst/>
            </a:prstGeom>
            <a:solidFill>
              <a:srgbClr val="FFD8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0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BD048-8BF5-0437-9413-7186819CD0F7}"/>
              </a:ext>
            </a:extLst>
          </p:cNvPr>
          <p:cNvSpPr/>
          <p:nvPr/>
        </p:nvSpPr>
        <p:spPr>
          <a:xfrm>
            <a:off x="274320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3A-9A94-B90C-3BB5-FA997C1B8915}"/>
              </a:ext>
            </a:extLst>
          </p:cNvPr>
          <p:cNvSpPr/>
          <p:nvPr/>
        </p:nvSpPr>
        <p:spPr>
          <a:xfrm>
            <a:off x="331694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C735-7D3E-9963-91BD-786F6829DED0}"/>
              </a:ext>
            </a:extLst>
          </p:cNvPr>
          <p:cNvSpPr/>
          <p:nvPr/>
        </p:nvSpPr>
        <p:spPr>
          <a:xfrm>
            <a:off x="3890684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36BA7-B086-F454-1864-34A94DA1031B}"/>
              </a:ext>
            </a:extLst>
          </p:cNvPr>
          <p:cNvSpPr/>
          <p:nvPr/>
        </p:nvSpPr>
        <p:spPr>
          <a:xfrm>
            <a:off x="4464426" y="2151529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DD4DF-8893-D3F8-830A-A666CAD47C6C}"/>
              </a:ext>
            </a:extLst>
          </p:cNvPr>
          <p:cNvSpPr/>
          <p:nvPr/>
        </p:nvSpPr>
        <p:spPr>
          <a:xfrm>
            <a:off x="503816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A48BA-DF41-0F1E-508C-58FF1A824653}"/>
              </a:ext>
            </a:extLst>
          </p:cNvPr>
          <p:cNvSpPr/>
          <p:nvPr/>
        </p:nvSpPr>
        <p:spPr>
          <a:xfrm>
            <a:off x="6196599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3CE3E-D006-C1D1-8188-3CEF8DB55737}"/>
              </a:ext>
            </a:extLst>
          </p:cNvPr>
          <p:cNvSpPr/>
          <p:nvPr/>
        </p:nvSpPr>
        <p:spPr>
          <a:xfrm>
            <a:off x="561191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84B3D-391F-936A-9382-064FC62E8497}"/>
              </a:ext>
            </a:extLst>
          </p:cNvPr>
          <p:cNvSpPr/>
          <p:nvPr/>
        </p:nvSpPr>
        <p:spPr>
          <a:xfrm>
            <a:off x="6781288" y="2151529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21E52-73A2-D166-DF34-01BCE8B82DA3}"/>
              </a:ext>
            </a:extLst>
          </p:cNvPr>
          <p:cNvSpPr/>
          <p:nvPr/>
        </p:nvSpPr>
        <p:spPr>
          <a:xfrm>
            <a:off x="7355030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537C6-F377-4A7E-11BA-7D3D2CD1CB46}"/>
              </a:ext>
            </a:extLst>
          </p:cNvPr>
          <p:cNvSpPr/>
          <p:nvPr/>
        </p:nvSpPr>
        <p:spPr>
          <a:xfrm>
            <a:off x="7928772" y="2151529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4B386-9471-34B5-DE3C-888FEEC42E0D}"/>
              </a:ext>
            </a:extLst>
          </p:cNvPr>
          <p:cNvGrpSpPr/>
          <p:nvPr/>
        </p:nvGrpSpPr>
        <p:grpSpPr>
          <a:xfrm>
            <a:off x="6781288" y="3222103"/>
            <a:ext cx="1721226" cy="573742"/>
            <a:chOff x="2742451" y="3226350"/>
            <a:chExt cx="1721226" cy="573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CE7ECE-FBF3-A3AC-A181-B55B2B42B4E5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C3EA52-5347-7E4A-4AEA-9087F2D63C07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0B4B82-BCE1-1438-C0AE-5ED65FFAF281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6A67D0-5F6A-7D67-FB2C-9762F80C7AEC}"/>
              </a:ext>
            </a:extLst>
          </p:cNvPr>
          <p:cNvSpPr/>
          <p:nvPr/>
        </p:nvSpPr>
        <p:spPr>
          <a:xfrm>
            <a:off x="3316193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3756C-26C5-A278-21AD-AF080C083788}"/>
              </a:ext>
            </a:extLst>
          </p:cNvPr>
          <p:cNvSpPr/>
          <p:nvPr/>
        </p:nvSpPr>
        <p:spPr>
          <a:xfrm>
            <a:off x="388993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240F7C-5D1A-E04F-6E50-64C163A13AE9}"/>
              </a:ext>
            </a:extLst>
          </p:cNvPr>
          <p:cNvSpPr/>
          <p:nvPr/>
        </p:nvSpPr>
        <p:spPr>
          <a:xfrm>
            <a:off x="4462928" y="4301171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77423-2214-B207-6A34-ED610488A879}"/>
              </a:ext>
            </a:extLst>
          </p:cNvPr>
          <p:cNvSpPr/>
          <p:nvPr/>
        </p:nvSpPr>
        <p:spPr>
          <a:xfrm>
            <a:off x="5037145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8F7D3E-0ADC-8853-9468-D06A69025429}"/>
              </a:ext>
            </a:extLst>
          </p:cNvPr>
          <p:cNvSpPr/>
          <p:nvPr/>
        </p:nvSpPr>
        <p:spPr>
          <a:xfrm>
            <a:off x="5616678" y="43011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-1.0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3DDAAC-4AE6-C710-9914-F409EBC5717A}"/>
              </a:ext>
            </a:extLst>
          </p:cNvPr>
          <p:cNvSpPr/>
          <p:nvPr/>
        </p:nvSpPr>
        <p:spPr>
          <a:xfrm>
            <a:off x="6190044" y="4301171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+0.5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CEB6D0-B180-D83A-C916-6DCB0DD1E560}"/>
              </a:ext>
            </a:extLst>
          </p:cNvPr>
          <p:cNvSpPr/>
          <p:nvPr/>
        </p:nvSpPr>
        <p:spPr>
          <a:xfrm>
            <a:off x="6763410" y="4301171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+0.5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C7BF39-EDF9-9737-FE75-FFE026537E4D}"/>
              </a:ext>
            </a:extLst>
          </p:cNvPr>
          <p:cNvGrpSpPr/>
          <p:nvPr/>
        </p:nvGrpSpPr>
        <p:grpSpPr>
          <a:xfrm>
            <a:off x="7068159" y="2721025"/>
            <a:ext cx="844314" cy="2153888"/>
            <a:chOff x="7068159" y="2721025"/>
            <a:chExt cx="844314" cy="2153888"/>
          </a:xfrm>
        </p:grpSpPr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CF205485-C283-BD9D-3FE7-90C6BC92A52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567455" y="3221729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94F940-0D1F-E369-1C1D-AEA0ECF078A0}"/>
                </a:ext>
              </a:extLst>
            </p:cNvPr>
            <p:cNvSpPr/>
            <p:nvPr/>
          </p:nvSpPr>
          <p:spPr>
            <a:xfrm>
              <a:off x="7338731" y="4301171"/>
              <a:ext cx="573742" cy="573742"/>
            </a:xfrm>
            <a:prstGeom prst="rect">
              <a:avLst/>
            </a:prstGeom>
            <a:solidFill>
              <a:srgbClr val="FF8A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6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F11791-F825-687C-B4D8-3861E1F59645}"/>
              </a:ext>
            </a:extLst>
          </p:cNvPr>
          <p:cNvGrpSpPr/>
          <p:nvPr/>
        </p:nvGrpSpPr>
        <p:grpSpPr>
          <a:xfrm>
            <a:off x="256732" y="2627132"/>
            <a:ext cx="5759314" cy="573742"/>
            <a:chOff x="2743200" y="2151529"/>
            <a:chExt cx="5759314" cy="5737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5BD048-8BF5-0437-9413-7186819CD0F7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027D3A-9A94-B90C-3BB5-FA997C1B8915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C8C735-7D3E-9963-91BD-786F6829DED0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E36BA7-B086-F454-1864-34A94DA1031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7DD4DF-8893-D3F8-830A-A666CAD47C6C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6A48BA-DF41-0F1E-508C-58FF1A824653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83CE3E-D006-C1D1-8188-3CEF8DB55737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784B3D-391F-936A-9382-064FC62E8497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F21E52-73A2-D166-DF34-01BCE8B82DA3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5537C6-F377-4A7E-11BA-7D3D2CD1CB46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3E91E5-6DAF-457E-025B-2B7F0A6EECEB}"/>
              </a:ext>
            </a:extLst>
          </p:cNvPr>
          <p:cNvGrpSpPr/>
          <p:nvPr/>
        </p:nvGrpSpPr>
        <p:grpSpPr>
          <a:xfrm>
            <a:off x="256732" y="3200874"/>
            <a:ext cx="5759314" cy="573742"/>
            <a:chOff x="2743200" y="2151529"/>
            <a:chExt cx="5759314" cy="57374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566FA2-EA75-A6D7-89A6-B0782C4C2826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64A5908-66B9-95A7-21A2-ACD7A30D4A6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7C51C5-121C-3A89-6D40-CB541073E7E5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16BECE-34D4-EF44-D701-422A6E1F41E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CF1A80-AAD5-8252-EEBD-2D2D500D2D35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D907E5-1068-C606-947D-4BBCD7BE7BCF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76B5B6-FD8A-BC89-3C01-5C7E0F95FF7C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7727E0-A8F1-E68A-24B1-C623657F200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7126253-739D-29BE-7A85-6FC118F9AF3F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C2E100-A062-F8B8-44FC-5E346DD1A0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070698-18F9-8623-4055-3CE0C913EF90}"/>
              </a:ext>
            </a:extLst>
          </p:cNvPr>
          <p:cNvGrpSpPr/>
          <p:nvPr/>
        </p:nvGrpSpPr>
        <p:grpSpPr>
          <a:xfrm>
            <a:off x="256732" y="3767535"/>
            <a:ext cx="5759314" cy="573742"/>
            <a:chOff x="2743200" y="2151529"/>
            <a:chExt cx="5759314" cy="57374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137CB4-0E8D-D63D-B912-4D970BF20FDA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E86750-3413-921C-3ACA-1C000A2F1E77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5901A16-B06A-C3BC-30E7-DA8B43386161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43D608-F504-2064-3889-14AC83036D5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E00BBBC-35B4-6EA3-A6F1-1E3CCF30FA60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C3E7BB-E123-5F25-9119-D9C8C9C41F32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B79BDD-A9A2-B4AA-5BFB-D8721506812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63B892B-8AEB-158D-B503-D364162E4F8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D96950B-A5E6-386E-8A96-726161B05E01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348764-D1A3-FFA1-4532-47C2FD0753D2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A942E8-8838-2202-1EB6-6A33A9E40A7C}"/>
              </a:ext>
            </a:extLst>
          </p:cNvPr>
          <p:cNvGrpSpPr/>
          <p:nvPr/>
        </p:nvGrpSpPr>
        <p:grpSpPr>
          <a:xfrm>
            <a:off x="256732" y="4341277"/>
            <a:ext cx="5759314" cy="573742"/>
            <a:chOff x="2743200" y="2151529"/>
            <a:chExt cx="5759314" cy="57374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DC02C19-0843-26E0-8D38-CAAC469168BB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5CE2D0-87BA-B028-94DC-DF3DB6B72DDB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7541FCC-1B30-7C95-DBDD-EE3FE5E85579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F986026-E804-4362-E326-C00ED5F682D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AE688F-180A-6E72-6C09-AA31410DD5E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249244-7A31-4E1C-AC78-56CD7703287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4D3E6A0-4463-61A3-196C-97AB46E5BDB8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3835413-A447-097A-86EC-15D2208CDFF3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4F4104-0452-B31A-ACC6-C1C28BB1072D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7BB22A-6332-82EA-47ED-AC73A4086A2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987FD40-0F4C-398A-8A52-D4021431E1AE}"/>
              </a:ext>
            </a:extLst>
          </p:cNvPr>
          <p:cNvGrpSpPr/>
          <p:nvPr/>
        </p:nvGrpSpPr>
        <p:grpSpPr>
          <a:xfrm>
            <a:off x="256732" y="4915019"/>
            <a:ext cx="5759314" cy="573742"/>
            <a:chOff x="2743200" y="2151529"/>
            <a:chExt cx="5759314" cy="57374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BA80EFF-BD09-1017-01F7-AE67330202B0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B2C7ED1-331E-24AC-4B32-F239E6535CB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59CF1BD-4FC8-A1E2-E009-6F3888560BE7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1774E1F-5382-C9BE-BD46-5A6AD659086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A6709-6181-699F-6C01-DC275CB7C4CE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F7819C-37B0-4763-3152-983C00C19E0A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F4DBD9-1074-1E75-71A6-42A56084EEA4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CA84CDD-1306-F49B-98DC-4EC33CD4BB15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9BCD21-D98E-903A-7E50-B9488C7C23DE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6DC2A9-2E64-9EC7-D9C3-E3A22A976D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9C389F6-4A89-6EF1-26AD-202FB51575C1}"/>
              </a:ext>
            </a:extLst>
          </p:cNvPr>
          <p:cNvGrpSpPr/>
          <p:nvPr/>
        </p:nvGrpSpPr>
        <p:grpSpPr>
          <a:xfrm>
            <a:off x="256732" y="5488761"/>
            <a:ext cx="5759314" cy="573742"/>
            <a:chOff x="2743200" y="2151529"/>
            <a:chExt cx="5759314" cy="57374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E4413CD-138E-5E00-9B58-ED58C3BF277C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A6172F-D1C6-AD37-A940-8FC3C54B14D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F4107DF-93BD-5BB0-B3CA-0B1D75314B2A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5B902C-2D34-040E-FFDD-8F6770810DC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B50459A-2905-8525-E1E8-F5A9D8BA2B6A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5429FE3-5AC5-D49F-CF49-9D95A467F2DE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0272D8-4F9E-EE84-5644-AD9886984DF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B8F74C4-B182-7145-C221-72E19B1144F4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FC1EEF-9103-489F-20F3-3643ED8BC0A8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817D19B-4A90-F9A7-06C5-55665349AC88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1B9A5A-EBEB-E821-B370-8493D545EDAD}"/>
              </a:ext>
            </a:extLst>
          </p:cNvPr>
          <p:cNvGrpSpPr/>
          <p:nvPr/>
        </p:nvGrpSpPr>
        <p:grpSpPr>
          <a:xfrm>
            <a:off x="256732" y="6055422"/>
            <a:ext cx="5759314" cy="573742"/>
            <a:chOff x="2743200" y="2151529"/>
            <a:chExt cx="5759314" cy="57374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6B2114D-A9E5-E20B-014B-7F56A208E678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3271CD0-57A0-E363-E4B3-B903BA55E14E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E065DD0-EEA9-1736-76BA-977572E12992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C5F2B1E-4220-9BB1-275C-499DD5065969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3C83625-527C-6C57-2E8E-7177EB88DC0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DDFDA49-71F1-5CA4-9935-A15FE6C3368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27C9A91-FF2E-EE1A-5AAE-55BA8BAF1305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5255B7A-7E76-EFD4-B4D3-A078DFA879B6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4570123-703C-704A-6B1A-47E50241A855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23998A9-7B45-508A-B929-C241C6767224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FFD7BE9-7068-A76C-2D1E-305A63417DBB}"/>
              </a:ext>
            </a:extLst>
          </p:cNvPr>
          <p:cNvGrpSpPr/>
          <p:nvPr/>
        </p:nvGrpSpPr>
        <p:grpSpPr>
          <a:xfrm>
            <a:off x="1404216" y="2055872"/>
            <a:ext cx="6907625" cy="2855373"/>
            <a:chOff x="1404216" y="2055872"/>
            <a:chExt cx="6907625" cy="2855373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5E1ED47-3258-F4EC-BE14-ED8C201F9933}"/>
                </a:ext>
              </a:extLst>
            </p:cNvPr>
            <p:cNvSpPr/>
            <p:nvPr/>
          </p:nvSpPr>
          <p:spPr>
            <a:xfrm>
              <a:off x="7736397" y="3766595"/>
              <a:ext cx="573742" cy="573742"/>
            </a:xfrm>
            <a:prstGeom prst="rect">
              <a:avLst/>
            </a:prstGeom>
            <a:solidFill>
              <a:srgbClr val="FFEE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+3.0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226085D-B078-C347-0A1D-C0F0EFCB96AE}"/>
                </a:ext>
              </a:extLst>
            </p:cNvPr>
            <p:cNvSpPr/>
            <p:nvPr/>
          </p:nvSpPr>
          <p:spPr>
            <a:xfrm>
              <a:off x="1404216" y="3193793"/>
              <a:ext cx="1710279" cy="17174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3F48B08-9DAD-8DDF-7638-1FACA8AE06A0}"/>
                </a:ext>
              </a:extLst>
            </p:cNvPr>
            <p:cNvSpPr/>
            <p:nvPr/>
          </p:nvSpPr>
          <p:spPr>
            <a:xfrm>
              <a:off x="7731466" y="3774616"/>
              <a:ext cx="580375" cy="555339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AE9E2759-B5C8-1810-DE95-BDA9DDD049F8}"/>
                </a:ext>
              </a:extLst>
            </p:cNvPr>
            <p:cNvSpPr/>
            <p:nvPr/>
          </p:nvSpPr>
          <p:spPr>
            <a:xfrm>
              <a:off x="3136232" y="2055872"/>
              <a:ext cx="4531894" cy="1657875"/>
            </a:xfrm>
            <a:custGeom>
              <a:avLst/>
              <a:gdLst>
                <a:gd name="connsiteX0" fmla="*/ 0 w 4531894"/>
                <a:gd name="connsiteY0" fmla="*/ 1224739 h 1657875"/>
                <a:gd name="connsiteX1" fmla="*/ 2318084 w 4531894"/>
                <a:gd name="connsiteY1" fmla="*/ 5539 h 1657875"/>
                <a:gd name="connsiteX2" fmla="*/ 4531894 w 4531894"/>
                <a:gd name="connsiteY2" fmla="*/ 1657875 h 165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1894" h="1657875">
                  <a:moveTo>
                    <a:pt x="0" y="1224739"/>
                  </a:moveTo>
                  <a:cubicBezTo>
                    <a:pt x="781384" y="579044"/>
                    <a:pt x="1562768" y="-66650"/>
                    <a:pt x="2318084" y="5539"/>
                  </a:cubicBezTo>
                  <a:cubicBezTo>
                    <a:pt x="3073400" y="77728"/>
                    <a:pt x="3802647" y="867801"/>
                    <a:pt x="4531894" y="1657875"/>
                  </a:cubicBezTo>
                </a:path>
              </a:pathLst>
            </a:custGeom>
            <a:noFill/>
            <a:ln w="190500">
              <a:solidFill>
                <a:srgbClr val="FFC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32EA50E-697C-A427-BD52-C3F6660ADA59}"/>
              </a:ext>
            </a:extLst>
          </p:cNvPr>
          <p:cNvGrpSpPr/>
          <p:nvPr/>
        </p:nvGrpSpPr>
        <p:grpSpPr>
          <a:xfrm>
            <a:off x="6807513" y="1128134"/>
            <a:ext cx="1721226" cy="1721226"/>
            <a:chOff x="6204276" y="1037543"/>
            <a:chExt cx="1721226" cy="17212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F4B386-9471-34B5-DE3C-888FEEC42E0D}"/>
                </a:ext>
              </a:extLst>
            </p:cNvPr>
            <p:cNvGrpSpPr/>
            <p:nvPr/>
          </p:nvGrpSpPr>
          <p:grpSpPr>
            <a:xfrm>
              <a:off x="6204276" y="1037543"/>
              <a:ext cx="1721226" cy="573742"/>
              <a:chOff x="2742451" y="3226350"/>
              <a:chExt cx="1721226" cy="5737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CE7ECE-FBF3-A3AC-A181-B55B2B42B4E5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C3EA52-5347-7E4A-4AEA-9087F2D63C07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60B4B82-BCE1-1438-C0AE-5ED65FFAF281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BB7D8B1-6AE2-6149-8EF8-0414BE761685}"/>
                </a:ext>
              </a:extLst>
            </p:cNvPr>
            <p:cNvGrpSpPr/>
            <p:nvPr/>
          </p:nvGrpSpPr>
          <p:grpSpPr>
            <a:xfrm>
              <a:off x="6204276" y="1611285"/>
              <a:ext cx="1721226" cy="573742"/>
              <a:chOff x="2742451" y="3226350"/>
              <a:chExt cx="1721226" cy="573742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96A5055-802C-6149-E6EB-D77E9D2EECF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7842059-080E-4400-BCA5-0E11B91EE563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B85117C-EF85-8A9A-B62E-3CAE2860CEC2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659067B-3662-7481-BAA1-E5378F22A361}"/>
                </a:ext>
              </a:extLst>
            </p:cNvPr>
            <p:cNvGrpSpPr/>
            <p:nvPr/>
          </p:nvGrpSpPr>
          <p:grpSpPr>
            <a:xfrm>
              <a:off x="6204276" y="2185027"/>
              <a:ext cx="1721226" cy="573742"/>
              <a:chOff x="2742451" y="3226350"/>
              <a:chExt cx="1721226" cy="57374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1B9D8BA-8143-0026-F219-4A8517B8074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95C38BC-DA2B-23AA-3BF9-6D14768202DD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E19198F-34C1-253F-6D9C-6C53FD2436FB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1BCA4612-73F4-F874-FACF-4F1501FC6F36}"/>
              </a:ext>
            </a:extLst>
          </p:cNvPr>
          <p:cNvSpPr txBox="1"/>
          <p:nvPr/>
        </p:nvSpPr>
        <p:spPr>
          <a:xfrm>
            <a:off x="522749" y="1331495"/>
            <a:ext cx="3398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Two-dimensional case</a:t>
            </a:r>
          </a:p>
        </p:txBody>
      </p:sp>
    </p:spTree>
    <p:extLst>
      <p:ext uri="{BB962C8B-B14F-4D97-AF65-F5344CB8AC3E}">
        <p14:creationId xmlns:p14="http://schemas.microsoft.com/office/powerpoint/2010/main" val="11627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9592D7B-804C-C139-5F3D-5DBEB8AD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715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Our main question:</a:t>
            </a:r>
          </a:p>
          <a:p>
            <a:pPr marL="0" indent="0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>
                <a:solidFill>
                  <a:srgbClr val="7030A0"/>
                </a:solidFill>
              </a:rPr>
              <a:t>Now that we can learn a function....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r">
              <a:buNone/>
            </a:pPr>
            <a:r>
              <a:rPr lang="en-US" sz="4400" dirty="0">
                <a:solidFill>
                  <a:srgbClr val="7030A0"/>
                </a:solidFill>
              </a:rPr>
              <a:t>... what </a:t>
            </a:r>
            <a:r>
              <a:rPr lang="en-US" sz="4400" b="1" u="sng" dirty="0">
                <a:solidFill>
                  <a:srgbClr val="7030A0"/>
                </a:solidFill>
              </a:rPr>
              <a:t>kinds</a:t>
            </a:r>
            <a:r>
              <a:rPr lang="en-US" sz="4400" dirty="0">
                <a:solidFill>
                  <a:srgbClr val="7030A0"/>
                </a:solidFill>
              </a:rPr>
              <a:t> of functions should we learn?</a:t>
            </a:r>
          </a:p>
        </p:txBody>
      </p:sp>
    </p:spTree>
    <p:extLst>
      <p:ext uri="{BB962C8B-B14F-4D97-AF65-F5344CB8AC3E}">
        <p14:creationId xmlns:p14="http://schemas.microsoft.com/office/powerpoint/2010/main" val="1062000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B37C41B-92B0-2E30-52DC-6A7A4B32C1CD}"/>
              </a:ext>
            </a:extLst>
          </p:cNvPr>
          <p:cNvGrpSpPr/>
          <p:nvPr/>
        </p:nvGrpSpPr>
        <p:grpSpPr>
          <a:xfrm>
            <a:off x="6589788" y="3190019"/>
            <a:ext cx="4596280" cy="2864936"/>
            <a:chOff x="6589788" y="3190019"/>
            <a:chExt cx="4596280" cy="286493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567A33-59BA-2EB4-82F1-4A14AB90F09B}"/>
                </a:ext>
              </a:extLst>
            </p:cNvPr>
            <p:cNvGrpSpPr/>
            <p:nvPr/>
          </p:nvGrpSpPr>
          <p:grpSpPr>
            <a:xfrm>
              <a:off x="6589788" y="3767535"/>
              <a:ext cx="4596280" cy="573742"/>
              <a:chOff x="3316193" y="4301171"/>
              <a:chExt cx="4596280" cy="57374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6A67D0-5F6A-7D67-FB2C-9762F80C7AEC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273756C-26C5-A278-21AD-AF080C083788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240F7C-5D1A-E04F-6E50-64C163A13AE9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EEF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+3.0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F77423-2214-B207-6A34-ED610488A879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B8F7D3E-0ADC-8853-9468-D06A69025429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-3.0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3DDAAC-4AE6-C710-9914-F409EBC5717A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ECEB6D0-B180-D83A-C916-6DCB0DD1E560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94F940-0D1F-E369-1C1D-AEA0ECF078A0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35CF383-D621-5E14-0D0F-495F5F8528E7}"/>
                </a:ext>
              </a:extLst>
            </p:cNvPr>
            <p:cNvGrpSpPr/>
            <p:nvPr/>
          </p:nvGrpSpPr>
          <p:grpSpPr>
            <a:xfrm>
              <a:off x="6589788" y="3190019"/>
              <a:ext cx="4596280" cy="573742"/>
              <a:chOff x="3316193" y="4301171"/>
              <a:chExt cx="4596280" cy="573742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4E6C7A0-4BE4-140E-DF69-3AC62918E0A0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7322652-E8B9-A4AE-617D-B6CEBA80BBDD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5874C1E-F53E-195B-64F0-CE3FC9B96ADA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EEF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+3.0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219DAE52-C419-E4DA-E15E-78D017C88D40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ADFD5B-FD11-7A8D-8380-7288AB6DA7DD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-3.0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90A03F1-CA4D-C9BA-CC89-29F60F7718DC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AB72182-88A5-5B6D-1102-9A35EE25B28A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32AC1F0-8126-6409-6FBD-D3B128AC802E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61BFCE1-4436-A153-B6E7-E3245B274754}"/>
                </a:ext>
              </a:extLst>
            </p:cNvPr>
            <p:cNvGrpSpPr/>
            <p:nvPr/>
          </p:nvGrpSpPr>
          <p:grpSpPr>
            <a:xfrm>
              <a:off x="6589788" y="4915019"/>
              <a:ext cx="4596280" cy="573742"/>
              <a:chOff x="3316193" y="4301171"/>
              <a:chExt cx="4596280" cy="573742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C0BE3A7-42CA-D275-12D2-36EB5BFD95FE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9647FD-8AA9-F95A-FAF1-359F8358C32F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72E3F3-2AE4-4CA7-5CF5-2C4BD3600830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EEF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+3.0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A40FD9D-9300-EC57-36F1-ED4A03EAE4FC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EED146B5-E34E-EA1F-87A0-4ECFC46902F0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-3.0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EFECE72-828A-2527-AB9F-E7051A97CF74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2C4E985-0368-E724-9887-78B5530DCD42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C098A6D3-474F-12C1-8DC9-5C35CF0D1554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69FF1D1-47DE-B50C-0B31-FE6BE8F956BB}"/>
                </a:ext>
              </a:extLst>
            </p:cNvPr>
            <p:cNvGrpSpPr/>
            <p:nvPr/>
          </p:nvGrpSpPr>
          <p:grpSpPr>
            <a:xfrm>
              <a:off x="6589788" y="4337503"/>
              <a:ext cx="4596280" cy="573742"/>
              <a:chOff x="3316193" y="4301171"/>
              <a:chExt cx="4596280" cy="573742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DE7DA42-FAF3-6CF7-D5B2-90A1E9C3AD97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65CD3C0B-F92E-0A93-4F84-835BE04D9409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05041C5-692E-26BC-4263-9EFA72C949A8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EEF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+3.0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69D42EA-32DE-02D1-C004-570C8FE515B8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CBDE743-2A5D-C45B-DA73-905CE6FDD56D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-3.0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29E2DF98-172D-0AF4-77AF-50662BDAB880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5D042A9-FF2F-C6FB-04CD-8A12113186EA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968C563-70FD-CBD8-1450-A2FD1543A870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15A6590-593D-DEF3-BD48-4BACB94BBDF7}"/>
                </a:ext>
              </a:extLst>
            </p:cNvPr>
            <p:cNvGrpSpPr/>
            <p:nvPr/>
          </p:nvGrpSpPr>
          <p:grpSpPr>
            <a:xfrm>
              <a:off x="6589788" y="5481213"/>
              <a:ext cx="4596280" cy="573742"/>
              <a:chOff x="3316193" y="4301171"/>
              <a:chExt cx="4596280" cy="573742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B036932-3220-6C71-32EB-878D3C5097DC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16CC730-5D44-16D7-E289-1847BBFDBCEB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884E6FA-7C80-F314-B891-3A3142A9F60C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EEF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+3.0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BDB5942-4485-AD32-13AB-3BFD72410798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7D92FB0-E7D9-835A-714D-E42EEF37A336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-1.0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53679D7-3397-767A-0D72-429E13AD315A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95BF000-1018-FB7B-A8B3-436FDE9B0292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D8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59209D0-251F-1F22-86E6-95BF1F988C67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-1.5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F11791-F825-687C-B4D8-3861E1F59645}"/>
              </a:ext>
            </a:extLst>
          </p:cNvPr>
          <p:cNvGrpSpPr/>
          <p:nvPr/>
        </p:nvGrpSpPr>
        <p:grpSpPr>
          <a:xfrm>
            <a:off x="256732" y="2627132"/>
            <a:ext cx="5759314" cy="573742"/>
            <a:chOff x="2743200" y="2151529"/>
            <a:chExt cx="5759314" cy="5737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5BD048-8BF5-0437-9413-7186819CD0F7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027D3A-9A94-B90C-3BB5-FA997C1B8915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C8C735-7D3E-9963-91BD-786F6829DED0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E36BA7-B086-F454-1864-34A94DA1031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7DD4DF-8893-D3F8-830A-A666CAD47C6C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6A48BA-DF41-0F1E-508C-58FF1A824653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83CE3E-D006-C1D1-8188-3CEF8DB55737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784B3D-391F-936A-9382-064FC62E8497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F21E52-73A2-D166-DF34-01BCE8B82DA3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5537C6-F377-4A7E-11BA-7D3D2CD1CB46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3E91E5-6DAF-457E-025B-2B7F0A6EECEB}"/>
              </a:ext>
            </a:extLst>
          </p:cNvPr>
          <p:cNvGrpSpPr/>
          <p:nvPr/>
        </p:nvGrpSpPr>
        <p:grpSpPr>
          <a:xfrm>
            <a:off x="256732" y="3200874"/>
            <a:ext cx="5759314" cy="573742"/>
            <a:chOff x="2743200" y="2151529"/>
            <a:chExt cx="5759314" cy="57374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566FA2-EA75-A6D7-89A6-B0782C4C2826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64A5908-66B9-95A7-21A2-ACD7A30D4A6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7C51C5-121C-3A89-6D40-CB541073E7E5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16BECE-34D4-EF44-D701-422A6E1F41E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CF1A80-AAD5-8252-EEBD-2D2D500D2D35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D907E5-1068-C606-947D-4BBCD7BE7BCF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76B5B6-FD8A-BC89-3C01-5C7E0F95FF7C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7727E0-A8F1-E68A-24B1-C623657F200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7126253-739D-29BE-7A85-6FC118F9AF3F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C2E100-A062-F8B8-44FC-5E346DD1A0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070698-18F9-8623-4055-3CE0C913EF90}"/>
              </a:ext>
            </a:extLst>
          </p:cNvPr>
          <p:cNvGrpSpPr/>
          <p:nvPr/>
        </p:nvGrpSpPr>
        <p:grpSpPr>
          <a:xfrm>
            <a:off x="256732" y="3767535"/>
            <a:ext cx="5759314" cy="573742"/>
            <a:chOff x="2743200" y="2151529"/>
            <a:chExt cx="5759314" cy="57374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137CB4-0E8D-D63D-B912-4D970BF20FDA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E86750-3413-921C-3ACA-1C000A2F1E77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5901A16-B06A-C3BC-30E7-DA8B43386161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43D608-F504-2064-3889-14AC83036D5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E00BBBC-35B4-6EA3-A6F1-1E3CCF30FA60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C3E7BB-E123-5F25-9119-D9C8C9C41F32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B79BDD-A9A2-B4AA-5BFB-D8721506812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63B892B-8AEB-158D-B503-D364162E4F8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D96950B-A5E6-386E-8A96-726161B05E01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348764-D1A3-FFA1-4532-47C2FD0753D2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A942E8-8838-2202-1EB6-6A33A9E40A7C}"/>
              </a:ext>
            </a:extLst>
          </p:cNvPr>
          <p:cNvGrpSpPr/>
          <p:nvPr/>
        </p:nvGrpSpPr>
        <p:grpSpPr>
          <a:xfrm>
            <a:off x="256732" y="4341277"/>
            <a:ext cx="5759314" cy="573742"/>
            <a:chOff x="2743200" y="2151529"/>
            <a:chExt cx="5759314" cy="57374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DC02C19-0843-26E0-8D38-CAAC469168BB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5CE2D0-87BA-B028-94DC-DF3DB6B72DDB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7541FCC-1B30-7C95-DBDD-EE3FE5E85579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F986026-E804-4362-E326-C00ED5F682D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AE688F-180A-6E72-6C09-AA31410DD5E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249244-7A31-4E1C-AC78-56CD7703287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4D3E6A0-4463-61A3-196C-97AB46E5BDB8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3835413-A447-097A-86EC-15D2208CDFF3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4F4104-0452-B31A-ACC6-C1C28BB1072D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7BB22A-6332-82EA-47ED-AC73A4086A2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987FD40-0F4C-398A-8A52-D4021431E1AE}"/>
              </a:ext>
            </a:extLst>
          </p:cNvPr>
          <p:cNvGrpSpPr/>
          <p:nvPr/>
        </p:nvGrpSpPr>
        <p:grpSpPr>
          <a:xfrm>
            <a:off x="256732" y="4915019"/>
            <a:ext cx="5759314" cy="573742"/>
            <a:chOff x="2743200" y="2151529"/>
            <a:chExt cx="5759314" cy="57374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BA80EFF-BD09-1017-01F7-AE67330202B0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B2C7ED1-331E-24AC-4B32-F239E6535CB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59CF1BD-4FC8-A1E2-E009-6F3888560BE7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1774E1F-5382-C9BE-BD46-5A6AD659086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A6709-6181-699F-6C01-DC275CB7C4CE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F7819C-37B0-4763-3152-983C00C19E0A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F4DBD9-1074-1E75-71A6-42A56084EEA4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CA84CDD-1306-F49B-98DC-4EC33CD4BB15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9BCD21-D98E-903A-7E50-B9488C7C23DE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6DC2A9-2E64-9EC7-D9C3-E3A22A976D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9C389F6-4A89-6EF1-26AD-202FB51575C1}"/>
              </a:ext>
            </a:extLst>
          </p:cNvPr>
          <p:cNvGrpSpPr/>
          <p:nvPr/>
        </p:nvGrpSpPr>
        <p:grpSpPr>
          <a:xfrm>
            <a:off x="256732" y="5488761"/>
            <a:ext cx="5759314" cy="573742"/>
            <a:chOff x="2743200" y="2151529"/>
            <a:chExt cx="5759314" cy="57374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E4413CD-138E-5E00-9B58-ED58C3BF277C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A6172F-D1C6-AD37-A940-8FC3C54B14D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F4107DF-93BD-5BB0-B3CA-0B1D75314B2A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5B902C-2D34-040E-FFDD-8F6770810DC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B50459A-2905-8525-E1E8-F5A9D8BA2B6A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5429FE3-5AC5-D49F-CF49-9D95A467F2DE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0272D8-4F9E-EE84-5644-AD9886984DF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B8F74C4-B182-7145-C221-72E19B1144F4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FC1EEF-9103-489F-20F3-3643ED8BC0A8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817D19B-4A90-F9A7-06C5-55665349AC88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1B9A5A-EBEB-E821-B370-8493D545EDAD}"/>
              </a:ext>
            </a:extLst>
          </p:cNvPr>
          <p:cNvGrpSpPr/>
          <p:nvPr/>
        </p:nvGrpSpPr>
        <p:grpSpPr>
          <a:xfrm>
            <a:off x="256732" y="6055422"/>
            <a:ext cx="5759314" cy="573742"/>
            <a:chOff x="2743200" y="2151529"/>
            <a:chExt cx="5759314" cy="57374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6B2114D-A9E5-E20B-014B-7F56A208E678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3271CD0-57A0-E363-E4B3-B903BA55E14E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E065DD0-EEA9-1736-76BA-977572E12992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C5F2B1E-4220-9BB1-275C-499DD5065969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3C83625-527C-6C57-2E8E-7177EB88DC0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DDFDA49-71F1-5CA4-9935-A15FE6C3368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27C9A91-FF2E-EE1A-5AAE-55BA8BAF1305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5255B7A-7E76-EFD4-B4D3-A078DFA879B6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4570123-703C-704A-6B1A-47E50241A855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23998A9-7B45-508A-B929-C241C6767224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FFD7BE9-7068-A76C-2D1E-305A63417DBB}"/>
              </a:ext>
            </a:extLst>
          </p:cNvPr>
          <p:cNvGrpSpPr/>
          <p:nvPr/>
        </p:nvGrpSpPr>
        <p:grpSpPr>
          <a:xfrm>
            <a:off x="4294820" y="3763761"/>
            <a:ext cx="6907625" cy="2855373"/>
            <a:chOff x="1404216" y="2055872"/>
            <a:chExt cx="6907625" cy="2855373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226085D-B078-C347-0A1D-C0F0EFCB96AE}"/>
                </a:ext>
              </a:extLst>
            </p:cNvPr>
            <p:cNvSpPr/>
            <p:nvPr/>
          </p:nvSpPr>
          <p:spPr>
            <a:xfrm>
              <a:off x="1404216" y="3193793"/>
              <a:ext cx="1710279" cy="17174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3F48B08-9DAD-8DDF-7638-1FACA8AE06A0}"/>
                </a:ext>
              </a:extLst>
            </p:cNvPr>
            <p:cNvSpPr/>
            <p:nvPr/>
          </p:nvSpPr>
          <p:spPr>
            <a:xfrm>
              <a:off x="7731466" y="3774616"/>
              <a:ext cx="580375" cy="555339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AE9E2759-B5C8-1810-DE95-BDA9DDD049F8}"/>
                </a:ext>
              </a:extLst>
            </p:cNvPr>
            <p:cNvSpPr/>
            <p:nvPr/>
          </p:nvSpPr>
          <p:spPr>
            <a:xfrm>
              <a:off x="3136232" y="2055872"/>
              <a:ext cx="4531894" cy="1657875"/>
            </a:xfrm>
            <a:custGeom>
              <a:avLst/>
              <a:gdLst>
                <a:gd name="connsiteX0" fmla="*/ 0 w 4531894"/>
                <a:gd name="connsiteY0" fmla="*/ 1224739 h 1657875"/>
                <a:gd name="connsiteX1" fmla="*/ 2318084 w 4531894"/>
                <a:gd name="connsiteY1" fmla="*/ 5539 h 1657875"/>
                <a:gd name="connsiteX2" fmla="*/ 4531894 w 4531894"/>
                <a:gd name="connsiteY2" fmla="*/ 1657875 h 165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1894" h="1657875">
                  <a:moveTo>
                    <a:pt x="0" y="1224739"/>
                  </a:moveTo>
                  <a:cubicBezTo>
                    <a:pt x="781384" y="579044"/>
                    <a:pt x="1562768" y="-66650"/>
                    <a:pt x="2318084" y="5539"/>
                  </a:cubicBezTo>
                  <a:cubicBezTo>
                    <a:pt x="3073400" y="77728"/>
                    <a:pt x="3802647" y="867801"/>
                    <a:pt x="4531894" y="1657875"/>
                  </a:cubicBezTo>
                </a:path>
              </a:pathLst>
            </a:custGeom>
            <a:noFill/>
            <a:ln w="190500">
              <a:solidFill>
                <a:srgbClr val="FFC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32EA50E-697C-A427-BD52-C3F6660ADA59}"/>
              </a:ext>
            </a:extLst>
          </p:cNvPr>
          <p:cNvGrpSpPr/>
          <p:nvPr/>
        </p:nvGrpSpPr>
        <p:grpSpPr>
          <a:xfrm>
            <a:off x="6807513" y="1128134"/>
            <a:ext cx="1721226" cy="1721226"/>
            <a:chOff x="6204276" y="1037543"/>
            <a:chExt cx="1721226" cy="17212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F4B386-9471-34B5-DE3C-888FEEC42E0D}"/>
                </a:ext>
              </a:extLst>
            </p:cNvPr>
            <p:cNvGrpSpPr/>
            <p:nvPr/>
          </p:nvGrpSpPr>
          <p:grpSpPr>
            <a:xfrm>
              <a:off x="6204276" y="1037543"/>
              <a:ext cx="1721226" cy="573742"/>
              <a:chOff x="2742451" y="3226350"/>
              <a:chExt cx="1721226" cy="5737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CE7ECE-FBF3-A3AC-A181-B55B2B42B4E5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C3EA52-5347-7E4A-4AEA-9087F2D63C07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60B4B82-BCE1-1438-C0AE-5ED65FFAF281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BB7D8B1-6AE2-6149-8EF8-0414BE761685}"/>
                </a:ext>
              </a:extLst>
            </p:cNvPr>
            <p:cNvGrpSpPr/>
            <p:nvPr/>
          </p:nvGrpSpPr>
          <p:grpSpPr>
            <a:xfrm>
              <a:off x="6204276" y="1611285"/>
              <a:ext cx="1721226" cy="573742"/>
              <a:chOff x="2742451" y="3226350"/>
              <a:chExt cx="1721226" cy="573742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96A5055-802C-6149-E6EB-D77E9D2EECF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7842059-080E-4400-BCA5-0E11B91EE563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B85117C-EF85-8A9A-B62E-3CAE2860CEC2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659067B-3662-7481-BAA1-E5378F22A361}"/>
                </a:ext>
              </a:extLst>
            </p:cNvPr>
            <p:cNvGrpSpPr/>
            <p:nvPr/>
          </p:nvGrpSpPr>
          <p:grpSpPr>
            <a:xfrm>
              <a:off x="6204276" y="2185027"/>
              <a:ext cx="1721226" cy="573742"/>
              <a:chOff x="2742451" y="3226350"/>
              <a:chExt cx="1721226" cy="57374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1B9D8BA-8143-0026-F219-4A8517B8074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95C38BC-DA2B-23AA-3BF9-6D14768202DD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E19198F-34C1-253F-6D9C-6C53FD2436FB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1BCA4612-73F4-F874-FACF-4F1501FC6F36}"/>
              </a:ext>
            </a:extLst>
          </p:cNvPr>
          <p:cNvSpPr txBox="1"/>
          <p:nvPr/>
        </p:nvSpPr>
        <p:spPr>
          <a:xfrm>
            <a:off x="522749" y="1331495"/>
            <a:ext cx="3398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Two-dimensional case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CD5645-8775-28DA-E80A-7126D4640FD9}"/>
              </a:ext>
            </a:extLst>
          </p:cNvPr>
          <p:cNvSpPr txBox="1"/>
          <p:nvPr/>
        </p:nvSpPr>
        <p:spPr>
          <a:xfrm>
            <a:off x="8960686" y="1465927"/>
            <a:ext cx="1874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Vertical</a:t>
            </a:r>
            <a:br>
              <a:rPr lang="en-US" sz="2800" dirty="0"/>
            </a:br>
            <a:r>
              <a:rPr lang="en-US" sz="2800" dirty="0"/>
              <a:t>edge-finder</a:t>
            </a:r>
          </a:p>
        </p:txBody>
      </p:sp>
    </p:spTree>
    <p:extLst>
      <p:ext uri="{BB962C8B-B14F-4D97-AF65-F5344CB8AC3E}">
        <p14:creationId xmlns:p14="http://schemas.microsoft.com/office/powerpoint/2010/main" val="4183495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F11791-F825-687C-B4D8-3861E1F59645}"/>
              </a:ext>
            </a:extLst>
          </p:cNvPr>
          <p:cNvGrpSpPr/>
          <p:nvPr/>
        </p:nvGrpSpPr>
        <p:grpSpPr>
          <a:xfrm>
            <a:off x="256732" y="2627132"/>
            <a:ext cx="5759314" cy="573742"/>
            <a:chOff x="2743200" y="2151529"/>
            <a:chExt cx="5759314" cy="5737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5BD048-8BF5-0437-9413-7186819CD0F7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027D3A-9A94-B90C-3BB5-FA997C1B8915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C8C735-7D3E-9963-91BD-786F6829DED0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E36BA7-B086-F454-1864-34A94DA1031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7DD4DF-8893-D3F8-830A-A666CAD47C6C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6A48BA-DF41-0F1E-508C-58FF1A824653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83CE3E-D006-C1D1-8188-3CEF8DB55737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784B3D-391F-936A-9382-064FC62E8497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F21E52-73A2-D166-DF34-01BCE8B82DA3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5537C6-F377-4A7E-11BA-7D3D2CD1CB46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3E91E5-6DAF-457E-025B-2B7F0A6EECEB}"/>
              </a:ext>
            </a:extLst>
          </p:cNvPr>
          <p:cNvGrpSpPr/>
          <p:nvPr/>
        </p:nvGrpSpPr>
        <p:grpSpPr>
          <a:xfrm>
            <a:off x="256732" y="3200874"/>
            <a:ext cx="5759314" cy="573742"/>
            <a:chOff x="2743200" y="2151529"/>
            <a:chExt cx="5759314" cy="57374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566FA2-EA75-A6D7-89A6-B0782C4C2826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64A5908-66B9-95A7-21A2-ACD7A30D4A6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7C51C5-121C-3A89-6D40-CB541073E7E5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16BECE-34D4-EF44-D701-422A6E1F41E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CF1A80-AAD5-8252-EEBD-2D2D500D2D35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D907E5-1068-C606-947D-4BBCD7BE7BCF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76B5B6-FD8A-BC89-3C01-5C7E0F95FF7C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7727E0-A8F1-E68A-24B1-C623657F200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7126253-739D-29BE-7A85-6FC118F9AF3F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C2E100-A062-F8B8-44FC-5E346DD1A0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070698-18F9-8623-4055-3CE0C913EF90}"/>
              </a:ext>
            </a:extLst>
          </p:cNvPr>
          <p:cNvGrpSpPr/>
          <p:nvPr/>
        </p:nvGrpSpPr>
        <p:grpSpPr>
          <a:xfrm>
            <a:off x="256732" y="3767535"/>
            <a:ext cx="5759314" cy="573742"/>
            <a:chOff x="2743200" y="2151529"/>
            <a:chExt cx="5759314" cy="57374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137CB4-0E8D-D63D-B912-4D970BF20FDA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E86750-3413-921C-3ACA-1C000A2F1E77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5901A16-B06A-C3BC-30E7-DA8B43386161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43D608-F504-2064-3889-14AC83036D5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E00BBBC-35B4-6EA3-A6F1-1E3CCF30FA60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C3E7BB-E123-5F25-9119-D9C8C9C41F32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B79BDD-A9A2-B4AA-5BFB-D8721506812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63B892B-8AEB-158D-B503-D364162E4F8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D96950B-A5E6-386E-8A96-726161B05E01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348764-D1A3-FFA1-4532-47C2FD0753D2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A942E8-8838-2202-1EB6-6A33A9E40A7C}"/>
              </a:ext>
            </a:extLst>
          </p:cNvPr>
          <p:cNvGrpSpPr/>
          <p:nvPr/>
        </p:nvGrpSpPr>
        <p:grpSpPr>
          <a:xfrm>
            <a:off x="256732" y="4341277"/>
            <a:ext cx="5759314" cy="573742"/>
            <a:chOff x="2743200" y="2151529"/>
            <a:chExt cx="5759314" cy="57374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DC02C19-0843-26E0-8D38-CAAC469168BB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5CE2D0-87BA-B028-94DC-DF3DB6B72DDB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7541FCC-1B30-7C95-DBDD-EE3FE5E85579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F986026-E804-4362-E326-C00ED5F682D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AE688F-180A-6E72-6C09-AA31410DD5E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249244-7A31-4E1C-AC78-56CD7703287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4D3E6A0-4463-61A3-196C-97AB46E5BDB8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3835413-A447-097A-86EC-15D2208CDFF3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4F4104-0452-B31A-ACC6-C1C28BB1072D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7BB22A-6332-82EA-47ED-AC73A4086A2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987FD40-0F4C-398A-8A52-D4021431E1AE}"/>
              </a:ext>
            </a:extLst>
          </p:cNvPr>
          <p:cNvGrpSpPr/>
          <p:nvPr/>
        </p:nvGrpSpPr>
        <p:grpSpPr>
          <a:xfrm>
            <a:off x="256732" y="4915019"/>
            <a:ext cx="5759314" cy="573742"/>
            <a:chOff x="2743200" y="2151529"/>
            <a:chExt cx="5759314" cy="57374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BA80EFF-BD09-1017-01F7-AE67330202B0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B2C7ED1-331E-24AC-4B32-F239E6535CB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59CF1BD-4FC8-A1E2-E009-6F3888560BE7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1774E1F-5382-C9BE-BD46-5A6AD659086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A6709-6181-699F-6C01-DC275CB7C4CE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F7819C-37B0-4763-3152-983C00C19E0A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F4DBD9-1074-1E75-71A6-42A56084EEA4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CA84CDD-1306-F49B-98DC-4EC33CD4BB15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9BCD21-D98E-903A-7E50-B9488C7C23DE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6DC2A9-2E64-9EC7-D9C3-E3A22A976D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9C389F6-4A89-6EF1-26AD-202FB51575C1}"/>
              </a:ext>
            </a:extLst>
          </p:cNvPr>
          <p:cNvGrpSpPr/>
          <p:nvPr/>
        </p:nvGrpSpPr>
        <p:grpSpPr>
          <a:xfrm>
            <a:off x="256732" y="5488761"/>
            <a:ext cx="5759314" cy="573742"/>
            <a:chOff x="2743200" y="2151529"/>
            <a:chExt cx="5759314" cy="57374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E4413CD-138E-5E00-9B58-ED58C3BF277C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A6172F-D1C6-AD37-A940-8FC3C54B14D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F4107DF-93BD-5BB0-B3CA-0B1D75314B2A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5B902C-2D34-040E-FFDD-8F6770810DC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B50459A-2905-8525-E1E8-F5A9D8BA2B6A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5429FE3-5AC5-D49F-CF49-9D95A467F2DE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0272D8-4F9E-EE84-5644-AD9886984DF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B8F74C4-B182-7145-C221-72E19B1144F4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FC1EEF-9103-489F-20F3-3643ED8BC0A8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817D19B-4A90-F9A7-06C5-55665349AC88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1B9A5A-EBEB-E821-B370-8493D545EDAD}"/>
              </a:ext>
            </a:extLst>
          </p:cNvPr>
          <p:cNvGrpSpPr/>
          <p:nvPr/>
        </p:nvGrpSpPr>
        <p:grpSpPr>
          <a:xfrm>
            <a:off x="256732" y="6055422"/>
            <a:ext cx="5759314" cy="573742"/>
            <a:chOff x="2743200" y="2151529"/>
            <a:chExt cx="5759314" cy="57374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6B2114D-A9E5-E20B-014B-7F56A208E678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3271CD0-57A0-E363-E4B3-B903BA55E14E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E065DD0-EEA9-1736-76BA-977572E12992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C5F2B1E-4220-9BB1-275C-499DD5065969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3C83625-527C-6C57-2E8E-7177EB88DC0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DDFDA49-71F1-5CA4-9935-A15FE6C3368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27C9A91-FF2E-EE1A-5AAE-55BA8BAF1305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5255B7A-7E76-EFD4-B4D3-A078DFA879B6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4570123-703C-704A-6B1A-47E50241A855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23998A9-7B45-508A-B929-C241C6767224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5CC303-8641-6B58-1F28-CF90C304A723}"/>
              </a:ext>
            </a:extLst>
          </p:cNvPr>
          <p:cNvGrpSpPr/>
          <p:nvPr/>
        </p:nvGrpSpPr>
        <p:grpSpPr>
          <a:xfrm>
            <a:off x="1404216" y="2055872"/>
            <a:ext cx="6907625" cy="2855373"/>
            <a:chOff x="1404216" y="2055872"/>
            <a:chExt cx="6907625" cy="285537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33AC83-0CCE-F5D7-517D-CD14DD105069}"/>
                </a:ext>
              </a:extLst>
            </p:cNvPr>
            <p:cNvSpPr/>
            <p:nvPr/>
          </p:nvSpPr>
          <p:spPr>
            <a:xfrm>
              <a:off x="7736397" y="3767535"/>
              <a:ext cx="573742" cy="573742"/>
            </a:xfrm>
            <a:prstGeom prst="rect">
              <a:avLst/>
            </a:prstGeom>
            <a:solidFill>
              <a:srgbClr val="FF8A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0.0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226085D-B078-C347-0A1D-C0F0EFCB96AE}"/>
                </a:ext>
              </a:extLst>
            </p:cNvPr>
            <p:cNvSpPr/>
            <p:nvPr/>
          </p:nvSpPr>
          <p:spPr>
            <a:xfrm>
              <a:off x="1404216" y="3193793"/>
              <a:ext cx="1710279" cy="17174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3F48B08-9DAD-8DDF-7638-1FACA8AE06A0}"/>
                </a:ext>
              </a:extLst>
            </p:cNvPr>
            <p:cNvSpPr/>
            <p:nvPr/>
          </p:nvSpPr>
          <p:spPr>
            <a:xfrm>
              <a:off x="7731466" y="3774616"/>
              <a:ext cx="580375" cy="555339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AE9E2759-B5C8-1810-DE95-BDA9DDD049F8}"/>
                </a:ext>
              </a:extLst>
            </p:cNvPr>
            <p:cNvSpPr/>
            <p:nvPr/>
          </p:nvSpPr>
          <p:spPr>
            <a:xfrm>
              <a:off x="3136232" y="2055872"/>
              <a:ext cx="4531894" cy="1657875"/>
            </a:xfrm>
            <a:custGeom>
              <a:avLst/>
              <a:gdLst>
                <a:gd name="connsiteX0" fmla="*/ 0 w 4531894"/>
                <a:gd name="connsiteY0" fmla="*/ 1224739 h 1657875"/>
                <a:gd name="connsiteX1" fmla="*/ 2318084 w 4531894"/>
                <a:gd name="connsiteY1" fmla="*/ 5539 h 1657875"/>
                <a:gd name="connsiteX2" fmla="*/ 4531894 w 4531894"/>
                <a:gd name="connsiteY2" fmla="*/ 1657875 h 165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1894" h="1657875">
                  <a:moveTo>
                    <a:pt x="0" y="1224739"/>
                  </a:moveTo>
                  <a:cubicBezTo>
                    <a:pt x="781384" y="579044"/>
                    <a:pt x="1562768" y="-66650"/>
                    <a:pt x="2318084" y="5539"/>
                  </a:cubicBezTo>
                  <a:cubicBezTo>
                    <a:pt x="3073400" y="77728"/>
                    <a:pt x="3802647" y="867801"/>
                    <a:pt x="4531894" y="1657875"/>
                  </a:cubicBezTo>
                </a:path>
              </a:pathLst>
            </a:custGeom>
            <a:noFill/>
            <a:ln w="190500">
              <a:solidFill>
                <a:srgbClr val="FFC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32EA50E-697C-A427-BD52-C3F6660ADA59}"/>
              </a:ext>
            </a:extLst>
          </p:cNvPr>
          <p:cNvGrpSpPr/>
          <p:nvPr/>
        </p:nvGrpSpPr>
        <p:grpSpPr>
          <a:xfrm>
            <a:off x="6807513" y="1128134"/>
            <a:ext cx="1721226" cy="1721226"/>
            <a:chOff x="6204276" y="1037543"/>
            <a:chExt cx="1721226" cy="17212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F4B386-9471-34B5-DE3C-888FEEC42E0D}"/>
                </a:ext>
              </a:extLst>
            </p:cNvPr>
            <p:cNvGrpSpPr/>
            <p:nvPr/>
          </p:nvGrpSpPr>
          <p:grpSpPr>
            <a:xfrm>
              <a:off x="6204276" y="1037543"/>
              <a:ext cx="1721226" cy="573742"/>
              <a:chOff x="2742451" y="3226350"/>
              <a:chExt cx="1721226" cy="5737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CE7ECE-FBF3-A3AC-A181-B55B2B42B4E5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C3EA52-5347-7E4A-4AEA-9087F2D63C07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60B4B82-BCE1-1438-C0AE-5ED65FFAF281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BB7D8B1-6AE2-6149-8EF8-0414BE761685}"/>
                </a:ext>
              </a:extLst>
            </p:cNvPr>
            <p:cNvGrpSpPr/>
            <p:nvPr/>
          </p:nvGrpSpPr>
          <p:grpSpPr>
            <a:xfrm>
              <a:off x="6204276" y="1611285"/>
              <a:ext cx="1721226" cy="573742"/>
              <a:chOff x="2742451" y="3226350"/>
              <a:chExt cx="1721226" cy="573742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96A5055-802C-6149-E6EB-D77E9D2EECF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7842059-080E-4400-BCA5-0E11B91EE563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B85117C-EF85-8A9A-B62E-3CAE2860CEC2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659067B-3662-7481-BAA1-E5378F22A361}"/>
                </a:ext>
              </a:extLst>
            </p:cNvPr>
            <p:cNvGrpSpPr/>
            <p:nvPr/>
          </p:nvGrpSpPr>
          <p:grpSpPr>
            <a:xfrm>
              <a:off x="6204276" y="2185027"/>
              <a:ext cx="1721226" cy="573742"/>
              <a:chOff x="2742451" y="3226350"/>
              <a:chExt cx="1721226" cy="57374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1B9D8BA-8143-0026-F219-4A8517B8074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95C38BC-DA2B-23AA-3BF9-6D14768202DD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E19198F-34C1-253F-6D9C-6C53FD2436FB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1BCA4612-73F4-F874-FACF-4F1501FC6F36}"/>
              </a:ext>
            </a:extLst>
          </p:cNvPr>
          <p:cNvSpPr txBox="1"/>
          <p:nvPr/>
        </p:nvSpPr>
        <p:spPr>
          <a:xfrm>
            <a:off x="522749" y="1331495"/>
            <a:ext cx="3398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Two-dimensional case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A9C4EB-402A-6EC6-78EA-88FC72945220}"/>
              </a:ext>
            </a:extLst>
          </p:cNvPr>
          <p:cNvSpPr txBox="1"/>
          <p:nvPr/>
        </p:nvSpPr>
        <p:spPr>
          <a:xfrm>
            <a:off x="9102481" y="1224822"/>
            <a:ext cx="1874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Horizontal</a:t>
            </a:r>
            <a:br>
              <a:rPr lang="en-US" sz="2800" dirty="0"/>
            </a:br>
            <a:r>
              <a:rPr lang="en-US" sz="2800" dirty="0"/>
              <a:t>edge-finder</a:t>
            </a:r>
          </a:p>
        </p:txBody>
      </p:sp>
    </p:spTree>
    <p:extLst>
      <p:ext uri="{BB962C8B-B14F-4D97-AF65-F5344CB8AC3E}">
        <p14:creationId xmlns:p14="http://schemas.microsoft.com/office/powerpoint/2010/main" val="12958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8B73C9B-4BDB-0B91-8826-94FF4EA4CCBC}"/>
              </a:ext>
            </a:extLst>
          </p:cNvPr>
          <p:cNvGrpSpPr/>
          <p:nvPr/>
        </p:nvGrpSpPr>
        <p:grpSpPr>
          <a:xfrm>
            <a:off x="6589788" y="3190019"/>
            <a:ext cx="4596280" cy="2864936"/>
            <a:chOff x="6589788" y="3190019"/>
            <a:chExt cx="4596280" cy="286493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567A33-59BA-2EB4-82F1-4A14AB90F09B}"/>
                </a:ext>
              </a:extLst>
            </p:cNvPr>
            <p:cNvGrpSpPr/>
            <p:nvPr/>
          </p:nvGrpSpPr>
          <p:grpSpPr>
            <a:xfrm>
              <a:off x="6589788" y="3767535"/>
              <a:ext cx="4596280" cy="573742"/>
              <a:chOff x="3316193" y="4301171"/>
              <a:chExt cx="4596280" cy="57374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6A67D0-5F6A-7D67-FB2C-9762F80C7AEC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273756C-26C5-A278-21AD-AF080C083788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240F7C-5D1A-E04F-6E50-64C163A13AE9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F77423-2214-B207-6A34-ED610488A879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B8F7D3E-0ADC-8853-9468-D06A69025429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3DDAAC-4AE6-C710-9914-F409EBC5717A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ECEB6D0-B180-D83A-C916-6DCB0DD1E560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94F940-0D1F-E369-1C1D-AEA0ECF078A0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35CF383-D621-5E14-0D0F-495F5F8528E7}"/>
                </a:ext>
              </a:extLst>
            </p:cNvPr>
            <p:cNvGrpSpPr/>
            <p:nvPr/>
          </p:nvGrpSpPr>
          <p:grpSpPr>
            <a:xfrm>
              <a:off x="6589788" y="3190019"/>
              <a:ext cx="4596280" cy="573742"/>
              <a:chOff x="3316193" y="4301171"/>
              <a:chExt cx="4596280" cy="573742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4E6C7A0-4BE4-140E-DF69-3AC62918E0A0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7322652-E8B9-A4AE-617D-B6CEBA80BBDD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5874C1E-F53E-195B-64F0-CE3FC9B96ADA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219DAE52-C419-E4DA-E15E-78D017C88D40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ADFD5B-FD11-7A8D-8380-7288AB6DA7DD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90A03F1-CA4D-C9BA-CC89-29F60F7718DC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AB72182-88A5-5B6D-1102-9A35EE25B28A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32AC1F0-8126-6409-6FBD-D3B128AC802E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61BFCE1-4436-A153-B6E7-E3245B274754}"/>
                </a:ext>
              </a:extLst>
            </p:cNvPr>
            <p:cNvGrpSpPr/>
            <p:nvPr/>
          </p:nvGrpSpPr>
          <p:grpSpPr>
            <a:xfrm>
              <a:off x="6589788" y="4915019"/>
              <a:ext cx="4596280" cy="573742"/>
              <a:chOff x="3316193" y="4301171"/>
              <a:chExt cx="4596280" cy="573742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C0BE3A7-42CA-D275-12D2-36EB5BFD95FE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9647FD-8AA9-F95A-FAF1-359F8358C32F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72E3F3-2AE4-4CA7-5CF5-2C4BD3600830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A40FD9D-9300-EC57-36F1-ED4A03EAE4FC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EED146B5-E34E-EA1F-87A0-4ECFC46902F0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EFECE72-828A-2527-AB9F-E7051A97CF74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2C4E985-0368-E724-9887-78B5530DCD42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C098A6D3-474F-12C1-8DC9-5C35CF0D1554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69FF1D1-47DE-B50C-0B31-FE6BE8F956BB}"/>
                </a:ext>
              </a:extLst>
            </p:cNvPr>
            <p:cNvGrpSpPr/>
            <p:nvPr/>
          </p:nvGrpSpPr>
          <p:grpSpPr>
            <a:xfrm>
              <a:off x="6589788" y="4337503"/>
              <a:ext cx="4596280" cy="573742"/>
              <a:chOff x="3316193" y="4301171"/>
              <a:chExt cx="4596280" cy="573742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DE7DA42-FAF3-6CF7-D5B2-90A1E9C3AD97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65CD3C0B-F92E-0A93-4F84-835BE04D9409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05041C5-692E-26BC-4263-9EFA72C949A8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69D42EA-32DE-02D1-C004-570C8FE515B8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CBDE743-2A5D-C45B-DA73-905CE6FDD56D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29E2DF98-172D-0AF4-77AF-50662BDAB880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5D042A9-FF2F-C6FB-04CD-8A12113186EA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968C563-70FD-CBD8-1450-A2FD1543A870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15A6590-593D-DEF3-BD48-4BACB94BBDF7}"/>
                </a:ext>
              </a:extLst>
            </p:cNvPr>
            <p:cNvGrpSpPr/>
            <p:nvPr/>
          </p:nvGrpSpPr>
          <p:grpSpPr>
            <a:xfrm>
              <a:off x="6589788" y="5481213"/>
              <a:ext cx="4596280" cy="573742"/>
              <a:chOff x="3316193" y="4301171"/>
              <a:chExt cx="4596280" cy="573742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B036932-3220-6C71-32EB-878D3C5097DC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16CC730-5D44-16D7-E289-1847BBFDBCEB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884E6FA-7C80-F314-B891-3A3142A9F60C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BDB5942-4485-AD32-13AB-3BFD72410798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7D92FB0-E7D9-835A-714D-E42EEF37A336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53679D7-3397-767A-0D72-429E13AD315A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95BF000-1018-FB7B-A8B3-436FDE9B0292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59209D0-251F-1F22-86E6-95BF1F988C67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F11791-F825-687C-B4D8-3861E1F59645}"/>
              </a:ext>
            </a:extLst>
          </p:cNvPr>
          <p:cNvGrpSpPr/>
          <p:nvPr/>
        </p:nvGrpSpPr>
        <p:grpSpPr>
          <a:xfrm>
            <a:off x="256732" y="2627132"/>
            <a:ext cx="5759314" cy="573742"/>
            <a:chOff x="2743200" y="2151529"/>
            <a:chExt cx="5759314" cy="5737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5BD048-8BF5-0437-9413-7186819CD0F7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027D3A-9A94-B90C-3BB5-FA997C1B8915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C8C735-7D3E-9963-91BD-786F6829DED0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E36BA7-B086-F454-1864-34A94DA1031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7DD4DF-8893-D3F8-830A-A666CAD47C6C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6A48BA-DF41-0F1E-508C-58FF1A824653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83CE3E-D006-C1D1-8188-3CEF8DB55737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784B3D-391F-936A-9382-064FC62E8497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F21E52-73A2-D166-DF34-01BCE8B82DA3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5537C6-F377-4A7E-11BA-7D3D2CD1CB46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3E91E5-6DAF-457E-025B-2B7F0A6EECEB}"/>
              </a:ext>
            </a:extLst>
          </p:cNvPr>
          <p:cNvGrpSpPr/>
          <p:nvPr/>
        </p:nvGrpSpPr>
        <p:grpSpPr>
          <a:xfrm>
            <a:off x="256732" y="3200874"/>
            <a:ext cx="5759314" cy="573742"/>
            <a:chOff x="2743200" y="2151529"/>
            <a:chExt cx="5759314" cy="57374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566FA2-EA75-A6D7-89A6-B0782C4C2826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64A5908-66B9-95A7-21A2-ACD7A30D4A6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7C51C5-121C-3A89-6D40-CB541073E7E5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16BECE-34D4-EF44-D701-422A6E1F41E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CF1A80-AAD5-8252-EEBD-2D2D500D2D35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D907E5-1068-C606-947D-4BBCD7BE7BCF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76B5B6-FD8A-BC89-3C01-5C7E0F95FF7C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7727E0-A8F1-E68A-24B1-C623657F200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7126253-739D-29BE-7A85-6FC118F9AF3F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C2E100-A062-F8B8-44FC-5E346DD1A0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070698-18F9-8623-4055-3CE0C913EF90}"/>
              </a:ext>
            </a:extLst>
          </p:cNvPr>
          <p:cNvGrpSpPr/>
          <p:nvPr/>
        </p:nvGrpSpPr>
        <p:grpSpPr>
          <a:xfrm>
            <a:off x="256732" y="3767535"/>
            <a:ext cx="5759314" cy="573742"/>
            <a:chOff x="2743200" y="2151529"/>
            <a:chExt cx="5759314" cy="57374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137CB4-0E8D-D63D-B912-4D970BF20FDA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E86750-3413-921C-3ACA-1C000A2F1E77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5901A16-B06A-C3BC-30E7-DA8B43386161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43D608-F504-2064-3889-14AC83036D5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E00BBBC-35B4-6EA3-A6F1-1E3CCF30FA60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C3E7BB-E123-5F25-9119-D9C8C9C41F32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B79BDD-A9A2-B4AA-5BFB-D8721506812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63B892B-8AEB-158D-B503-D364162E4F8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D96950B-A5E6-386E-8A96-726161B05E01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348764-D1A3-FFA1-4532-47C2FD0753D2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A942E8-8838-2202-1EB6-6A33A9E40A7C}"/>
              </a:ext>
            </a:extLst>
          </p:cNvPr>
          <p:cNvGrpSpPr/>
          <p:nvPr/>
        </p:nvGrpSpPr>
        <p:grpSpPr>
          <a:xfrm>
            <a:off x="256732" y="4341277"/>
            <a:ext cx="5759314" cy="573742"/>
            <a:chOff x="2743200" y="2151529"/>
            <a:chExt cx="5759314" cy="57374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DC02C19-0843-26E0-8D38-CAAC469168BB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5CE2D0-87BA-B028-94DC-DF3DB6B72DDB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7541FCC-1B30-7C95-DBDD-EE3FE5E85579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F986026-E804-4362-E326-C00ED5F682D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AE688F-180A-6E72-6C09-AA31410DD5E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249244-7A31-4E1C-AC78-56CD7703287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4D3E6A0-4463-61A3-196C-97AB46E5BDB8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3835413-A447-097A-86EC-15D2208CDFF3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4F4104-0452-B31A-ACC6-C1C28BB1072D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7BB22A-6332-82EA-47ED-AC73A4086A2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987FD40-0F4C-398A-8A52-D4021431E1AE}"/>
              </a:ext>
            </a:extLst>
          </p:cNvPr>
          <p:cNvGrpSpPr/>
          <p:nvPr/>
        </p:nvGrpSpPr>
        <p:grpSpPr>
          <a:xfrm>
            <a:off x="256732" y="4915019"/>
            <a:ext cx="5759314" cy="573742"/>
            <a:chOff x="2743200" y="2151529"/>
            <a:chExt cx="5759314" cy="57374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BA80EFF-BD09-1017-01F7-AE67330202B0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B2C7ED1-331E-24AC-4B32-F239E6535CB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59CF1BD-4FC8-A1E2-E009-6F3888560BE7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1774E1F-5382-C9BE-BD46-5A6AD659086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A6709-6181-699F-6C01-DC275CB7C4CE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F7819C-37B0-4763-3152-983C00C19E0A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F4DBD9-1074-1E75-71A6-42A56084EEA4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CA84CDD-1306-F49B-98DC-4EC33CD4BB15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9BCD21-D98E-903A-7E50-B9488C7C23DE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6DC2A9-2E64-9EC7-D9C3-E3A22A976D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9C389F6-4A89-6EF1-26AD-202FB51575C1}"/>
              </a:ext>
            </a:extLst>
          </p:cNvPr>
          <p:cNvGrpSpPr/>
          <p:nvPr/>
        </p:nvGrpSpPr>
        <p:grpSpPr>
          <a:xfrm>
            <a:off x="256732" y="5488761"/>
            <a:ext cx="5759314" cy="573742"/>
            <a:chOff x="2743200" y="2151529"/>
            <a:chExt cx="5759314" cy="57374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E4413CD-138E-5E00-9B58-ED58C3BF277C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A6172F-D1C6-AD37-A940-8FC3C54B14D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F4107DF-93BD-5BB0-B3CA-0B1D75314B2A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5B902C-2D34-040E-FFDD-8F6770810DC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B50459A-2905-8525-E1E8-F5A9D8BA2B6A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5429FE3-5AC5-D49F-CF49-9D95A467F2DE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0272D8-4F9E-EE84-5644-AD9886984DF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B8F74C4-B182-7145-C221-72E19B1144F4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FC1EEF-9103-489F-20F3-3643ED8BC0A8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817D19B-4A90-F9A7-06C5-55665349AC88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1B9A5A-EBEB-E821-B370-8493D545EDAD}"/>
              </a:ext>
            </a:extLst>
          </p:cNvPr>
          <p:cNvGrpSpPr/>
          <p:nvPr/>
        </p:nvGrpSpPr>
        <p:grpSpPr>
          <a:xfrm>
            <a:off x="256732" y="6055422"/>
            <a:ext cx="5759314" cy="573742"/>
            <a:chOff x="2743200" y="2151529"/>
            <a:chExt cx="5759314" cy="57374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6B2114D-A9E5-E20B-014B-7F56A208E678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3271CD0-57A0-E363-E4B3-B903BA55E14E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E065DD0-EEA9-1736-76BA-977572E12992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C5F2B1E-4220-9BB1-275C-499DD5065969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3C83625-527C-6C57-2E8E-7177EB88DC0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DDFDA49-71F1-5CA4-9935-A15FE6C3368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27C9A91-FF2E-EE1A-5AAE-55BA8BAF1305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5255B7A-7E76-EFD4-B4D3-A078DFA879B6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4570123-703C-704A-6B1A-47E50241A855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23998A9-7B45-508A-B929-C241C6767224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5CC303-8641-6B58-1F28-CF90C304A723}"/>
              </a:ext>
            </a:extLst>
          </p:cNvPr>
          <p:cNvGrpSpPr/>
          <p:nvPr/>
        </p:nvGrpSpPr>
        <p:grpSpPr>
          <a:xfrm>
            <a:off x="4286799" y="3763761"/>
            <a:ext cx="6907625" cy="2855373"/>
            <a:chOff x="1404216" y="2055872"/>
            <a:chExt cx="6907625" cy="2855373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226085D-B078-C347-0A1D-C0F0EFCB96AE}"/>
                </a:ext>
              </a:extLst>
            </p:cNvPr>
            <p:cNvSpPr/>
            <p:nvPr/>
          </p:nvSpPr>
          <p:spPr>
            <a:xfrm>
              <a:off x="1404216" y="3193793"/>
              <a:ext cx="1710279" cy="17174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3F48B08-9DAD-8DDF-7638-1FACA8AE06A0}"/>
                </a:ext>
              </a:extLst>
            </p:cNvPr>
            <p:cNvSpPr/>
            <p:nvPr/>
          </p:nvSpPr>
          <p:spPr>
            <a:xfrm>
              <a:off x="7731466" y="3774616"/>
              <a:ext cx="580375" cy="555339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AE9E2759-B5C8-1810-DE95-BDA9DDD049F8}"/>
                </a:ext>
              </a:extLst>
            </p:cNvPr>
            <p:cNvSpPr/>
            <p:nvPr/>
          </p:nvSpPr>
          <p:spPr>
            <a:xfrm>
              <a:off x="3136232" y="2055872"/>
              <a:ext cx="4531894" cy="1657875"/>
            </a:xfrm>
            <a:custGeom>
              <a:avLst/>
              <a:gdLst>
                <a:gd name="connsiteX0" fmla="*/ 0 w 4531894"/>
                <a:gd name="connsiteY0" fmla="*/ 1224739 h 1657875"/>
                <a:gd name="connsiteX1" fmla="*/ 2318084 w 4531894"/>
                <a:gd name="connsiteY1" fmla="*/ 5539 h 1657875"/>
                <a:gd name="connsiteX2" fmla="*/ 4531894 w 4531894"/>
                <a:gd name="connsiteY2" fmla="*/ 1657875 h 165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1894" h="1657875">
                  <a:moveTo>
                    <a:pt x="0" y="1224739"/>
                  </a:moveTo>
                  <a:cubicBezTo>
                    <a:pt x="781384" y="579044"/>
                    <a:pt x="1562768" y="-66650"/>
                    <a:pt x="2318084" y="5539"/>
                  </a:cubicBezTo>
                  <a:cubicBezTo>
                    <a:pt x="3073400" y="77728"/>
                    <a:pt x="3802647" y="867801"/>
                    <a:pt x="4531894" y="1657875"/>
                  </a:cubicBezTo>
                </a:path>
              </a:pathLst>
            </a:custGeom>
            <a:noFill/>
            <a:ln w="190500">
              <a:solidFill>
                <a:srgbClr val="FFC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32EA50E-697C-A427-BD52-C3F6660ADA59}"/>
              </a:ext>
            </a:extLst>
          </p:cNvPr>
          <p:cNvGrpSpPr/>
          <p:nvPr/>
        </p:nvGrpSpPr>
        <p:grpSpPr>
          <a:xfrm>
            <a:off x="6807513" y="1128134"/>
            <a:ext cx="1721226" cy="1721226"/>
            <a:chOff x="6204276" y="1037543"/>
            <a:chExt cx="1721226" cy="17212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F4B386-9471-34B5-DE3C-888FEEC42E0D}"/>
                </a:ext>
              </a:extLst>
            </p:cNvPr>
            <p:cNvGrpSpPr/>
            <p:nvPr/>
          </p:nvGrpSpPr>
          <p:grpSpPr>
            <a:xfrm>
              <a:off x="6204276" y="1037543"/>
              <a:ext cx="1721226" cy="573742"/>
              <a:chOff x="2742451" y="3226350"/>
              <a:chExt cx="1721226" cy="5737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CE7ECE-FBF3-A3AC-A181-B55B2B42B4E5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C3EA52-5347-7E4A-4AEA-9087F2D63C07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60B4B82-BCE1-1438-C0AE-5ED65FFAF281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BB7D8B1-6AE2-6149-8EF8-0414BE761685}"/>
                </a:ext>
              </a:extLst>
            </p:cNvPr>
            <p:cNvGrpSpPr/>
            <p:nvPr/>
          </p:nvGrpSpPr>
          <p:grpSpPr>
            <a:xfrm>
              <a:off x="6204276" y="1611285"/>
              <a:ext cx="1721226" cy="573742"/>
              <a:chOff x="2742451" y="3226350"/>
              <a:chExt cx="1721226" cy="573742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96A5055-802C-6149-E6EB-D77E9D2EECF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7842059-080E-4400-BCA5-0E11B91EE563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B85117C-EF85-8A9A-B62E-3CAE2860CEC2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659067B-3662-7481-BAA1-E5378F22A361}"/>
                </a:ext>
              </a:extLst>
            </p:cNvPr>
            <p:cNvGrpSpPr/>
            <p:nvPr/>
          </p:nvGrpSpPr>
          <p:grpSpPr>
            <a:xfrm>
              <a:off x="6204276" y="2185027"/>
              <a:ext cx="1721226" cy="573742"/>
              <a:chOff x="2742451" y="3226350"/>
              <a:chExt cx="1721226" cy="57374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1B9D8BA-8143-0026-F219-4A8517B8074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95C38BC-DA2B-23AA-3BF9-6D14768202DD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E19198F-34C1-253F-6D9C-6C53FD2436FB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1BCA4612-73F4-F874-FACF-4F1501FC6F36}"/>
              </a:ext>
            </a:extLst>
          </p:cNvPr>
          <p:cNvSpPr txBox="1"/>
          <p:nvPr/>
        </p:nvSpPr>
        <p:spPr>
          <a:xfrm>
            <a:off x="522749" y="1331495"/>
            <a:ext cx="3398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Two-dimensional case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6CFFBB-A530-8896-0917-FCBA893CB28A}"/>
              </a:ext>
            </a:extLst>
          </p:cNvPr>
          <p:cNvSpPr txBox="1"/>
          <p:nvPr/>
        </p:nvSpPr>
        <p:spPr>
          <a:xfrm>
            <a:off x="8895726" y="1224822"/>
            <a:ext cx="22880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Horizontal</a:t>
            </a:r>
            <a:br>
              <a:rPr lang="en-US" sz="2800" dirty="0"/>
            </a:br>
            <a:r>
              <a:rPr lang="en-US" sz="2800" dirty="0"/>
              <a:t>edge-finder</a:t>
            </a:r>
            <a:br>
              <a:rPr lang="en-US" sz="2800" dirty="0"/>
            </a:br>
            <a:r>
              <a:rPr lang="en-US" sz="2800" dirty="0"/>
              <a:t>finds no edges</a:t>
            </a:r>
          </a:p>
        </p:txBody>
      </p:sp>
    </p:spTree>
    <p:extLst>
      <p:ext uri="{BB962C8B-B14F-4D97-AF65-F5344CB8AC3E}">
        <p14:creationId xmlns:p14="http://schemas.microsoft.com/office/powerpoint/2010/main" val="540546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8B73C9B-4BDB-0B91-8826-94FF4EA4CCBC}"/>
              </a:ext>
            </a:extLst>
          </p:cNvPr>
          <p:cNvGrpSpPr/>
          <p:nvPr/>
        </p:nvGrpSpPr>
        <p:grpSpPr>
          <a:xfrm>
            <a:off x="6589788" y="3190019"/>
            <a:ext cx="4596280" cy="2864936"/>
            <a:chOff x="6589788" y="3190019"/>
            <a:chExt cx="4596280" cy="286493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567A33-59BA-2EB4-82F1-4A14AB90F09B}"/>
                </a:ext>
              </a:extLst>
            </p:cNvPr>
            <p:cNvGrpSpPr/>
            <p:nvPr/>
          </p:nvGrpSpPr>
          <p:grpSpPr>
            <a:xfrm>
              <a:off x="6589788" y="3767535"/>
              <a:ext cx="4596280" cy="573742"/>
              <a:chOff x="3316193" y="4301171"/>
              <a:chExt cx="4596280" cy="57374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6A67D0-5F6A-7D67-FB2C-9762F80C7AEC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273756C-26C5-A278-21AD-AF080C083788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240F7C-5D1A-E04F-6E50-64C163A13AE9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F77423-2214-B207-6A34-ED610488A879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B8F7D3E-0ADC-8853-9468-D06A69025429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3DDAAC-4AE6-C710-9914-F409EBC5717A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ECEB6D0-B180-D83A-C916-6DCB0DD1E560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94F940-0D1F-E369-1C1D-AEA0ECF078A0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35CF383-D621-5E14-0D0F-495F5F8528E7}"/>
                </a:ext>
              </a:extLst>
            </p:cNvPr>
            <p:cNvGrpSpPr/>
            <p:nvPr/>
          </p:nvGrpSpPr>
          <p:grpSpPr>
            <a:xfrm>
              <a:off x="6589788" y="3190019"/>
              <a:ext cx="4596280" cy="573742"/>
              <a:chOff x="3316193" y="4301171"/>
              <a:chExt cx="4596280" cy="573742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4E6C7A0-4BE4-140E-DF69-3AC62918E0A0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7322652-E8B9-A4AE-617D-B6CEBA80BBDD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5874C1E-F53E-195B-64F0-CE3FC9B96ADA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219DAE52-C419-E4DA-E15E-78D017C88D40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ADFD5B-FD11-7A8D-8380-7288AB6DA7DD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90A03F1-CA4D-C9BA-CC89-29F60F7718DC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AB72182-88A5-5B6D-1102-9A35EE25B28A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32AC1F0-8126-6409-6FBD-D3B128AC802E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61BFCE1-4436-A153-B6E7-E3245B274754}"/>
                </a:ext>
              </a:extLst>
            </p:cNvPr>
            <p:cNvGrpSpPr/>
            <p:nvPr/>
          </p:nvGrpSpPr>
          <p:grpSpPr>
            <a:xfrm>
              <a:off x="6589788" y="4915019"/>
              <a:ext cx="4596280" cy="573742"/>
              <a:chOff x="3316193" y="4301171"/>
              <a:chExt cx="4596280" cy="573742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C0BE3A7-42CA-D275-12D2-36EB5BFD95FE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9647FD-8AA9-F95A-FAF1-359F8358C32F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72E3F3-2AE4-4CA7-5CF5-2C4BD3600830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A40FD9D-9300-EC57-36F1-ED4A03EAE4FC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EED146B5-E34E-EA1F-87A0-4ECFC46902F0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EFECE72-828A-2527-AB9F-E7051A97CF74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2C4E985-0368-E724-9887-78B5530DCD42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C098A6D3-474F-12C1-8DC9-5C35CF0D1554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69FF1D1-47DE-B50C-0B31-FE6BE8F956BB}"/>
                </a:ext>
              </a:extLst>
            </p:cNvPr>
            <p:cNvGrpSpPr/>
            <p:nvPr/>
          </p:nvGrpSpPr>
          <p:grpSpPr>
            <a:xfrm>
              <a:off x="6589788" y="4337503"/>
              <a:ext cx="4596280" cy="573742"/>
              <a:chOff x="3316193" y="4301171"/>
              <a:chExt cx="4596280" cy="573742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DE7DA42-FAF3-6CF7-D5B2-90A1E9C3AD97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65CD3C0B-F92E-0A93-4F84-835BE04D9409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05041C5-692E-26BC-4263-9EFA72C949A8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69D42EA-32DE-02D1-C004-570C8FE515B8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CBDE743-2A5D-C45B-DA73-905CE6FDD56D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29E2DF98-172D-0AF4-77AF-50662BDAB880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5D042A9-FF2F-C6FB-04CD-8A12113186EA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968C563-70FD-CBD8-1450-A2FD1543A870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15A6590-593D-DEF3-BD48-4BACB94BBDF7}"/>
                </a:ext>
              </a:extLst>
            </p:cNvPr>
            <p:cNvGrpSpPr/>
            <p:nvPr/>
          </p:nvGrpSpPr>
          <p:grpSpPr>
            <a:xfrm>
              <a:off x="6589788" y="5481213"/>
              <a:ext cx="4596280" cy="573742"/>
              <a:chOff x="3316193" y="4301171"/>
              <a:chExt cx="4596280" cy="573742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B036932-3220-6C71-32EB-878D3C5097DC}"/>
                  </a:ext>
                </a:extLst>
              </p:cNvPr>
              <p:cNvSpPr/>
              <p:nvPr/>
            </p:nvSpPr>
            <p:spPr>
              <a:xfrm>
                <a:off x="3316193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16CC730-5D44-16D7-E289-1847BBFDBCEB}"/>
                  </a:ext>
                </a:extLst>
              </p:cNvPr>
              <p:cNvSpPr/>
              <p:nvPr/>
            </p:nvSpPr>
            <p:spPr>
              <a:xfrm>
                <a:off x="388993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884E6FA-7C80-F314-B891-3A3142A9F60C}"/>
                  </a:ext>
                </a:extLst>
              </p:cNvPr>
              <p:cNvSpPr/>
              <p:nvPr/>
            </p:nvSpPr>
            <p:spPr>
              <a:xfrm>
                <a:off x="446292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BDB5942-4485-AD32-13AB-3BFD72410798}"/>
                  </a:ext>
                </a:extLst>
              </p:cNvPr>
              <p:cNvSpPr/>
              <p:nvPr/>
            </p:nvSpPr>
            <p:spPr>
              <a:xfrm>
                <a:off x="5037145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7D92FB0-E7D9-835A-714D-E42EEF37A336}"/>
                  </a:ext>
                </a:extLst>
              </p:cNvPr>
              <p:cNvSpPr/>
              <p:nvPr/>
            </p:nvSpPr>
            <p:spPr>
              <a:xfrm>
                <a:off x="5616678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53679D7-3397-767A-0D72-429E13AD315A}"/>
                  </a:ext>
                </a:extLst>
              </p:cNvPr>
              <p:cNvSpPr/>
              <p:nvPr/>
            </p:nvSpPr>
            <p:spPr>
              <a:xfrm>
                <a:off x="6190044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95BF000-1018-FB7B-A8B3-436FDE9B0292}"/>
                  </a:ext>
                </a:extLst>
              </p:cNvPr>
              <p:cNvSpPr/>
              <p:nvPr/>
            </p:nvSpPr>
            <p:spPr>
              <a:xfrm>
                <a:off x="6763410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59209D0-251F-1F22-86E6-95BF1F988C67}"/>
                  </a:ext>
                </a:extLst>
              </p:cNvPr>
              <p:cNvSpPr/>
              <p:nvPr/>
            </p:nvSpPr>
            <p:spPr>
              <a:xfrm>
                <a:off x="7338731" y="4301171"/>
                <a:ext cx="573742" cy="573742"/>
              </a:xfrm>
              <a:prstGeom prst="rect">
                <a:avLst/>
              </a:prstGeom>
              <a:solidFill>
                <a:srgbClr val="FF8A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0.0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88B15C-0895-EC22-A0A9-1C29828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solution: the convolution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F11791-F825-687C-B4D8-3861E1F59645}"/>
              </a:ext>
            </a:extLst>
          </p:cNvPr>
          <p:cNvGrpSpPr/>
          <p:nvPr/>
        </p:nvGrpSpPr>
        <p:grpSpPr>
          <a:xfrm>
            <a:off x="256732" y="2627132"/>
            <a:ext cx="5759314" cy="573742"/>
            <a:chOff x="2743200" y="2151529"/>
            <a:chExt cx="5759314" cy="5737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5BD048-8BF5-0437-9413-7186819CD0F7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027D3A-9A94-B90C-3BB5-FA997C1B8915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C8C735-7D3E-9963-91BD-786F6829DED0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E36BA7-B086-F454-1864-34A94DA1031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7DD4DF-8893-D3F8-830A-A666CAD47C6C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6A48BA-DF41-0F1E-508C-58FF1A824653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83CE3E-D006-C1D1-8188-3CEF8DB55737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784B3D-391F-936A-9382-064FC62E8497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F21E52-73A2-D166-DF34-01BCE8B82DA3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5537C6-F377-4A7E-11BA-7D3D2CD1CB46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3E91E5-6DAF-457E-025B-2B7F0A6EECEB}"/>
              </a:ext>
            </a:extLst>
          </p:cNvPr>
          <p:cNvGrpSpPr/>
          <p:nvPr/>
        </p:nvGrpSpPr>
        <p:grpSpPr>
          <a:xfrm>
            <a:off x="256732" y="3200874"/>
            <a:ext cx="5759314" cy="573742"/>
            <a:chOff x="2743200" y="2151529"/>
            <a:chExt cx="5759314" cy="57374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566FA2-EA75-A6D7-89A6-B0782C4C2826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64A5908-66B9-95A7-21A2-ACD7A30D4A6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7C51C5-121C-3A89-6D40-CB541073E7E5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16BECE-34D4-EF44-D701-422A6E1F41E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CF1A80-AAD5-8252-EEBD-2D2D500D2D35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D907E5-1068-C606-947D-4BBCD7BE7BCF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76B5B6-FD8A-BC89-3C01-5C7E0F95FF7C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7727E0-A8F1-E68A-24B1-C623657F200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7126253-739D-29BE-7A85-6FC118F9AF3F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C2E100-A062-F8B8-44FC-5E346DD1A0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070698-18F9-8623-4055-3CE0C913EF90}"/>
              </a:ext>
            </a:extLst>
          </p:cNvPr>
          <p:cNvGrpSpPr/>
          <p:nvPr/>
        </p:nvGrpSpPr>
        <p:grpSpPr>
          <a:xfrm>
            <a:off x="256732" y="3767535"/>
            <a:ext cx="5759314" cy="573742"/>
            <a:chOff x="2743200" y="2151529"/>
            <a:chExt cx="5759314" cy="57374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137CB4-0E8D-D63D-B912-4D970BF20FDA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E86750-3413-921C-3ACA-1C000A2F1E77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5901A16-B06A-C3BC-30E7-DA8B43386161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43D608-F504-2064-3889-14AC83036D58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E00BBBC-35B4-6EA3-A6F1-1E3CCF30FA60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C3E7BB-E123-5F25-9119-D9C8C9C41F32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B79BDD-A9A2-B4AA-5BFB-D8721506812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63B892B-8AEB-158D-B503-D364162E4F80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D96950B-A5E6-386E-8A96-726161B05E01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348764-D1A3-FFA1-4532-47C2FD0753D2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A942E8-8838-2202-1EB6-6A33A9E40A7C}"/>
              </a:ext>
            </a:extLst>
          </p:cNvPr>
          <p:cNvGrpSpPr/>
          <p:nvPr/>
        </p:nvGrpSpPr>
        <p:grpSpPr>
          <a:xfrm>
            <a:off x="256732" y="4341277"/>
            <a:ext cx="5759314" cy="573742"/>
            <a:chOff x="2743200" y="2151529"/>
            <a:chExt cx="5759314" cy="57374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DC02C19-0843-26E0-8D38-CAAC469168BB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5CE2D0-87BA-B028-94DC-DF3DB6B72DDB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7541FCC-1B30-7C95-DBDD-EE3FE5E85579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F986026-E804-4362-E326-C00ED5F682D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AE688F-180A-6E72-6C09-AA31410DD5E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249244-7A31-4E1C-AC78-56CD7703287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4D3E6A0-4463-61A3-196C-97AB46E5BDB8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3835413-A447-097A-86EC-15D2208CDFF3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4F4104-0452-B31A-ACC6-C1C28BB1072D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7BB22A-6332-82EA-47ED-AC73A4086A2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987FD40-0F4C-398A-8A52-D4021431E1AE}"/>
              </a:ext>
            </a:extLst>
          </p:cNvPr>
          <p:cNvGrpSpPr/>
          <p:nvPr/>
        </p:nvGrpSpPr>
        <p:grpSpPr>
          <a:xfrm>
            <a:off x="256732" y="4915019"/>
            <a:ext cx="5759314" cy="573742"/>
            <a:chOff x="2743200" y="2151529"/>
            <a:chExt cx="5759314" cy="57374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BA80EFF-BD09-1017-01F7-AE67330202B0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B2C7ED1-331E-24AC-4B32-F239E6535CB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59CF1BD-4FC8-A1E2-E009-6F3888560BE7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1774E1F-5382-C9BE-BD46-5A6AD659086B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A6709-6181-699F-6C01-DC275CB7C4CE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F7819C-37B0-4763-3152-983C00C19E0A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F4DBD9-1074-1E75-71A6-42A56084EEA4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CA84CDD-1306-F49B-98DC-4EC33CD4BB15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9BCD21-D98E-903A-7E50-B9488C7C23DE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6DC2A9-2E64-9EC7-D9C3-E3A22A976DED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9C389F6-4A89-6EF1-26AD-202FB51575C1}"/>
              </a:ext>
            </a:extLst>
          </p:cNvPr>
          <p:cNvGrpSpPr/>
          <p:nvPr/>
        </p:nvGrpSpPr>
        <p:grpSpPr>
          <a:xfrm>
            <a:off x="256732" y="5488761"/>
            <a:ext cx="5759314" cy="573742"/>
            <a:chOff x="2743200" y="2151529"/>
            <a:chExt cx="5759314" cy="57374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E4413CD-138E-5E00-9B58-ED58C3BF277C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A6172F-D1C6-AD37-A940-8FC3C54B14DA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F4107DF-93BD-5BB0-B3CA-0B1D75314B2A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5B902C-2D34-040E-FFDD-8F6770810DCE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B50459A-2905-8525-E1E8-F5A9D8BA2B6A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5429FE3-5AC5-D49F-CF49-9D95A467F2DE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0272D8-4F9E-EE84-5644-AD9886984DF3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B8F74C4-B182-7145-C221-72E19B1144F4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FC1EEF-9103-489F-20F3-3643ED8BC0A8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817D19B-4A90-F9A7-06C5-55665349AC88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1B9A5A-EBEB-E821-B370-8493D545EDAD}"/>
              </a:ext>
            </a:extLst>
          </p:cNvPr>
          <p:cNvGrpSpPr/>
          <p:nvPr/>
        </p:nvGrpSpPr>
        <p:grpSpPr>
          <a:xfrm>
            <a:off x="256732" y="6055422"/>
            <a:ext cx="5759314" cy="573742"/>
            <a:chOff x="2743200" y="2151529"/>
            <a:chExt cx="5759314" cy="57374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6B2114D-A9E5-E20B-014B-7F56A208E678}"/>
                </a:ext>
              </a:extLst>
            </p:cNvPr>
            <p:cNvSpPr/>
            <p:nvPr/>
          </p:nvSpPr>
          <p:spPr>
            <a:xfrm>
              <a:off x="274320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3271CD0-57A0-E363-E4B3-B903BA55E14E}"/>
                </a:ext>
              </a:extLst>
            </p:cNvPr>
            <p:cNvSpPr/>
            <p:nvPr/>
          </p:nvSpPr>
          <p:spPr>
            <a:xfrm>
              <a:off x="331694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E065DD0-EEA9-1736-76BA-977572E12992}"/>
                </a:ext>
              </a:extLst>
            </p:cNvPr>
            <p:cNvSpPr/>
            <p:nvPr/>
          </p:nvSpPr>
          <p:spPr>
            <a:xfrm>
              <a:off x="3890684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C5F2B1E-4220-9BB1-275C-499DD5065969}"/>
                </a:ext>
              </a:extLst>
            </p:cNvPr>
            <p:cNvSpPr/>
            <p:nvPr/>
          </p:nvSpPr>
          <p:spPr>
            <a:xfrm>
              <a:off x="4464426" y="2151529"/>
              <a:ext cx="573742" cy="573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3C83625-527C-6C57-2E8E-7177EB88DC0F}"/>
                </a:ext>
              </a:extLst>
            </p:cNvPr>
            <p:cNvSpPr/>
            <p:nvPr/>
          </p:nvSpPr>
          <p:spPr>
            <a:xfrm>
              <a:off x="503816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DDFDA49-71F1-5CA4-9935-A15FE6C3368C}"/>
                </a:ext>
              </a:extLst>
            </p:cNvPr>
            <p:cNvSpPr/>
            <p:nvPr/>
          </p:nvSpPr>
          <p:spPr>
            <a:xfrm>
              <a:off x="6196599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27C9A91-FF2E-EE1A-5AAE-55BA8BAF1305}"/>
                </a:ext>
              </a:extLst>
            </p:cNvPr>
            <p:cNvSpPr/>
            <p:nvPr/>
          </p:nvSpPr>
          <p:spPr>
            <a:xfrm>
              <a:off x="561191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5255B7A-7E76-EFD4-B4D3-A078DFA879B6}"/>
                </a:ext>
              </a:extLst>
            </p:cNvPr>
            <p:cNvSpPr/>
            <p:nvPr/>
          </p:nvSpPr>
          <p:spPr>
            <a:xfrm>
              <a:off x="6781288" y="2151529"/>
              <a:ext cx="573742" cy="5737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4570123-703C-704A-6B1A-47E50241A855}"/>
                </a:ext>
              </a:extLst>
            </p:cNvPr>
            <p:cNvSpPr/>
            <p:nvPr/>
          </p:nvSpPr>
          <p:spPr>
            <a:xfrm>
              <a:off x="7355030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23998A9-7B45-508A-B929-C241C6767224}"/>
                </a:ext>
              </a:extLst>
            </p:cNvPr>
            <p:cNvSpPr/>
            <p:nvPr/>
          </p:nvSpPr>
          <p:spPr>
            <a:xfrm>
              <a:off x="7928772" y="2151529"/>
              <a:ext cx="573742" cy="57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32EA50E-697C-A427-BD52-C3F6660ADA59}"/>
              </a:ext>
            </a:extLst>
          </p:cNvPr>
          <p:cNvGrpSpPr/>
          <p:nvPr/>
        </p:nvGrpSpPr>
        <p:grpSpPr>
          <a:xfrm>
            <a:off x="6807513" y="1128134"/>
            <a:ext cx="1721226" cy="1721226"/>
            <a:chOff x="6204276" y="1037543"/>
            <a:chExt cx="1721226" cy="17212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F4B386-9471-34B5-DE3C-888FEEC42E0D}"/>
                </a:ext>
              </a:extLst>
            </p:cNvPr>
            <p:cNvGrpSpPr/>
            <p:nvPr/>
          </p:nvGrpSpPr>
          <p:grpSpPr>
            <a:xfrm>
              <a:off x="6204276" y="1037543"/>
              <a:ext cx="1721226" cy="573742"/>
              <a:chOff x="2742451" y="3226350"/>
              <a:chExt cx="1721226" cy="5737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CE7ECE-FBF3-A3AC-A181-B55B2B42B4E5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+1.5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C3EA52-5347-7E4A-4AEA-9087F2D63C07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-0.8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60B4B82-BCE1-1438-C0AE-5ED65FFAF281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BB7D8B1-6AE2-6149-8EF8-0414BE761685}"/>
                </a:ext>
              </a:extLst>
            </p:cNvPr>
            <p:cNvGrpSpPr/>
            <p:nvPr/>
          </p:nvGrpSpPr>
          <p:grpSpPr>
            <a:xfrm>
              <a:off x="6204276" y="1611285"/>
              <a:ext cx="1721226" cy="573742"/>
              <a:chOff x="2742451" y="3226350"/>
              <a:chExt cx="1721226" cy="573742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96A5055-802C-6149-E6EB-D77E9D2EECF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-0.1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7842059-080E-4400-BCA5-0E11B91EE563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+1.0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B85117C-EF85-8A9A-B62E-3CAE2860CEC2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+0.9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659067B-3662-7481-BAA1-E5378F22A361}"/>
                </a:ext>
              </a:extLst>
            </p:cNvPr>
            <p:cNvGrpSpPr/>
            <p:nvPr/>
          </p:nvGrpSpPr>
          <p:grpSpPr>
            <a:xfrm>
              <a:off x="6204276" y="2185027"/>
              <a:ext cx="1721226" cy="573742"/>
              <a:chOff x="2742451" y="3226350"/>
              <a:chExt cx="1721226" cy="57374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1B9D8BA-8143-0026-F219-4A8517B80746}"/>
                  </a:ext>
                </a:extLst>
              </p:cNvPr>
              <p:cNvSpPr/>
              <p:nvPr/>
            </p:nvSpPr>
            <p:spPr>
              <a:xfrm>
                <a:off x="2742451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-0.5</a:t>
                </a: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95C38BC-DA2B-23AA-3BF9-6D14768202DD}"/>
                  </a:ext>
                </a:extLst>
              </p:cNvPr>
              <p:cNvSpPr/>
              <p:nvPr/>
            </p:nvSpPr>
            <p:spPr>
              <a:xfrm>
                <a:off x="3316193" y="3226350"/>
                <a:ext cx="573742" cy="57374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+1.2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E19198F-34C1-253F-6D9C-6C53FD2436FB}"/>
                  </a:ext>
                </a:extLst>
              </p:cNvPr>
              <p:cNvSpPr/>
              <p:nvPr/>
            </p:nvSpPr>
            <p:spPr>
              <a:xfrm>
                <a:off x="3889935" y="3226350"/>
                <a:ext cx="573742" cy="57374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-0.3</a:t>
                </a:r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1BCA4612-73F4-F874-FACF-4F1501FC6F36}"/>
              </a:ext>
            </a:extLst>
          </p:cNvPr>
          <p:cNvSpPr txBox="1"/>
          <p:nvPr/>
        </p:nvSpPr>
        <p:spPr>
          <a:xfrm>
            <a:off x="522749" y="1331495"/>
            <a:ext cx="3398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Two-dimensional case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6CFFBB-A530-8896-0917-FCBA893CB28A}"/>
              </a:ext>
            </a:extLst>
          </p:cNvPr>
          <p:cNvSpPr txBox="1"/>
          <p:nvPr/>
        </p:nvSpPr>
        <p:spPr>
          <a:xfrm>
            <a:off x="8614215" y="1062263"/>
            <a:ext cx="28455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key:</a:t>
            </a:r>
          </a:p>
          <a:p>
            <a:pPr algn="ctr"/>
            <a:r>
              <a:rPr lang="en-US" sz="2800" dirty="0"/>
              <a:t>Learning a filter is</a:t>
            </a:r>
            <a:br>
              <a:rPr lang="en-US" sz="2800" dirty="0"/>
            </a:br>
            <a:r>
              <a:rPr lang="en-US" sz="2800" u="sng" dirty="0" err="1"/>
              <a:t>faster+better</a:t>
            </a:r>
            <a:r>
              <a:rPr lang="en-US" sz="2800" dirty="0"/>
              <a:t> than</a:t>
            </a:r>
            <a:br>
              <a:rPr lang="en-US" sz="2800" dirty="0"/>
            </a:br>
            <a:r>
              <a:rPr lang="en-US" sz="2800" dirty="0"/>
              <a:t>per-pixel neurons</a:t>
            </a:r>
          </a:p>
        </p:txBody>
      </p:sp>
    </p:spTree>
    <p:extLst>
      <p:ext uri="{BB962C8B-B14F-4D97-AF65-F5344CB8AC3E}">
        <p14:creationId xmlns:p14="http://schemas.microsoft.com/office/powerpoint/2010/main" val="8271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2DF0C2-EA77-C7C2-5079-2102B6DEE2AC}"/>
              </a:ext>
            </a:extLst>
          </p:cNvPr>
          <p:cNvSpPr/>
          <p:nvPr/>
        </p:nvSpPr>
        <p:spPr>
          <a:xfrm>
            <a:off x="0" y="18256"/>
            <a:ext cx="12209929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D1A9D-A819-BA9C-38BF-4EC06DB7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it – making convolutions by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B5C2C-CE44-6C57-9378-F8A7A3342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>
                <a:hlinkClick r:id="rId2"/>
              </a:rPr>
              <a:t>https://bit.ly/vis-conv</a:t>
            </a:r>
            <a:endParaRPr lang="en-US" sz="36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8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28FDB8-BDF3-7D2F-4132-5EA84DD5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8" y="126694"/>
            <a:ext cx="7437535" cy="2922031"/>
          </a:xfrm>
        </p:spPr>
        <p:txBody>
          <a:bodyPr>
            <a:noAutofit/>
          </a:bodyPr>
          <a:lstStyle/>
          <a:p>
            <a:r>
              <a:rPr lang="en-US" sz="5400" dirty="0"/>
              <a:t>1989</a:t>
            </a:r>
            <a:br>
              <a:rPr lang="en-US" sz="5400" dirty="0"/>
            </a:br>
            <a:r>
              <a:rPr lang="en-US" sz="5400" dirty="0" err="1"/>
              <a:t>LeCun</a:t>
            </a:r>
            <a:r>
              <a:rPr lang="en-US" sz="5400" dirty="0"/>
              <a:t> et al.</a:t>
            </a:r>
            <a:br>
              <a:rPr lang="en-US" sz="5400" dirty="0"/>
            </a:br>
            <a:r>
              <a:rPr lang="en-US" sz="5400" dirty="0"/>
              <a:t>Convolutional Neural Nets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9E149-7903-E0DB-EBF9-6F73A6DB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411" y="4515394"/>
            <a:ext cx="3260557" cy="2215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98653-EEF7-C5FC-802B-ED5975F15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399" y="126694"/>
            <a:ext cx="3886200" cy="2860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B206F-62C7-CFAC-13F7-0D7B15080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064507" y="2438625"/>
            <a:ext cx="1301983" cy="2554703"/>
          </a:xfrm>
          <a:prstGeom prst="rect">
            <a:avLst/>
          </a:prstGeom>
        </p:spPr>
      </p:pic>
      <p:pic>
        <p:nvPicPr>
          <p:cNvPr id="9" name="lecun-video.mp4" descr="lecun-video.mp4">
            <a:hlinkClick r:id="" action="ppaction://media"/>
            <a:extLst>
              <a:ext uri="{FF2B5EF4-FFF2-40B4-BE49-F238E27FC236}">
                <a16:creationId xmlns:a16="http://schemas.microsoft.com/office/drawing/2014/main" id="{7753C500-F026-35E2-47A4-ADFB2314AE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177" y="2628394"/>
            <a:ext cx="5584519" cy="41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6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6796529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preserve spatial structure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88;p40"/>
          <p:cNvSpPr txBox="1"/>
          <p:nvPr/>
        </p:nvSpPr>
        <p:spPr>
          <a:xfrm>
            <a:off x="3536452" y="4578181"/>
            <a:ext cx="722663" cy="3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width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90;p40"/>
          <p:cNvSpPr txBox="1"/>
          <p:nvPr/>
        </p:nvSpPr>
        <p:spPr>
          <a:xfrm>
            <a:off x="2816402" y="4924991"/>
            <a:ext cx="1132656" cy="6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/ channels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489;p40"/>
          <p:cNvSpPr txBox="1"/>
          <p:nvPr/>
        </p:nvSpPr>
        <p:spPr>
          <a:xfrm>
            <a:off x="3956355" y="3868190"/>
            <a:ext cx="856815" cy="37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C43F8D-BAB6-FC4C-BDAE-7AC9539B23C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671522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88;p40"/>
          <p:cNvSpPr txBox="1"/>
          <p:nvPr/>
        </p:nvSpPr>
        <p:spPr>
          <a:xfrm>
            <a:off x="3536452" y="4578181"/>
            <a:ext cx="722663" cy="3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width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489;p40"/>
          <p:cNvSpPr txBox="1"/>
          <p:nvPr/>
        </p:nvSpPr>
        <p:spPr>
          <a:xfrm>
            <a:off x="3956355" y="3868190"/>
            <a:ext cx="856815" cy="37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90;p40"/>
          <p:cNvSpPr txBox="1"/>
          <p:nvPr/>
        </p:nvSpPr>
        <p:spPr>
          <a:xfrm>
            <a:off x="2816402" y="4924991"/>
            <a:ext cx="1132656" cy="6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/ channels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515;p42"/>
          <p:cNvSpPr/>
          <p:nvPr/>
        </p:nvSpPr>
        <p:spPr>
          <a:xfrm>
            <a:off x="5668821" y="3162058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5443080" y="2482586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518;p42"/>
          <p:cNvSpPr txBox="1"/>
          <p:nvPr/>
        </p:nvSpPr>
        <p:spPr>
          <a:xfrm>
            <a:off x="6806699" y="3156471"/>
            <a:ext cx="3557523" cy="165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filter with the image: “slide over the image spatially, computing dot products”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CABC34-09FA-BC42-92D1-53159DC50A5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121096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88;p40"/>
          <p:cNvSpPr txBox="1"/>
          <p:nvPr/>
        </p:nvSpPr>
        <p:spPr>
          <a:xfrm>
            <a:off x="3536452" y="4578181"/>
            <a:ext cx="722663" cy="3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width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489;p40"/>
          <p:cNvSpPr txBox="1"/>
          <p:nvPr/>
        </p:nvSpPr>
        <p:spPr>
          <a:xfrm>
            <a:off x="3956355" y="3868190"/>
            <a:ext cx="856815" cy="37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90;p40"/>
          <p:cNvSpPr txBox="1"/>
          <p:nvPr/>
        </p:nvSpPr>
        <p:spPr>
          <a:xfrm>
            <a:off x="2816402" y="4924991"/>
            <a:ext cx="1132656" cy="6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/ channels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515;p42"/>
          <p:cNvSpPr/>
          <p:nvPr/>
        </p:nvSpPr>
        <p:spPr>
          <a:xfrm>
            <a:off x="5668821" y="3162058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5443080" y="2482586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519;p42"/>
          <p:cNvSpPr txBox="1"/>
          <p:nvPr/>
        </p:nvSpPr>
        <p:spPr>
          <a:xfrm>
            <a:off x="6303980" y="1369637"/>
            <a:ext cx="373537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Filters always extend the full depth of the input volume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Google Shape;520;p42"/>
          <p:cNvCxnSpPr/>
          <p:nvPr/>
        </p:nvCxnSpPr>
        <p:spPr>
          <a:xfrm flipH="1">
            <a:off x="5656224" y="1970385"/>
            <a:ext cx="589646" cy="525763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521;p42"/>
          <p:cNvCxnSpPr/>
          <p:nvPr/>
        </p:nvCxnSpPr>
        <p:spPr>
          <a:xfrm flipH="1">
            <a:off x="2532201" y="1585832"/>
            <a:ext cx="3673230" cy="201893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518;p42"/>
          <p:cNvSpPr txBox="1"/>
          <p:nvPr/>
        </p:nvSpPr>
        <p:spPr>
          <a:xfrm>
            <a:off x="6806699" y="3156471"/>
            <a:ext cx="3557523" cy="165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filter with the image: “slide over the image spatially, computing dot products”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A2084-B4CC-D44D-80E3-6466BF665685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954807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3577569" y="2491613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3161974" y="3020207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4757808" y="3285938"/>
            <a:ext cx="282227" cy="28222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3288190" y="3189813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3424356" y="3040451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3450448" y="3427052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Google Shape;541;p43"/>
          <p:cNvCxnSpPr/>
          <p:nvPr/>
        </p:nvCxnSpPr>
        <p:spPr>
          <a:xfrm flipH="1" flipV="1">
            <a:off x="5126378" y="3538889"/>
            <a:ext cx="460337" cy="20045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Google Shape;542;p43"/>
          <p:cNvSpPr txBox="1"/>
          <p:nvPr/>
        </p:nvSpPr>
        <p:spPr>
          <a:xfrm>
            <a:off x="5593915" y="3606454"/>
            <a:ext cx="5014694" cy="128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number: </a:t>
            </a:r>
            <a:endParaRPr kumimoji="0" sz="1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result of taking a dot product between the filter and a small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chunk of the image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3*</a:t>
            </a: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5*5 = 75-dimensional dot product + bias)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DCE287-2FC3-2546-A61B-5D6B8F579179}"/>
                  </a:ext>
                </a:extLst>
              </p:cNvPr>
              <p:cNvSpPr txBox="1"/>
              <p:nvPr/>
            </p:nvSpPr>
            <p:spPr>
              <a:xfrm>
                <a:off x="5657605" y="4974242"/>
                <a:ext cx="1333955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DCE287-2FC3-2546-A61B-5D6B8F579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605" y="4974242"/>
                <a:ext cx="1333955" cy="415498"/>
              </a:xfrm>
              <a:prstGeom prst="rect">
                <a:avLst/>
              </a:prstGeom>
              <a:blipFill>
                <a:blip r:embed="rId2"/>
                <a:stretch>
                  <a:fillRect l="-2830" t="-2941" r="-471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5C776B8-1D4C-8B48-9008-8A1BB2A2AA0B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714165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82BE-2B84-EFDD-D87C-765C7CD2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classical tasks</a:t>
            </a:r>
          </a:p>
        </p:txBody>
      </p:sp>
      <p:pic>
        <p:nvPicPr>
          <p:cNvPr id="1026" name="Picture 2" descr="Sinead Diver - Wikipedia">
            <a:extLst>
              <a:ext uri="{FF2B5EF4-FFF2-40B4-BE49-F238E27FC236}">
                <a16:creationId xmlns:a16="http://schemas.microsoft.com/office/drawing/2014/main" id="{1A1117E5-8CA0-F6BA-B29C-D848C738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50" y="1431758"/>
            <a:ext cx="2883100" cy="45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5C20D-FD34-B071-5004-C5A886CD1636}"/>
              </a:ext>
            </a:extLst>
          </p:cNvPr>
          <p:cNvSpPr txBox="1"/>
          <p:nvPr/>
        </p:nvSpPr>
        <p:spPr>
          <a:xfrm>
            <a:off x="8444925" y="1226589"/>
            <a:ext cx="2697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Classification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EE80C6-EE47-AF1F-F588-2920723ADAC5}"/>
              </a:ext>
            </a:extLst>
          </p:cNvPr>
          <p:cNvGrpSpPr/>
          <p:nvPr/>
        </p:nvGrpSpPr>
        <p:grpSpPr>
          <a:xfrm>
            <a:off x="8823396" y="2897829"/>
            <a:ext cx="2838368" cy="1384995"/>
            <a:chOff x="1327707" y="3035534"/>
            <a:chExt cx="2838368" cy="13849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0611E5-328C-42B7-E4D7-0B28FF24B22E}"/>
                </a:ext>
              </a:extLst>
            </p:cNvPr>
            <p:cNvSpPr txBox="1"/>
            <p:nvPr/>
          </p:nvSpPr>
          <p:spPr>
            <a:xfrm>
              <a:off x="1327707" y="3035534"/>
              <a:ext cx="163750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/>
                <a:t>Marathon</a:t>
              </a:r>
            </a:p>
            <a:p>
              <a:pPr algn="r"/>
              <a:r>
                <a:rPr lang="en-US" sz="2800" dirty="0"/>
                <a:t>800m</a:t>
              </a:r>
              <a:br>
                <a:rPr lang="en-US" sz="2800" dirty="0"/>
              </a:br>
              <a:r>
                <a:rPr lang="en-US" sz="2800" dirty="0"/>
                <a:t>Sprint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1B1D37-84ED-80F6-BBDF-B914B621EC84}"/>
                </a:ext>
              </a:extLst>
            </p:cNvPr>
            <p:cNvSpPr/>
            <p:nvPr/>
          </p:nvSpPr>
          <p:spPr>
            <a:xfrm>
              <a:off x="2965207" y="3212432"/>
              <a:ext cx="1200868" cy="216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2CD32B-8C9F-F6D2-985F-6BD18CB06A84}"/>
                </a:ext>
              </a:extLst>
            </p:cNvPr>
            <p:cNvSpPr/>
            <p:nvPr/>
          </p:nvSpPr>
          <p:spPr>
            <a:xfrm>
              <a:off x="2965207" y="3619747"/>
              <a:ext cx="312105" cy="216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BFF498-B9E1-2302-B718-292C52CB1E88}"/>
                </a:ext>
              </a:extLst>
            </p:cNvPr>
            <p:cNvSpPr/>
            <p:nvPr/>
          </p:nvSpPr>
          <p:spPr>
            <a:xfrm>
              <a:off x="2965207" y="4064772"/>
              <a:ext cx="102733" cy="216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050256-42CC-5A92-5C51-C690681CC3D5}"/>
              </a:ext>
            </a:extLst>
          </p:cNvPr>
          <p:cNvSpPr txBox="1"/>
          <p:nvPr/>
        </p:nvSpPr>
        <p:spPr>
          <a:xfrm>
            <a:off x="626669" y="1226589"/>
            <a:ext cx="3120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Representation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231CF-0155-AAF3-FC1A-D6ED73E79650}"/>
              </a:ext>
            </a:extLst>
          </p:cNvPr>
          <p:cNvSpPr txBox="1"/>
          <p:nvPr/>
        </p:nvSpPr>
        <p:spPr>
          <a:xfrm>
            <a:off x="414505" y="2484877"/>
            <a:ext cx="37383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Species: human</a:t>
            </a:r>
          </a:p>
          <a:p>
            <a:r>
              <a:rPr lang="en-US" sz="2800" dirty="0"/>
              <a:t>Pose: upright</a:t>
            </a:r>
          </a:p>
          <a:p>
            <a:r>
              <a:rPr lang="en-US" sz="2800" dirty="0"/>
              <a:t>Activity: running</a:t>
            </a:r>
          </a:p>
          <a:p>
            <a:r>
              <a:rPr lang="en-US" sz="2800" dirty="0"/>
              <a:t>Direction: left</a:t>
            </a:r>
          </a:p>
          <a:p>
            <a:r>
              <a:rPr lang="en-US" sz="2800" dirty="0"/>
              <a:t>Location: road, outdoors</a:t>
            </a:r>
          </a:p>
          <a:p>
            <a:r>
              <a:rPr lang="en-US" sz="2800" dirty="0"/>
              <a:t>Color: pink, blue, lime</a:t>
            </a:r>
          </a:p>
          <a:p>
            <a:r>
              <a:rPr lang="en-US" sz="2800" dirty="0"/>
              <a:t>Looks like: Sinead Diver</a:t>
            </a:r>
            <a:br>
              <a:rPr lang="en-US" sz="2800" dirty="0"/>
            </a:br>
            <a:r>
              <a:rPr lang="en-US" sz="2800" dirty="0"/>
              <a:t>Sunglasses: 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33F02-94E4-AE25-1F54-5B516F661CDB}"/>
              </a:ext>
            </a:extLst>
          </p:cNvPr>
          <p:cNvSpPr txBox="1"/>
          <p:nvPr/>
        </p:nvSpPr>
        <p:spPr>
          <a:xfrm>
            <a:off x="7923405" y="1889889"/>
            <a:ext cx="3847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“Which category is this?”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D47D9B-AC85-E5A4-EEA7-EE4C1B0BF44B}"/>
              </a:ext>
            </a:extLst>
          </p:cNvPr>
          <p:cNvSpPr txBox="1"/>
          <p:nvPr/>
        </p:nvSpPr>
        <p:spPr>
          <a:xfrm>
            <a:off x="795657" y="1889889"/>
            <a:ext cx="278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“Summarize this.”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CE53AF-CE6E-28CD-F9A1-3E6EA1236C2F}"/>
              </a:ext>
            </a:extLst>
          </p:cNvPr>
          <p:cNvSpPr txBox="1"/>
          <p:nvPr/>
        </p:nvSpPr>
        <p:spPr>
          <a:xfrm>
            <a:off x="5229229" y="6024307"/>
            <a:ext cx="191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15353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3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3577569" y="2491613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3161974" y="3020207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4757808" y="3285938"/>
            <a:ext cx="282227" cy="28222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3288190" y="3189813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3424356" y="3040451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3450448" y="3427052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5191956" y="3427051"/>
            <a:ext cx="3289677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5713959" y="3545576"/>
            <a:ext cx="2183591" cy="81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(slide) over all spatial locations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7897549" y="1159446"/>
            <a:ext cx="217084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1x28x28 activation map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8481632" y="4761232"/>
            <a:ext cx="328115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569;p44"/>
          <p:cNvSpPr txBox="1"/>
          <p:nvPr/>
        </p:nvSpPr>
        <p:spPr>
          <a:xfrm>
            <a:off x="9148967" y="430567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9553262" y="289505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5873AE-9045-A84C-9D5D-4791EFEA6ECC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383175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3577569" y="2491613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3161974" y="3020207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4757808" y="3285938"/>
            <a:ext cx="282227" cy="28222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3288190" y="3189813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3424356" y="3040451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3450448" y="3427052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5191956" y="3427051"/>
            <a:ext cx="3289677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5713959" y="3545576"/>
            <a:ext cx="2183591" cy="81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(slide) over all spatial locations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7897549" y="1159446"/>
            <a:ext cx="217084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1x28x28 activation map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8481632" y="4761232"/>
            <a:ext cx="328115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569;p44"/>
          <p:cNvSpPr txBox="1"/>
          <p:nvPr/>
        </p:nvSpPr>
        <p:spPr>
          <a:xfrm>
            <a:off x="9148967" y="430567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9553262" y="289505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D200F-05A3-F748-AD28-F63F95B0F5B7}"/>
              </a:ext>
            </a:extLst>
          </p:cNvPr>
          <p:cNvSpPr txBox="1"/>
          <p:nvPr/>
        </p:nvSpPr>
        <p:spPr>
          <a:xfrm>
            <a:off x="3185075" y="5147903"/>
            <a:ext cx="58218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 vs Image Filtering: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&gt;1 input and output channels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Forget about convolution vs cross-correlation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78A7DC-DF64-F940-B724-E3FCF7DC753E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373922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3577569" y="2491613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3161974" y="3020207"/>
            <a:ext cx="282227" cy="813688"/>
          </a:xfrm>
          <a:prstGeom prst="cube">
            <a:avLst>
              <a:gd name="adj" fmla="val 53382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4757808" y="3285938"/>
            <a:ext cx="282227" cy="28222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3288190" y="3189813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3424356" y="3040451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3450448" y="3427052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5191956" y="3427051"/>
            <a:ext cx="3289677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5713959" y="3545576"/>
            <a:ext cx="2183591" cy="81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(slide) over all spatial locations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8102203" y="1163651"/>
            <a:ext cx="217084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1x28x28 activation map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8481632" y="4761232"/>
            <a:ext cx="328115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9553262" y="289505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92;p45"/>
          <p:cNvSpPr/>
          <p:nvPr/>
        </p:nvSpPr>
        <p:spPr>
          <a:xfrm>
            <a:off x="8974988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594;p45"/>
          <p:cNvSpPr txBox="1"/>
          <p:nvPr/>
        </p:nvSpPr>
        <p:spPr>
          <a:xfrm>
            <a:off x="8859512" y="4761232"/>
            <a:ext cx="328115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595;p45"/>
          <p:cNvSpPr txBox="1"/>
          <p:nvPr/>
        </p:nvSpPr>
        <p:spPr>
          <a:xfrm>
            <a:off x="9526845" y="430567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596;p45"/>
          <p:cNvSpPr txBox="1"/>
          <p:nvPr/>
        </p:nvSpPr>
        <p:spPr>
          <a:xfrm>
            <a:off x="9931140" y="289505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0572" y="1687701"/>
            <a:ext cx="3289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repeating with a second (green) filter: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83F034-FC34-314E-885F-3610CCA54E4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1285962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8102203" y="1163651"/>
            <a:ext cx="247609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activation maps,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1x28x28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9604" y="1897189"/>
            <a:ext cx="2476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6 filters, each 3x5x5 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874773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890009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905245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920481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935717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264126" y="3498794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4219537" y="4588488"/>
            <a:ext cx="122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7388880" y="4805643"/>
            <a:ext cx="3314171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 activations to get a 6x28x28 output image!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FEBA587-40F1-8249-842B-C2902CD4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0AAFAB-BA2E-C347-AB91-2DFAAC52159F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820120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8102203" y="1163651"/>
            <a:ext cx="247609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activation maps,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1x28x28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645" y="1753366"/>
            <a:ext cx="304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874773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890009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905245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920481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935717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264126" y="3498794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4219537" y="4588488"/>
            <a:ext cx="122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7388880" y="4805643"/>
            <a:ext cx="3314171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 activations to get a 6x28x28 output image!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4044" y="2232862"/>
            <a:ext cx="216426" cy="216426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20470" y="2232862"/>
            <a:ext cx="216426" cy="216426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37165" y="2232862"/>
            <a:ext cx="216426" cy="216426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7176" y="2232862"/>
            <a:ext cx="216426" cy="216426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75722" y="2232862"/>
            <a:ext cx="216426" cy="216426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79687" y="2232862"/>
            <a:ext cx="216426" cy="216426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6233532" y="2493087"/>
            <a:ext cx="0" cy="51705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61C2B8BD-C6E9-B148-BA74-EF745256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538932-E9B4-A440-8CBD-01A891FB20BF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983461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567;p44"/>
          <p:cNvSpPr txBox="1"/>
          <p:nvPr/>
        </p:nvSpPr>
        <p:spPr>
          <a:xfrm>
            <a:off x="7631100" y="1020742"/>
            <a:ext cx="3189418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28x28 grid, at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point a 6-dim vector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645" y="1753366"/>
            <a:ext cx="304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264126" y="3498794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4219537" y="4588488"/>
            <a:ext cx="122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7388880" y="4805643"/>
            <a:ext cx="3314171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 activations to get a 6x28x28 output image!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4044" y="2232862"/>
            <a:ext cx="216426" cy="216426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20470" y="2232862"/>
            <a:ext cx="216426" cy="216426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37165" y="2232862"/>
            <a:ext cx="216426" cy="216426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7176" y="2232862"/>
            <a:ext cx="216426" cy="216426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75722" y="2232862"/>
            <a:ext cx="216426" cy="216426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79687" y="2232862"/>
            <a:ext cx="216426" cy="216426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6233532" y="2493087"/>
            <a:ext cx="0" cy="51705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566;p44"/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611;p46"/>
          <p:cNvSpPr/>
          <p:nvPr/>
        </p:nvSpPr>
        <p:spPr>
          <a:xfrm>
            <a:off x="874773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617;p46"/>
          <p:cNvSpPr/>
          <p:nvPr/>
        </p:nvSpPr>
        <p:spPr>
          <a:xfrm>
            <a:off x="890009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618;p46"/>
          <p:cNvSpPr/>
          <p:nvPr/>
        </p:nvSpPr>
        <p:spPr>
          <a:xfrm>
            <a:off x="905245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619;p46"/>
          <p:cNvSpPr/>
          <p:nvPr/>
        </p:nvSpPr>
        <p:spPr>
          <a:xfrm>
            <a:off x="920481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620;p46"/>
          <p:cNvSpPr/>
          <p:nvPr/>
        </p:nvSpPr>
        <p:spPr>
          <a:xfrm>
            <a:off x="935717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D8FA0B-A2D7-CE49-8352-4D3D68C4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C7E866-5AFF-D742-923F-2B6B0C05ACB0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791265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43934" y="1464923"/>
            <a:ext cx="2157702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 of images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7824496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8191906" y="1067701"/>
            <a:ext cx="247609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2x6x28x28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 of outputs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645" y="1753366"/>
            <a:ext cx="304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797512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812748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827984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843220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8584563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264125" y="3498794"/>
            <a:ext cx="51494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5670971" y="5488588"/>
            <a:ext cx="122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6x3x5x5 filters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4044" y="2232862"/>
            <a:ext cx="216426" cy="216426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20470" y="2232862"/>
            <a:ext cx="216426" cy="216426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37165" y="2232862"/>
            <a:ext cx="216426" cy="216426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7176" y="2232862"/>
            <a:ext cx="216426" cy="216426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75722" y="2232862"/>
            <a:ext cx="216426" cy="216426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79687" y="2232862"/>
            <a:ext cx="216426" cy="216426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6233532" y="2493087"/>
            <a:ext cx="0" cy="51705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/>
          <p:cNvSpPr/>
          <p:nvPr/>
        </p:nvSpPr>
        <p:spPr>
          <a:xfrm>
            <a:off x="1586631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566;p44"/>
          <p:cNvSpPr/>
          <p:nvPr/>
        </p:nvSpPr>
        <p:spPr>
          <a:xfrm>
            <a:off x="9293034" y="2058585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611;p46"/>
          <p:cNvSpPr/>
          <p:nvPr/>
        </p:nvSpPr>
        <p:spPr>
          <a:xfrm>
            <a:off x="9443659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617;p46"/>
          <p:cNvSpPr/>
          <p:nvPr/>
        </p:nvSpPr>
        <p:spPr>
          <a:xfrm>
            <a:off x="9596019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618;p46"/>
          <p:cNvSpPr/>
          <p:nvPr/>
        </p:nvSpPr>
        <p:spPr>
          <a:xfrm>
            <a:off x="974838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619;p46"/>
          <p:cNvSpPr/>
          <p:nvPr/>
        </p:nvSpPr>
        <p:spPr>
          <a:xfrm>
            <a:off x="990074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620;p46"/>
          <p:cNvSpPr/>
          <p:nvPr/>
        </p:nvSpPr>
        <p:spPr>
          <a:xfrm>
            <a:off x="1005310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AAC081-97C0-FA47-9D45-8831F983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43F8621-0B92-0542-8E72-7E53A3B221A5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840584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2532202" y="4974244"/>
            <a:ext cx="46082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799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43934" y="1464923"/>
            <a:ext cx="2157702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399" b="0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H x 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 of images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7824496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8191906" y="1067701"/>
            <a:ext cx="247609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H’ x W’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 of outputs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6737" y="1622486"/>
            <a:ext cx="283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-dim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797512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812748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827984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843220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8584563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264125" y="3498794"/>
            <a:ext cx="51494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5293407" y="5541301"/>
            <a:ext cx="1970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4044" y="2232862"/>
            <a:ext cx="216426" cy="216426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20470" y="2232862"/>
            <a:ext cx="216426" cy="216426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37165" y="2232862"/>
            <a:ext cx="216426" cy="216426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7176" y="2232862"/>
            <a:ext cx="216426" cy="216426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75722" y="2232862"/>
            <a:ext cx="216426" cy="216426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79687" y="2232862"/>
            <a:ext cx="216426" cy="216426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6233532" y="2493087"/>
            <a:ext cx="0" cy="51705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/>
          <p:cNvSpPr/>
          <p:nvPr/>
        </p:nvSpPr>
        <p:spPr>
          <a:xfrm>
            <a:off x="1586631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566;p44"/>
          <p:cNvSpPr/>
          <p:nvPr/>
        </p:nvSpPr>
        <p:spPr>
          <a:xfrm>
            <a:off x="9293034" y="2058585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611;p46"/>
          <p:cNvSpPr/>
          <p:nvPr/>
        </p:nvSpPr>
        <p:spPr>
          <a:xfrm>
            <a:off x="9443659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617;p46"/>
          <p:cNvSpPr/>
          <p:nvPr/>
        </p:nvSpPr>
        <p:spPr>
          <a:xfrm>
            <a:off x="9596019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618;p46"/>
          <p:cNvSpPr/>
          <p:nvPr/>
        </p:nvSpPr>
        <p:spPr>
          <a:xfrm>
            <a:off x="974838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619;p46"/>
          <p:cNvSpPr/>
          <p:nvPr/>
        </p:nvSpPr>
        <p:spPr>
          <a:xfrm>
            <a:off x="990074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620;p46"/>
          <p:cNvSpPr/>
          <p:nvPr/>
        </p:nvSpPr>
        <p:spPr>
          <a:xfrm>
            <a:off x="1005310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485;p40"/>
          <p:cNvSpPr txBox="1"/>
          <p:nvPr/>
        </p:nvSpPr>
        <p:spPr>
          <a:xfrm>
            <a:off x="7933004" y="4788947"/>
            <a:ext cx="538712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799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86CDD45-1938-F448-B745-9D9D10F2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5E104C-6775-1247-AE95-A3DFC0DABCE9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136849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CB53-AF2B-4D9C-427B-8E983EDA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One-Minute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DD9A6-35DD-4BA4-A25B-D93D69C9D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939"/>
            <a:ext cx="10515600" cy="46914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7030A0"/>
                </a:solidFill>
              </a:rPr>
              <a:t>Help us!</a:t>
            </a:r>
          </a:p>
          <a:p>
            <a:pPr marL="0" indent="0" algn="ctr">
              <a:buNone/>
            </a:pPr>
            <a:endParaRPr lang="en-US" sz="3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7030A0"/>
                </a:solidFill>
              </a:rPr>
              <a:t>Answer the questions on the form here: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7030A0"/>
                </a:solidFill>
              </a:rPr>
              <a:t>https://</a:t>
            </a:r>
            <a:r>
              <a:rPr lang="en-US" sz="3600" dirty="0" err="1">
                <a:solidFill>
                  <a:srgbClr val="7030A0"/>
                </a:solidFill>
              </a:rPr>
              <a:t>bit.ly</a:t>
            </a:r>
            <a:r>
              <a:rPr lang="en-US" sz="3600" dirty="0">
                <a:solidFill>
                  <a:srgbClr val="7030A0"/>
                </a:solidFill>
              </a:rPr>
              <a:t>/cs7150-f022-4</a:t>
            </a:r>
          </a:p>
        </p:txBody>
      </p:sp>
      <p:pic>
        <p:nvPicPr>
          <p:cNvPr id="34818" name="Picture 2" descr="QR Code">
            <a:extLst>
              <a:ext uri="{FF2B5EF4-FFF2-40B4-BE49-F238E27FC236}">
                <a16:creationId xmlns:a16="http://schemas.microsoft.com/office/drawing/2014/main" id="{68959E09-96C5-2A39-0441-6D63FF406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46" y="4334503"/>
            <a:ext cx="2298908" cy="229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9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6x3x5x5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656;p48"/>
          <p:cNvSpPr/>
          <p:nvPr/>
        </p:nvSpPr>
        <p:spPr>
          <a:xfrm>
            <a:off x="7226572" y="1912529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660;p48"/>
          <p:cNvSpPr txBox="1"/>
          <p:nvPr/>
        </p:nvSpPr>
        <p:spPr>
          <a:xfrm>
            <a:off x="7092420" y="4603462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661;p48"/>
          <p:cNvSpPr txBox="1"/>
          <p:nvPr/>
        </p:nvSpPr>
        <p:spPr>
          <a:xfrm>
            <a:off x="7839037" y="4211931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662;p48"/>
          <p:cNvSpPr txBox="1"/>
          <p:nvPr/>
        </p:nvSpPr>
        <p:spPr>
          <a:xfrm>
            <a:off x="8203242" y="213929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59;p48"/>
          <p:cNvSpPr txBox="1"/>
          <p:nvPr/>
        </p:nvSpPr>
        <p:spPr>
          <a:xfrm>
            <a:off x="9959714" y="2809364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6 x 28 x 28</a:t>
            </a:r>
          </a:p>
        </p:txBody>
      </p:sp>
      <p:sp>
        <p:nvSpPr>
          <p:cNvPr id="44" name="Google Shape;649;p48"/>
          <p:cNvSpPr txBox="1"/>
          <p:nvPr/>
        </p:nvSpPr>
        <p:spPr>
          <a:xfrm>
            <a:off x="5546483" y="3740023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10x6x3x3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3883" y="4940783"/>
            <a:ext cx="22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10 x 26 x 26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57782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47" name="Google Shape;657;p48"/>
          <p:cNvCxnSpPr>
            <a:endCxn id="46" idx="1"/>
          </p:cNvCxnSpPr>
          <p:nvPr/>
        </p:nvCxnSpPr>
        <p:spPr>
          <a:xfrm>
            <a:off x="2930326" y="3192444"/>
            <a:ext cx="427457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657;p48"/>
          <p:cNvCxnSpPr>
            <a:stCxn id="46" idx="3"/>
          </p:cNvCxnSpPr>
          <p:nvPr/>
        </p:nvCxnSpPr>
        <p:spPr>
          <a:xfrm flipV="1">
            <a:off x="4087791" y="3192444"/>
            <a:ext cx="361711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stCxn id="27" idx="0"/>
            <a:endCxn id="46" idx="2"/>
          </p:cNvCxnSpPr>
          <p:nvPr/>
        </p:nvCxnSpPr>
        <p:spPr>
          <a:xfrm flipV="1">
            <a:off x="3698982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TextBox 56"/>
          <p:cNvSpPr txBox="1"/>
          <p:nvPr/>
        </p:nvSpPr>
        <p:spPr>
          <a:xfrm>
            <a:off x="5996876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8" name="Google Shape;657;p48"/>
          <p:cNvCxnSpPr>
            <a:endCxn id="57" idx="1"/>
          </p:cNvCxnSpPr>
          <p:nvPr/>
        </p:nvCxnSpPr>
        <p:spPr>
          <a:xfrm>
            <a:off x="5569420" y="3192444"/>
            <a:ext cx="427456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657;p48"/>
          <p:cNvCxnSpPr>
            <a:stCxn id="57" idx="3"/>
          </p:cNvCxnSpPr>
          <p:nvPr/>
        </p:nvCxnSpPr>
        <p:spPr>
          <a:xfrm flipV="1">
            <a:off x="6726884" y="3192444"/>
            <a:ext cx="361712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57;p48"/>
          <p:cNvCxnSpPr>
            <a:endCxn id="57" idx="2"/>
          </p:cNvCxnSpPr>
          <p:nvPr/>
        </p:nvCxnSpPr>
        <p:spPr>
          <a:xfrm flipV="1">
            <a:off x="6338076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TextBox 64"/>
          <p:cNvSpPr txBox="1"/>
          <p:nvPr/>
        </p:nvSpPr>
        <p:spPr>
          <a:xfrm>
            <a:off x="8730019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66" name="Google Shape;657;p48"/>
          <p:cNvCxnSpPr/>
          <p:nvPr/>
        </p:nvCxnSpPr>
        <p:spPr>
          <a:xfrm flipV="1">
            <a:off x="8302563" y="3189455"/>
            <a:ext cx="427457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57;p48"/>
          <p:cNvCxnSpPr/>
          <p:nvPr/>
        </p:nvCxnSpPr>
        <p:spPr>
          <a:xfrm>
            <a:off x="9412417" y="3189455"/>
            <a:ext cx="409322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57;p48"/>
          <p:cNvCxnSpPr/>
          <p:nvPr/>
        </p:nvCxnSpPr>
        <p:spPr>
          <a:xfrm flipV="1">
            <a:off x="9071218" y="3385662"/>
            <a:ext cx="0" cy="3543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/>
          <p:cNvSpPr txBox="1"/>
          <p:nvPr/>
        </p:nvSpPr>
        <p:spPr>
          <a:xfrm>
            <a:off x="8405355" y="3740023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12x10x3x3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237279-B007-1743-8331-AB1D5C71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Convolutions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233A0D-9D25-DA47-BEC0-F4BB1D86C7ED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91430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A0F5-A859-CC9B-5817-13CA6DDD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go from task to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7F8FF-AA57-77D4-8DD6-B9E8D2A53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546" y="1508197"/>
            <a:ext cx="7972285" cy="3906016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3600" dirty="0"/>
              <a:t>What are the </a:t>
            </a:r>
            <a:r>
              <a:rPr lang="en-US" sz="3600" u="sng" dirty="0"/>
              <a:t>inputs</a:t>
            </a:r>
            <a:r>
              <a:rPr lang="en-US" sz="3600" dirty="0"/>
              <a:t> and the </a:t>
            </a:r>
            <a:r>
              <a:rPr lang="en-US" sz="3600" u="sng" dirty="0"/>
              <a:t>outputs</a:t>
            </a:r>
            <a:r>
              <a:rPr lang="en-US" sz="3600" dirty="0"/>
              <a:t>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600" dirty="0"/>
              <a:t>How will we measure errors </a:t>
            </a:r>
            <a:r>
              <a:rPr lang="en-US" sz="3600" u="sng" dirty="0"/>
              <a:t>(loss)</a:t>
            </a:r>
            <a:r>
              <a:rPr lang="en-US" sz="3600" dirty="0"/>
              <a:t>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600" dirty="0"/>
              <a:t>How will we </a:t>
            </a:r>
            <a:r>
              <a:rPr lang="en-US" sz="3600" u="sng" dirty="0"/>
              <a:t>parameterize</a:t>
            </a:r>
            <a:r>
              <a:rPr lang="en-US" sz="3600" dirty="0"/>
              <a:t> the function?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1EA53E-3B92-7D75-D69F-8E7E94FD3CA3}"/>
              </a:ext>
            </a:extLst>
          </p:cNvPr>
          <p:cNvSpPr txBox="1">
            <a:spLocks/>
          </p:cNvSpPr>
          <p:nvPr/>
        </p:nvSpPr>
        <p:spPr>
          <a:xfrm>
            <a:off x="201169" y="1508196"/>
            <a:ext cx="3817378" cy="390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600" dirty="0"/>
              <a:t>1. By </a:t>
            </a:r>
            <a:r>
              <a:rPr lang="en-US" sz="3600" b="1" dirty="0"/>
              <a:t>data:</a:t>
            </a:r>
            <a:endParaRPr lang="en-US" sz="3600" dirty="0"/>
          </a:p>
          <a:p>
            <a:pPr marL="0" indent="0" algn="r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600" dirty="0"/>
              <a:t>2. By </a:t>
            </a:r>
            <a:r>
              <a:rPr lang="en-US" sz="3600" b="1" dirty="0"/>
              <a:t>objective</a:t>
            </a:r>
            <a:r>
              <a:rPr lang="en-US" sz="3600" dirty="0"/>
              <a:t>:</a:t>
            </a:r>
          </a:p>
          <a:p>
            <a:pPr marL="0" indent="0" algn="r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600" dirty="0"/>
              <a:t>3. By </a:t>
            </a:r>
            <a:r>
              <a:rPr lang="en-US" sz="3600" b="1" dirty="0"/>
              <a:t>architecture: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686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6x3x5x5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656;p48"/>
          <p:cNvSpPr/>
          <p:nvPr/>
        </p:nvSpPr>
        <p:spPr>
          <a:xfrm>
            <a:off x="7226572" y="1912529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660;p48"/>
          <p:cNvSpPr txBox="1"/>
          <p:nvPr/>
        </p:nvSpPr>
        <p:spPr>
          <a:xfrm>
            <a:off x="7092420" y="4603462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661;p48"/>
          <p:cNvSpPr txBox="1"/>
          <p:nvPr/>
        </p:nvSpPr>
        <p:spPr>
          <a:xfrm>
            <a:off x="7839037" y="4211931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662;p48"/>
          <p:cNvSpPr txBox="1"/>
          <p:nvPr/>
        </p:nvSpPr>
        <p:spPr>
          <a:xfrm>
            <a:off x="8203242" y="213929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59;p48"/>
          <p:cNvSpPr txBox="1"/>
          <p:nvPr/>
        </p:nvSpPr>
        <p:spPr>
          <a:xfrm>
            <a:off x="9959714" y="2809364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6 x 28 x 28</a:t>
            </a:r>
          </a:p>
        </p:txBody>
      </p:sp>
      <p:sp>
        <p:nvSpPr>
          <p:cNvPr id="44" name="Google Shape;649;p48"/>
          <p:cNvSpPr txBox="1"/>
          <p:nvPr/>
        </p:nvSpPr>
        <p:spPr>
          <a:xfrm>
            <a:off x="5546483" y="3740023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10x6x3x3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3883" y="4940783"/>
            <a:ext cx="22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10 x 26 x 26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57782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47" name="Google Shape;657;p48"/>
          <p:cNvCxnSpPr>
            <a:endCxn id="46" idx="1"/>
          </p:cNvCxnSpPr>
          <p:nvPr/>
        </p:nvCxnSpPr>
        <p:spPr>
          <a:xfrm>
            <a:off x="2930326" y="3192444"/>
            <a:ext cx="427457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657;p48"/>
          <p:cNvCxnSpPr>
            <a:stCxn id="46" idx="3"/>
          </p:cNvCxnSpPr>
          <p:nvPr/>
        </p:nvCxnSpPr>
        <p:spPr>
          <a:xfrm flipV="1">
            <a:off x="4087791" y="3192444"/>
            <a:ext cx="361711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stCxn id="27" idx="0"/>
            <a:endCxn id="46" idx="2"/>
          </p:cNvCxnSpPr>
          <p:nvPr/>
        </p:nvCxnSpPr>
        <p:spPr>
          <a:xfrm flipV="1">
            <a:off x="3698982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TextBox 56"/>
          <p:cNvSpPr txBox="1"/>
          <p:nvPr/>
        </p:nvSpPr>
        <p:spPr>
          <a:xfrm>
            <a:off x="5996876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8" name="Google Shape;657;p48"/>
          <p:cNvCxnSpPr>
            <a:endCxn id="57" idx="1"/>
          </p:cNvCxnSpPr>
          <p:nvPr/>
        </p:nvCxnSpPr>
        <p:spPr>
          <a:xfrm>
            <a:off x="5569420" y="3192444"/>
            <a:ext cx="427456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657;p48"/>
          <p:cNvCxnSpPr>
            <a:stCxn id="57" idx="3"/>
          </p:cNvCxnSpPr>
          <p:nvPr/>
        </p:nvCxnSpPr>
        <p:spPr>
          <a:xfrm flipV="1">
            <a:off x="6726884" y="3192444"/>
            <a:ext cx="361712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57;p48"/>
          <p:cNvCxnSpPr>
            <a:endCxn id="57" idx="2"/>
          </p:cNvCxnSpPr>
          <p:nvPr/>
        </p:nvCxnSpPr>
        <p:spPr>
          <a:xfrm flipV="1">
            <a:off x="6338076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TextBox 64"/>
          <p:cNvSpPr txBox="1"/>
          <p:nvPr/>
        </p:nvSpPr>
        <p:spPr>
          <a:xfrm>
            <a:off x="8730019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66" name="Google Shape;657;p48"/>
          <p:cNvCxnSpPr/>
          <p:nvPr/>
        </p:nvCxnSpPr>
        <p:spPr>
          <a:xfrm flipV="1">
            <a:off x="8302563" y="3189455"/>
            <a:ext cx="427457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57;p48"/>
          <p:cNvCxnSpPr/>
          <p:nvPr/>
        </p:nvCxnSpPr>
        <p:spPr>
          <a:xfrm>
            <a:off x="9412417" y="3189455"/>
            <a:ext cx="409322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57;p48"/>
          <p:cNvCxnSpPr/>
          <p:nvPr/>
        </p:nvCxnSpPr>
        <p:spPr>
          <a:xfrm flipV="1">
            <a:off x="9071218" y="3385662"/>
            <a:ext cx="0" cy="3543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/>
          <p:cNvSpPr txBox="1"/>
          <p:nvPr/>
        </p:nvSpPr>
        <p:spPr>
          <a:xfrm>
            <a:off x="8405355" y="3740023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12x10x3x3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186036-D6E7-5540-B123-42D4EE4CD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Convolutions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76EA7D-BCEE-C846-875E-9A04BFF8F290}"/>
              </a:ext>
            </a:extLst>
          </p:cNvPr>
          <p:cNvSpPr txBox="1"/>
          <p:nvPr/>
        </p:nvSpPr>
        <p:spPr>
          <a:xfrm>
            <a:off x="2329499" y="910961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What happens if we stack two convolution layers?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06B13E-A576-794E-B6CD-B02B89C3677F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5599301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6x3x5x5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656;p48"/>
          <p:cNvSpPr/>
          <p:nvPr/>
        </p:nvSpPr>
        <p:spPr>
          <a:xfrm>
            <a:off x="7226572" y="1912529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660;p48"/>
          <p:cNvSpPr txBox="1"/>
          <p:nvPr/>
        </p:nvSpPr>
        <p:spPr>
          <a:xfrm>
            <a:off x="7092420" y="4603462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661;p48"/>
          <p:cNvSpPr txBox="1"/>
          <p:nvPr/>
        </p:nvSpPr>
        <p:spPr>
          <a:xfrm>
            <a:off x="7839037" y="4211931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662;p48"/>
          <p:cNvSpPr txBox="1"/>
          <p:nvPr/>
        </p:nvSpPr>
        <p:spPr>
          <a:xfrm>
            <a:off x="8203242" y="213929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59;p48"/>
          <p:cNvSpPr txBox="1"/>
          <p:nvPr/>
        </p:nvSpPr>
        <p:spPr>
          <a:xfrm>
            <a:off x="9959714" y="2809364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6 x 28 x 28</a:t>
            </a:r>
          </a:p>
        </p:txBody>
      </p:sp>
      <p:sp>
        <p:nvSpPr>
          <p:cNvPr id="44" name="Google Shape;649;p48"/>
          <p:cNvSpPr txBox="1"/>
          <p:nvPr/>
        </p:nvSpPr>
        <p:spPr>
          <a:xfrm>
            <a:off x="5546483" y="3740023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10x6x3x3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3883" y="4940783"/>
            <a:ext cx="22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10 x 26 x 26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57782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47" name="Google Shape;657;p48"/>
          <p:cNvCxnSpPr>
            <a:endCxn id="46" idx="1"/>
          </p:cNvCxnSpPr>
          <p:nvPr/>
        </p:nvCxnSpPr>
        <p:spPr>
          <a:xfrm>
            <a:off x="2930326" y="3192444"/>
            <a:ext cx="427457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657;p48"/>
          <p:cNvCxnSpPr>
            <a:stCxn id="46" idx="3"/>
          </p:cNvCxnSpPr>
          <p:nvPr/>
        </p:nvCxnSpPr>
        <p:spPr>
          <a:xfrm flipV="1">
            <a:off x="4087791" y="3192444"/>
            <a:ext cx="361711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stCxn id="27" idx="0"/>
            <a:endCxn id="46" idx="2"/>
          </p:cNvCxnSpPr>
          <p:nvPr/>
        </p:nvCxnSpPr>
        <p:spPr>
          <a:xfrm flipV="1">
            <a:off x="3698982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TextBox 56"/>
          <p:cNvSpPr txBox="1"/>
          <p:nvPr/>
        </p:nvSpPr>
        <p:spPr>
          <a:xfrm>
            <a:off x="5996876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8" name="Google Shape;657;p48"/>
          <p:cNvCxnSpPr>
            <a:endCxn id="57" idx="1"/>
          </p:cNvCxnSpPr>
          <p:nvPr/>
        </p:nvCxnSpPr>
        <p:spPr>
          <a:xfrm>
            <a:off x="5569420" y="3192444"/>
            <a:ext cx="427456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657;p48"/>
          <p:cNvCxnSpPr>
            <a:stCxn id="57" idx="3"/>
          </p:cNvCxnSpPr>
          <p:nvPr/>
        </p:nvCxnSpPr>
        <p:spPr>
          <a:xfrm flipV="1">
            <a:off x="6726884" y="3192444"/>
            <a:ext cx="361712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57;p48"/>
          <p:cNvCxnSpPr>
            <a:endCxn id="57" idx="2"/>
          </p:cNvCxnSpPr>
          <p:nvPr/>
        </p:nvCxnSpPr>
        <p:spPr>
          <a:xfrm flipV="1">
            <a:off x="6338076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TextBox 64"/>
          <p:cNvSpPr txBox="1"/>
          <p:nvPr/>
        </p:nvSpPr>
        <p:spPr>
          <a:xfrm>
            <a:off x="8730019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66" name="Google Shape;657;p48"/>
          <p:cNvCxnSpPr/>
          <p:nvPr/>
        </p:nvCxnSpPr>
        <p:spPr>
          <a:xfrm flipV="1">
            <a:off x="8302563" y="3189455"/>
            <a:ext cx="427457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57;p48"/>
          <p:cNvCxnSpPr/>
          <p:nvPr/>
        </p:nvCxnSpPr>
        <p:spPr>
          <a:xfrm>
            <a:off x="9412417" y="3189455"/>
            <a:ext cx="409322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57;p48"/>
          <p:cNvCxnSpPr/>
          <p:nvPr/>
        </p:nvCxnSpPr>
        <p:spPr>
          <a:xfrm flipV="1">
            <a:off x="9071218" y="3385662"/>
            <a:ext cx="0" cy="3543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/>
          <p:cNvSpPr txBox="1"/>
          <p:nvPr/>
        </p:nvSpPr>
        <p:spPr>
          <a:xfrm>
            <a:off x="8405355" y="3740023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12x10x3x3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186036-D6E7-5540-B123-42D4EE4CD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Convolutions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76EA7D-BCEE-C846-875E-9A04BFF8F290}"/>
              </a:ext>
            </a:extLst>
          </p:cNvPr>
          <p:cNvSpPr txBox="1"/>
          <p:nvPr/>
        </p:nvSpPr>
        <p:spPr>
          <a:xfrm>
            <a:off x="2329499" y="910961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What happens if we stack two convolution layers?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504D0B-5178-2040-AE45-D338DB9D50F0}"/>
              </a:ext>
            </a:extLst>
          </p:cNvPr>
          <p:cNvSpPr txBox="1"/>
          <p:nvPr/>
        </p:nvSpPr>
        <p:spPr>
          <a:xfrm>
            <a:off x="8730019" y="206223"/>
            <a:ext cx="375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(Recall y=W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is linear)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9A68CD-C364-7248-8F74-4C32D952B704}"/>
              </a:ext>
            </a:extLst>
          </p:cNvPr>
          <p:cNvSpPr txBox="1"/>
          <p:nvPr/>
        </p:nvSpPr>
        <p:spPr>
          <a:xfrm>
            <a:off x="2329498" y="1310263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It’s equivalent to just one convolution layer!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BAD239-B66B-C440-8143-F8529F7B31C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115422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6x3x5x5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656;p48"/>
          <p:cNvSpPr/>
          <p:nvPr/>
        </p:nvSpPr>
        <p:spPr>
          <a:xfrm>
            <a:off x="7226572" y="1912529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660;p48"/>
          <p:cNvSpPr txBox="1"/>
          <p:nvPr/>
        </p:nvSpPr>
        <p:spPr>
          <a:xfrm>
            <a:off x="7092420" y="4603462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661;p48"/>
          <p:cNvSpPr txBox="1"/>
          <p:nvPr/>
        </p:nvSpPr>
        <p:spPr>
          <a:xfrm>
            <a:off x="7839037" y="4211931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662;p48"/>
          <p:cNvSpPr txBox="1"/>
          <p:nvPr/>
        </p:nvSpPr>
        <p:spPr>
          <a:xfrm>
            <a:off x="8203242" y="213929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59;p48"/>
          <p:cNvSpPr txBox="1"/>
          <p:nvPr/>
        </p:nvSpPr>
        <p:spPr>
          <a:xfrm>
            <a:off x="9959714" y="2809364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6 x 28 x 28</a:t>
            </a:r>
          </a:p>
        </p:txBody>
      </p:sp>
      <p:sp>
        <p:nvSpPr>
          <p:cNvPr id="44" name="Google Shape;649;p48"/>
          <p:cNvSpPr txBox="1"/>
          <p:nvPr/>
        </p:nvSpPr>
        <p:spPr>
          <a:xfrm>
            <a:off x="5546483" y="3740023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10x6x3x3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3883" y="4940783"/>
            <a:ext cx="22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10 x 26 x 26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19219" y="2993247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3671321" y="3177913"/>
            <a:ext cx="5167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3319128" y="3362580"/>
            <a:ext cx="26142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/>
          <p:cNvSpPr txBox="1"/>
          <p:nvPr/>
        </p:nvSpPr>
        <p:spPr>
          <a:xfrm>
            <a:off x="8405355" y="3740023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12x10x3x3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22991" y="2993247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2939744" y="3166373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4384392" y="3166373"/>
            <a:ext cx="61261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" name="TextBox 53"/>
          <p:cNvSpPr txBox="1"/>
          <p:nvPr/>
        </p:nvSpPr>
        <p:spPr>
          <a:xfrm>
            <a:off x="5668375" y="2994694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5" name="Google Shape;657;p48"/>
          <p:cNvCxnSpPr/>
          <p:nvPr/>
        </p:nvCxnSpPr>
        <p:spPr>
          <a:xfrm>
            <a:off x="6273253" y="3167819"/>
            <a:ext cx="98894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657;p48"/>
          <p:cNvCxnSpPr/>
          <p:nvPr/>
        </p:nvCxnSpPr>
        <p:spPr>
          <a:xfrm flipV="1">
            <a:off x="5968284" y="3340943"/>
            <a:ext cx="2531" cy="40052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" name="TextBox 60"/>
          <p:cNvSpPr txBox="1"/>
          <p:nvPr/>
        </p:nvSpPr>
        <p:spPr>
          <a:xfrm>
            <a:off x="6372146" y="2994694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Google Shape;657;p48"/>
          <p:cNvCxnSpPr/>
          <p:nvPr/>
        </p:nvCxnSpPr>
        <p:spPr>
          <a:xfrm>
            <a:off x="5498210" y="3167820"/>
            <a:ext cx="172987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657;p48"/>
          <p:cNvCxnSpPr/>
          <p:nvPr/>
        </p:nvCxnSpPr>
        <p:spPr>
          <a:xfrm flipV="1">
            <a:off x="6987556" y="3167820"/>
            <a:ext cx="17042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" name="TextBox 63"/>
          <p:cNvSpPr txBox="1"/>
          <p:nvPr/>
        </p:nvSpPr>
        <p:spPr>
          <a:xfrm>
            <a:off x="8447749" y="2996139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70" name="Google Shape;657;p48"/>
          <p:cNvCxnSpPr/>
          <p:nvPr/>
        </p:nvCxnSpPr>
        <p:spPr>
          <a:xfrm>
            <a:off x="9052627" y="3169264"/>
            <a:ext cx="98894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657;p48"/>
          <p:cNvCxnSpPr/>
          <p:nvPr/>
        </p:nvCxnSpPr>
        <p:spPr>
          <a:xfrm flipV="1">
            <a:off x="8747658" y="3342388"/>
            <a:ext cx="2531" cy="40052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TextBox 71"/>
          <p:cNvSpPr txBox="1"/>
          <p:nvPr/>
        </p:nvSpPr>
        <p:spPr>
          <a:xfrm>
            <a:off x="9151520" y="2996139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Google Shape;657;p48"/>
          <p:cNvCxnSpPr/>
          <p:nvPr/>
        </p:nvCxnSpPr>
        <p:spPr>
          <a:xfrm>
            <a:off x="8277584" y="3169265"/>
            <a:ext cx="172987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" name="Google Shape;657;p48"/>
          <p:cNvCxnSpPr/>
          <p:nvPr/>
        </p:nvCxnSpPr>
        <p:spPr>
          <a:xfrm flipV="1">
            <a:off x="9766930" y="3169265"/>
            <a:ext cx="17042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CFD20FD2-C9E9-1F47-8872-DAA3BA51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Convolutions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581C50-A67A-5042-920E-4AB441DCEF8C}"/>
              </a:ext>
            </a:extLst>
          </p:cNvPr>
          <p:cNvSpPr txBox="1"/>
          <p:nvPr/>
        </p:nvSpPr>
        <p:spPr>
          <a:xfrm>
            <a:off x="2329499" y="910961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What happens if we stack two convolution layers?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DD6434-484E-0445-AC9D-7F1BCC0A8FEA}"/>
              </a:ext>
            </a:extLst>
          </p:cNvPr>
          <p:cNvSpPr txBox="1"/>
          <p:nvPr/>
        </p:nvSpPr>
        <p:spPr>
          <a:xfrm>
            <a:off x="2329498" y="1310263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It’s equivalent to just one convolution layer!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0810FD-0789-E94C-9ACA-7FEF79936FA9}"/>
              </a:ext>
            </a:extLst>
          </p:cNvPr>
          <p:cNvSpPr txBox="1"/>
          <p:nvPr/>
        </p:nvSpPr>
        <p:spPr>
          <a:xfrm>
            <a:off x="2580993" y="5827594"/>
            <a:ext cx="7030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Add a nonlinearity between each conv layer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99BAF8-D475-C84F-B28E-53F14369E9A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8957714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C6-A6F1-0242-92AC-461E29F6A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Fully-connected Layer vs Convolution 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311319-6313-944E-A358-0D322E2F17C8}"/>
              </a:ext>
            </a:extLst>
          </p:cNvPr>
          <p:cNvSpPr txBox="1"/>
          <p:nvPr/>
        </p:nvSpPr>
        <p:spPr>
          <a:xfrm>
            <a:off x="2132109" y="5770439"/>
            <a:ext cx="8726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A fully-connected layer is equivalent to a convolution layer.</a:t>
            </a:r>
          </a:p>
        </p:txBody>
      </p:sp>
      <p:sp>
        <p:nvSpPr>
          <p:cNvPr id="4" name="Google Shape;460;p39">
            <a:extLst>
              <a:ext uri="{FF2B5EF4-FFF2-40B4-BE49-F238E27FC236}">
                <a16:creationId xmlns:a16="http://schemas.microsoft.com/office/drawing/2014/main" id="{4DB9B320-39E3-6B48-88C4-1B4B818B27E1}"/>
              </a:ext>
            </a:extLst>
          </p:cNvPr>
          <p:cNvSpPr txBox="1"/>
          <p:nvPr/>
        </p:nvSpPr>
        <p:spPr>
          <a:xfrm>
            <a:off x="2923635" y="1583260"/>
            <a:ext cx="861676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61;p39">
            <a:extLst>
              <a:ext uri="{FF2B5EF4-FFF2-40B4-BE49-F238E27FC236}">
                <a16:creationId xmlns:a16="http://schemas.microsoft.com/office/drawing/2014/main" id="{31336A9E-D798-1D4D-A0D4-2D79D0FA37CA}"/>
              </a:ext>
            </a:extLst>
          </p:cNvPr>
          <p:cNvSpPr txBox="1"/>
          <p:nvPr/>
        </p:nvSpPr>
        <p:spPr>
          <a:xfrm>
            <a:off x="1624387" y="1311477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464;p39">
            <a:extLst>
              <a:ext uri="{FF2B5EF4-FFF2-40B4-BE49-F238E27FC236}">
                <a16:creationId xmlns:a16="http://schemas.microsoft.com/office/drawing/2014/main" id="{DEB86667-18D6-C344-A418-C108F013ED9C}"/>
              </a:ext>
            </a:extLst>
          </p:cNvPr>
          <p:cNvSpPr txBox="1"/>
          <p:nvPr/>
        </p:nvSpPr>
        <p:spPr>
          <a:xfrm>
            <a:off x="4973691" y="1454993"/>
            <a:ext cx="2506747" cy="35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x 3072 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65;p39">
            <a:extLst>
              <a:ext uri="{FF2B5EF4-FFF2-40B4-BE49-F238E27FC236}">
                <a16:creationId xmlns:a16="http://schemas.microsoft.com/office/drawing/2014/main" id="{DFA0A095-DDB0-664A-B796-39A682FEC33D}"/>
              </a:ext>
            </a:extLst>
          </p:cNvPr>
          <p:cNvSpPr txBox="1"/>
          <p:nvPr/>
        </p:nvSpPr>
        <p:spPr>
          <a:xfrm>
            <a:off x="8385726" y="943224"/>
            <a:ext cx="925932" cy="29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67;p39">
            <a:extLst>
              <a:ext uri="{FF2B5EF4-FFF2-40B4-BE49-F238E27FC236}">
                <a16:creationId xmlns:a16="http://schemas.microsoft.com/office/drawing/2014/main" id="{0AF4C88E-E374-4A46-B46C-1E237B34F353}"/>
              </a:ext>
            </a:extLst>
          </p:cNvPr>
          <p:cNvSpPr/>
          <p:nvPr/>
        </p:nvSpPr>
        <p:spPr>
          <a:xfrm>
            <a:off x="8753478" y="1438937"/>
            <a:ext cx="150261" cy="15266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468;p39">
            <a:extLst>
              <a:ext uri="{FF2B5EF4-FFF2-40B4-BE49-F238E27FC236}">
                <a16:creationId xmlns:a16="http://schemas.microsoft.com/office/drawing/2014/main" id="{3DFF3351-6C13-184B-A1BF-D731ABB2150E}"/>
              </a:ext>
            </a:extLst>
          </p:cNvPr>
          <p:cNvSpPr/>
          <p:nvPr/>
        </p:nvSpPr>
        <p:spPr>
          <a:xfrm>
            <a:off x="1912825" y="1337574"/>
            <a:ext cx="2783575" cy="282227"/>
          </a:xfrm>
          <a:prstGeom prst="cube">
            <a:avLst>
              <a:gd name="adj" fmla="val 25000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470;p39">
            <a:extLst>
              <a:ext uri="{FF2B5EF4-FFF2-40B4-BE49-F238E27FC236}">
                <a16:creationId xmlns:a16="http://schemas.microsoft.com/office/drawing/2014/main" id="{D4F42502-DBF3-6946-979B-C719E4D2592D}"/>
              </a:ext>
            </a:extLst>
          </p:cNvPr>
          <p:cNvSpPr txBox="1"/>
          <p:nvPr/>
        </p:nvSpPr>
        <p:spPr>
          <a:xfrm>
            <a:off x="2949890" y="907273"/>
            <a:ext cx="709440" cy="36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472;p39">
            <a:extLst>
              <a:ext uri="{FF2B5EF4-FFF2-40B4-BE49-F238E27FC236}">
                <a16:creationId xmlns:a16="http://schemas.microsoft.com/office/drawing/2014/main" id="{796968DA-A2BC-644A-B83A-FD881C051F5A}"/>
              </a:ext>
            </a:extLst>
          </p:cNvPr>
          <p:cNvSpPr txBox="1"/>
          <p:nvPr/>
        </p:nvSpPr>
        <p:spPr>
          <a:xfrm>
            <a:off x="7620525" y="1311477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473;p39">
            <a:extLst>
              <a:ext uri="{FF2B5EF4-FFF2-40B4-BE49-F238E27FC236}">
                <a16:creationId xmlns:a16="http://schemas.microsoft.com/office/drawing/2014/main" id="{E075C741-AAB6-A043-925C-448DBA33C06D}"/>
              </a:ext>
            </a:extLst>
          </p:cNvPr>
          <p:cNvSpPr txBox="1"/>
          <p:nvPr/>
        </p:nvSpPr>
        <p:spPr>
          <a:xfrm>
            <a:off x="8694297" y="1583260"/>
            <a:ext cx="861676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Google Shape;475;p39">
            <a:extLst>
              <a:ext uri="{FF2B5EF4-FFF2-40B4-BE49-F238E27FC236}">
                <a16:creationId xmlns:a16="http://schemas.microsoft.com/office/drawing/2014/main" id="{16334CD2-2E45-244B-B32E-EF113BD46BEF}"/>
              </a:ext>
            </a:extLst>
          </p:cNvPr>
          <p:cNvCxnSpPr/>
          <p:nvPr/>
        </p:nvCxnSpPr>
        <p:spPr>
          <a:xfrm>
            <a:off x="4869516" y="1478687"/>
            <a:ext cx="607642" cy="1199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476;p39">
            <a:extLst>
              <a:ext uri="{FF2B5EF4-FFF2-40B4-BE49-F238E27FC236}">
                <a16:creationId xmlns:a16="http://schemas.microsoft.com/office/drawing/2014/main" id="{0292B687-AA43-0943-8C7E-207E1F8EA49F}"/>
              </a:ext>
            </a:extLst>
          </p:cNvPr>
          <p:cNvCxnSpPr/>
          <p:nvPr/>
        </p:nvCxnSpPr>
        <p:spPr>
          <a:xfrm>
            <a:off x="7304777" y="1489179"/>
            <a:ext cx="614240" cy="869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483;p40">
            <a:extLst>
              <a:ext uri="{FF2B5EF4-FFF2-40B4-BE49-F238E27FC236}">
                <a16:creationId xmlns:a16="http://schemas.microsoft.com/office/drawing/2014/main" id="{AB19DF5C-F437-2E48-8D64-4F4AD8FFD7B0}"/>
              </a:ext>
            </a:extLst>
          </p:cNvPr>
          <p:cNvSpPr txBox="1"/>
          <p:nvPr/>
        </p:nvSpPr>
        <p:spPr>
          <a:xfrm>
            <a:off x="3126458" y="5013784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485;p40">
            <a:extLst>
              <a:ext uri="{FF2B5EF4-FFF2-40B4-BE49-F238E27FC236}">
                <a16:creationId xmlns:a16="http://schemas.microsoft.com/office/drawing/2014/main" id="{23494F27-9092-EC41-AD75-85F1506B8649}"/>
              </a:ext>
            </a:extLst>
          </p:cNvPr>
          <p:cNvSpPr txBox="1"/>
          <p:nvPr/>
        </p:nvSpPr>
        <p:spPr>
          <a:xfrm>
            <a:off x="2532202" y="5405316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487;p40">
            <a:extLst>
              <a:ext uri="{FF2B5EF4-FFF2-40B4-BE49-F238E27FC236}">
                <a16:creationId xmlns:a16="http://schemas.microsoft.com/office/drawing/2014/main" id="{29060FE2-839F-B94A-B36D-CAFAFB67B4DD}"/>
              </a:ext>
            </a:extLst>
          </p:cNvPr>
          <p:cNvSpPr txBox="1"/>
          <p:nvPr/>
        </p:nvSpPr>
        <p:spPr>
          <a:xfrm>
            <a:off x="2275031" y="2132798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oogle Shape;516;p42">
            <a:extLst>
              <a:ext uri="{FF2B5EF4-FFF2-40B4-BE49-F238E27FC236}">
                <a16:creationId xmlns:a16="http://schemas.microsoft.com/office/drawing/2014/main" id="{D9EEA042-8537-354A-BDFF-EDF4C9D2A375}"/>
              </a:ext>
            </a:extLst>
          </p:cNvPr>
          <p:cNvSpPr txBox="1"/>
          <p:nvPr/>
        </p:nvSpPr>
        <p:spPr>
          <a:xfrm>
            <a:off x="3577569" y="2922685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550;p44">
            <a:extLst>
              <a:ext uri="{FF2B5EF4-FFF2-40B4-BE49-F238E27FC236}">
                <a16:creationId xmlns:a16="http://schemas.microsoft.com/office/drawing/2014/main" id="{35DC77D8-2A3A-DD4C-B015-7907E5C324C5}"/>
              </a:ext>
            </a:extLst>
          </p:cNvPr>
          <p:cNvSpPr/>
          <p:nvPr/>
        </p:nvSpPr>
        <p:spPr>
          <a:xfrm>
            <a:off x="3161974" y="3451279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51;p44">
            <a:extLst>
              <a:ext uri="{FF2B5EF4-FFF2-40B4-BE49-F238E27FC236}">
                <a16:creationId xmlns:a16="http://schemas.microsoft.com/office/drawing/2014/main" id="{48A898D3-678C-724D-BC2D-A3415290DA5C}"/>
              </a:ext>
            </a:extLst>
          </p:cNvPr>
          <p:cNvSpPr/>
          <p:nvPr/>
        </p:nvSpPr>
        <p:spPr>
          <a:xfrm>
            <a:off x="4757808" y="3717010"/>
            <a:ext cx="282227" cy="28222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Google Shape;553;p44">
            <a:extLst>
              <a:ext uri="{FF2B5EF4-FFF2-40B4-BE49-F238E27FC236}">
                <a16:creationId xmlns:a16="http://schemas.microsoft.com/office/drawing/2014/main" id="{0B43CCE0-CD2E-3540-8062-1B5A7904117C}"/>
              </a:ext>
            </a:extLst>
          </p:cNvPr>
          <p:cNvCxnSpPr/>
          <p:nvPr/>
        </p:nvCxnSpPr>
        <p:spPr>
          <a:xfrm>
            <a:off x="3288190" y="3620885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554;p44">
            <a:extLst>
              <a:ext uri="{FF2B5EF4-FFF2-40B4-BE49-F238E27FC236}">
                <a16:creationId xmlns:a16="http://schemas.microsoft.com/office/drawing/2014/main" id="{D732D59D-0E36-0F44-8AD1-C657094CE718}"/>
              </a:ext>
            </a:extLst>
          </p:cNvPr>
          <p:cNvCxnSpPr/>
          <p:nvPr/>
        </p:nvCxnSpPr>
        <p:spPr>
          <a:xfrm>
            <a:off x="3424356" y="3471523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555;p44">
            <a:extLst>
              <a:ext uri="{FF2B5EF4-FFF2-40B4-BE49-F238E27FC236}">
                <a16:creationId xmlns:a16="http://schemas.microsoft.com/office/drawing/2014/main" id="{0FCD642A-56FE-6147-97B7-82DF4EB50F77}"/>
              </a:ext>
            </a:extLst>
          </p:cNvPr>
          <p:cNvCxnSpPr/>
          <p:nvPr/>
        </p:nvCxnSpPr>
        <p:spPr>
          <a:xfrm rot="10800000" flipH="1">
            <a:off x="3450448" y="3858124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481;p40">
            <a:extLst>
              <a:ext uri="{FF2B5EF4-FFF2-40B4-BE49-F238E27FC236}">
                <a16:creationId xmlns:a16="http://schemas.microsoft.com/office/drawing/2014/main" id="{3D4210B7-56C9-BA46-B2E1-A2AE36B3BC2C}"/>
              </a:ext>
            </a:extLst>
          </p:cNvPr>
          <p:cNvSpPr/>
          <p:nvPr/>
        </p:nvSpPr>
        <p:spPr>
          <a:xfrm>
            <a:off x="2590173" y="2714383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484;p40">
            <a:extLst>
              <a:ext uri="{FF2B5EF4-FFF2-40B4-BE49-F238E27FC236}">
                <a16:creationId xmlns:a16="http://schemas.microsoft.com/office/drawing/2014/main" id="{836D2F71-3DD9-0E41-9B76-D29C7101F31B}"/>
              </a:ext>
            </a:extLst>
          </p:cNvPr>
          <p:cNvSpPr txBox="1"/>
          <p:nvPr/>
        </p:nvSpPr>
        <p:spPr>
          <a:xfrm>
            <a:off x="3546323" y="4281309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Google Shape;541;p43">
            <a:extLst>
              <a:ext uri="{FF2B5EF4-FFF2-40B4-BE49-F238E27FC236}">
                <a16:creationId xmlns:a16="http://schemas.microsoft.com/office/drawing/2014/main" id="{863C03C8-BC44-EB44-ADDD-5C96BEC29844}"/>
              </a:ext>
            </a:extLst>
          </p:cNvPr>
          <p:cNvCxnSpPr/>
          <p:nvPr/>
        </p:nvCxnSpPr>
        <p:spPr>
          <a:xfrm flipH="1" flipV="1">
            <a:off x="5126378" y="3969961"/>
            <a:ext cx="460337" cy="20045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542;p43">
            <a:extLst>
              <a:ext uri="{FF2B5EF4-FFF2-40B4-BE49-F238E27FC236}">
                <a16:creationId xmlns:a16="http://schemas.microsoft.com/office/drawing/2014/main" id="{D98394A9-272A-3846-9B91-6B3DC08E74B2}"/>
              </a:ext>
            </a:extLst>
          </p:cNvPr>
          <p:cNvSpPr txBox="1"/>
          <p:nvPr/>
        </p:nvSpPr>
        <p:spPr>
          <a:xfrm>
            <a:off x="5593915" y="4037526"/>
            <a:ext cx="5014694" cy="128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number: </a:t>
            </a:r>
            <a:endParaRPr kumimoji="0" sz="1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result of taking a dot product between the filter and a small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chunk of the image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3F3A9F7-16AD-7348-BD6E-B82911F72E59}"/>
                  </a:ext>
                </a:extLst>
              </p:cNvPr>
              <p:cNvSpPr txBox="1"/>
              <p:nvPr/>
            </p:nvSpPr>
            <p:spPr>
              <a:xfrm>
                <a:off x="5731796" y="3484397"/>
                <a:ext cx="728405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3F3A9F7-16AD-7348-BD6E-B82911F72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796" y="3484397"/>
                <a:ext cx="728405" cy="415498"/>
              </a:xfrm>
              <a:prstGeom prst="rect">
                <a:avLst/>
              </a:prstGeom>
              <a:blipFill>
                <a:blip r:embed="rId2"/>
                <a:stretch>
                  <a:fillRect l="-6897" t="-2941"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A0A5F5-734F-0542-B27D-0925338006D8}"/>
              </a:ext>
            </a:extLst>
          </p:cNvPr>
          <p:cNvCxnSpPr/>
          <p:nvPr/>
        </p:nvCxnSpPr>
        <p:spPr>
          <a:xfrm>
            <a:off x="6095997" y="2270892"/>
            <a:ext cx="0" cy="102272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812C4DC-C95A-6642-A248-F63222088001}"/>
                  </a:ext>
                </a:extLst>
              </p:cNvPr>
              <p:cNvSpPr txBox="1"/>
              <p:nvPr/>
            </p:nvSpPr>
            <p:spPr>
              <a:xfrm>
                <a:off x="5731796" y="1040880"/>
                <a:ext cx="728405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812C4DC-C95A-6642-A248-F63222088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796" y="1040880"/>
                <a:ext cx="728405" cy="415498"/>
              </a:xfrm>
              <a:prstGeom prst="rect">
                <a:avLst/>
              </a:prstGeom>
              <a:blipFill>
                <a:blip r:embed="rId3"/>
                <a:stretch>
                  <a:fillRect l="-6897" t="-6061"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D776B8C8-4621-D242-8560-D10F4C4AD28B}"/>
              </a:ext>
            </a:extLst>
          </p:cNvPr>
          <p:cNvSpPr txBox="1"/>
          <p:nvPr/>
        </p:nvSpPr>
        <p:spPr>
          <a:xfrm>
            <a:off x="5731796" y="4956634"/>
            <a:ext cx="4876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What if the kernel size is 32*32? What is the number of parameters?</a:t>
            </a:r>
          </a:p>
        </p:txBody>
      </p:sp>
    </p:spTree>
    <p:extLst>
      <p:ext uri="{BB962C8B-B14F-4D97-AF65-F5344CB8AC3E}">
        <p14:creationId xmlns:p14="http://schemas.microsoft.com/office/powerpoint/2010/main" val="199744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  <p:bldP spid="23" grpId="0" animBg="1"/>
      <p:bldP spid="24" grpId="0" animBg="1"/>
      <p:bldP spid="28" grpId="0" animBg="1"/>
      <p:bldP spid="29" grpId="0"/>
      <p:bldP spid="31" grpId="0"/>
      <p:bldP spid="32" grpId="0"/>
      <p:bldP spid="3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2F2210-3CB3-BD42-9CBF-19C0BCC1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822960"/>
          </a:xfrm>
        </p:spPr>
        <p:txBody>
          <a:bodyPr/>
          <a:lstStyle/>
          <a:p>
            <a:r>
              <a:rPr lang="en-US" dirty="0"/>
              <a:t>Fully-connected Layer vs Convolution Layer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C92224DC-80B6-6C4E-ADBD-393ACDE1D23A}"/>
              </a:ext>
            </a:extLst>
          </p:cNvPr>
          <p:cNvSpPr/>
          <p:nvPr/>
        </p:nvSpPr>
        <p:spPr bwMode="auto">
          <a:xfrm>
            <a:off x="14478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348F4-7006-EA45-A36A-5CCA36CFC41B}"/>
              </a:ext>
            </a:extLst>
          </p:cNvPr>
          <p:cNvSpPr txBox="1"/>
          <p:nvPr/>
        </p:nvSpPr>
        <p:spPr>
          <a:xfrm>
            <a:off x="1066800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BEDBA-D14D-384C-9418-D94321FAD3F3}"/>
              </a:ext>
            </a:extLst>
          </p:cNvPr>
          <p:cNvSpPr txBox="1"/>
          <p:nvPr/>
        </p:nvSpPr>
        <p:spPr>
          <a:xfrm>
            <a:off x="1830440" y="1563722"/>
            <a:ext cx="3263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0" dirty="0"/>
              <a:t>Fully connected layer</a:t>
            </a: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AD7ABE5C-88FD-4142-B5CB-D74FC06B6AE4}"/>
              </a:ext>
            </a:extLst>
          </p:cNvPr>
          <p:cNvSpPr/>
          <p:nvPr/>
        </p:nvSpPr>
        <p:spPr bwMode="auto">
          <a:xfrm>
            <a:off x="4798893" y="34290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11F8CA-7335-8A4E-A781-AB321D87CA30}"/>
              </a:ext>
            </a:extLst>
          </p:cNvPr>
          <p:cNvCxnSpPr/>
          <p:nvPr/>
        </p:nvCxnSpPr>
        <p:spPr bwMode="auto">
          <a:xfrm>
            <a:off x="3046294" y="2362201"/>
            <a:ext cx="1906707" cy="1062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E2F2B6-6054-A545-8962-901B035757D9}"/>
              </a:ext>
            </a:extLst>
          </p:cNvPr>
          <p:cNvCxnSpPr/>
          <p:nvPr/>
        </p:nvCxnSpPr>
        <p:spPr bwMode="auto">
          <a:xfrm flipV="1">
            <a:off x="1750893" y="3581400"/>
            <a:ext cx="3048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8F2238-3FF7-3C4B-B18F-BA9AF3815D61}"/>
              </a:ext>
            </a:extLst>
          </p:cNvPr>
          <p:cNvCxnSpPr/>
          <p:nvPr/>
        </p:nvCxnSpPr>
        <p:spPr bwMode="auto">
          <a:xfrm flipV="1">
            <a:off x="1750894" y="3805536"/>
            <a:ext cx="3049707" cy="1909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2A69E2-E3AE-8944-A3A5-9C88473A6308}"/>
              </a:ext>
            </a:extLst>
          </p:cNvPr>
          <p:cNvCxnSpPr/>
          <p:nvPr/>
        </p:nvCxnSpPr>
        <p:spPr bwMode="auto">
          <a:xfrm flipV="1">
            <a:off x="3046294" y="3685338"/>
            <a:ext cx="1754307" cy="658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ube 16">
            <a:extLst>
              <a:ext uri="{FF2B5EF4-FFF2-40B4-BE49-F238E27FC236}">
                <a16:creationId xmlns:a16="http://schemas.microsoft.com/office/drawing/2014/main" id="{9F490931-3398-794C-82F0-C5A223339C22}"/>
              </a:ext>
            </a:extLst>
          </p:cNvPr>
          <p:cNvSpPr/>
          <p:nvPr/>
        </p:nvSpPr>
        <p:spPr bwMode="auto">
          <a:xfrm>
            <a:off x="665015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CBCDC30B-A7EC-6249-8630-3DEEF7928A3E}"/>
              </a:ext>
            </a:extLst>
          </p:cNvPr>
          <p:cNvSpPr/>
          <p:nvPr/>
        </p:nvSpPr>
        <p:spPr bwMode="auto">
          <a:xfrm>
            <a:off x="954575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4318AA-BA5E-5A4D-A153-70EC514EA8FD}"/>
              </a:ext>
            </a:extLst>
          </p:cNvPr>
          <p:cNvGrpSpPr/>
          <p:nvPr/>
        </p:nvGrpSpPr>
        <p:grpSpPr>
          <a:xfrm>
            <a:off x="7450257" y="3505200"/>
            <a:ext cx="3276600" cy="1143000"/>
            <a:chOff x="2057400" y="3581400"/>
            <a:chExt cx="3276600" cy="11430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E726E963-A397-CC44-B95B-5B8A28AF28E0}"/>
                </a:ext>
              </a:extLst>
            </p:cNvPr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04608D0-1404-9D47-BAE6-3B5535D4F44E}"/>
                </a:ext>
              </a:extLst>
            </p:cNvPr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E4A755-DBC2-B640-B699-E33B51006E92}"/>
                </a:ext>
              </a:extLst>
            </p:cNvPr>
            <p:cNvCxnSpPr>
              <a:stCxn id="20" idx="1"/>
              <a:endCxn id="25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CA42A26-4D4A-3A4F-8926-5214815C41A9}"/>
                </a:ext>
              </a:extLst>
            </p:cNvPr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BAE394-BB17-F14F-B23E-300C0ACFF7C0}"/>
                </a:ext>
              </a:extLst>
            </p:cNvPr>
            <p:cNvCxnSpPr>
              <a:cxnSpLocks/>
              <a:endCxn id="25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A29CED7A-3F7B-D14D-B20C-53A421BC3CD6}"/>
                </a:ext>
              </a:extLst>
            </p:cNvPr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4206C4A-A6D5-F541-9F5D-0A46258FADDE}"/>
              </a:ext>
            </a:extLst>
          </p:cNvPr>
          <p:cNvSpPr txBox="1"/>
          <p:nvPr/>
        </p:nvSpPr>
        <p:spPr>
          <a:xfrm>
            <a:off x="6558897" y="5972772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2048CB-FE19-E741-A0A5-66AF1AE6C028}"/>
              </a:ext>
            </a:extLst>
          </p:cNvPr>
          <p:cNvSpPr txBox="1"/>
          <p:nvPr/>
        </p:nvSpPr>
        <p:spPr>
          <a:xfrm>
            <a:off x="10288707" y="5166628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2DD90C-FD60-6C4A-82E2-D5C5E7346B8D}"/>
              </a:ext>
            </a:extLst>
          </p:cNvPr>
          <p:cNvSpPr txBox="1"/>
          <p:nvPr/>
        </p:nvSpPr>
        <p:spPr>
          <a:xfrm>
            <a:off x="7202263" y="1563722"/>
            <a:ext cx="3263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0" dirty="0"/>
              <a:t>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269834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 animBg="1"/>
      <p:bldP spid="18" grpId="0" animBg="1"/>
      <p:bldP spid="26" grpId="0"/>
      <p:bldP spid="27" grpId="0"/>
      <p:bldP spid="3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W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6x3x5x5</a:t>
            </a:r>
          </a:p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6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>
                <a:solidFill>
                  <a:prstClr val="black"/>
                </a:solidFill>
                <a:latin typeface="Calibri" panose="020F0502020204030204"/>
              </a:rPr>
              <a:t>Input: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First hidden layer: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19219" y="2993247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3671321" y="3177913"/>
            <a:ext cx="5167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3319128" y="3362580"/>
            <a:ext cx="26142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3722991" y="2993247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2939744" y="3166373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4384392" y="3166373"/>
            <a:ext cx="61261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2991092" y="3782752"/>
            <a:ext cx="1406324" cy="381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Google Shape;449;p61"/>
          <p:cNvPicPr preferRelativeResize="0"/>
          <p:nvPr/>
        </p:nvPicPr>
        <p:blipFill rotWithShape="1">
          <a:blip r:embed="rId2">
            <a:alphaModFix/>
          </a:blip>
          <a:srcRect r="50136"/>
          <a:stretch/>
        </p:blipFill>
        <p:spPr>
          <a:xfrm>
            <a:off x="6091037" y="2665830"/>
            <a:ext cx="4322364" cy="9169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49" name="Google Shape;449;p61"/>
          <p:cNvPicPr preferRelativeResize="0"/>
          <p:nvPr/>
        </p:nvPicPr>
        <p:blipFill rotWithShape="1">
          <a:blip r:embed="rId2">
            <a:alphaModFix/>
          </a:blip>
          <a:srcRect l="49899" r="-15"/>
          <a:stretch/>
        </p:blipFill>
        <p:spPr>
          <a:xfrm>
            <a:off x="6080113" y="3676608"/>
            <a:ext cx="4344212" cy="9169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TextBox 56"/>
          <p:cNvSpPr txBox="1"/>
          <p:nvPr/>
        </p:nvSpPr>
        <p:spPr>
          <a:xfrm>
            <a:off x="6726769" y="1739798"/>
            <a:ext cx="3050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Linear classifier: 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One template per class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88C14A-8E55-0640-9087-AEA6DC34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Conv Filters Learn?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958E3B-6B10-8948-ABF2-39941B6C29E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9576401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W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6x3x5x5</a:t>
            </a:r>
          </a:p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6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>
                <a:solidFill>
                  <a:prstClr val="black"/>
                </a:solidFill>
                <a:latin typeface="Calibri" panose="020F0502020204030204"/>
              </a:rPr>
              <a:t>Input: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First hidden layer: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19219" y="2993247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3671321" y="3177913"/>
            <a:ext cx="5167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3319128" y="3362580"/>
            <a:ext cx="26142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3722991" y="2993247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2939744" y="3166373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4384392" y="3166373"/>
            <a:ext cx="61261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2991092" y="3782752"/>
            <a:ext cx="1406324" cy="381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9080" y="1118980"/>
            <a:ext cx="2752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MLP: Bank of whole-image templates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618" r="1061" b="4910"/>
          <a:stretch/>
        </p:blipFill>
        <p:spPr>
          <a:xfrm>
            <a:off x="6621193" y="1991267"/>
            <a:ext cx="3529445" cy="35221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24B2F3-5C5A-4F4B-8096-E7DE2B0A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Conv Filters Learn?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BA4581-47E4-2644-8161-8C97DEDA7C4D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0710142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W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6x3x5x5</a:t>
            </a:r>
          </a:p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6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>
                <a:solidFill>
                  <a:prstClr val="black"/>
                </a:solidFill>
                <a:latin typeface="Calibri" panose="020F0502020204030204"/>
              </a:rPr>
              <a:t>Input: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First hidden layer: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19219" y="2993247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3671321" y="3177913"/>
            <a:ext cx="5167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3319128" y="3362580"/>
            <a:ext cx="26142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3722991" y="2993247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2939744" y="3166373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4384392" y="3166373"/>
            <a:ext cx="61261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2991092" y="3782752"/>
            <a:ext cx="1406324" cy="381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10401" y="970451"/>
            <a:ext cx="323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First-layer conv filters: local image templates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(Often learns oriented edges, opposing colors)</a:t>
            </a:r>
          </a:p>
        </p:txBody>
      </p:sp>
      <p:pic>
        <p:nvPicPr>
          <p:cNvPr id="1026" name="Picture 2" descr="https://lh3.googleusercontent.com/6SDufmNatRKAaxNJWGsaWdSAGFtPthQHMADKkjtW7g-cNaC__eQc0rV3ejOPA7SQmL9WFAkZrj6eb4Z81j5PzqqxLFWHXK5mZxrdciJaHjwpaQgzQvY5lB_8QcirvXGGU1GvMuXO6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48" y="2584393"/>
            <a:ext cx="3427810" cy="34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2724" y="6034344"/>
            <a:ext cx="323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AlexNet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: 64 filters, each 3x11x11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5A671A-9D3B-B84C-B139-1B472AC4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Conv Filters Learn?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1536B-68C5-DA48-9C84-B00EB37E59F8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674516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46EC8D-1745-E549-AAC4-0A7D1E93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A7F530E3-A35A-DB40-AAD6-AA2EF2511D75}"/>
              </a:ext>
            </a:extLst>
          </p:cNvPr>
          <p:cNvSpPr txBox="1"/>
          <p:nvPr/>
        </p:nvSpPr>
        <p:spPr>
          <a:xfrm>
            <a:off x="7256432" y="1214361"/>
            <a:ext cx="3322117" cy="172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Q: How big is output?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17D28-2BA0-BF45-A016-F30BDC575016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0968006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76D799-043F-174A-B3FF-D731476B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68AAA8A7-B778-9E43-A5BC-717D1C1655EE}"/>
              </a:ext>
            </a:extLst>
          </p:cNvPr>
          <p:cNvSpPr txBox="1"/>
          <p:nvPr/>
        </p:nvSpPr>
        <p:spPr>
          <a:xfrm>
            <a:off x="7256432" y="1214361"/>
            <a:ext cx="3322117" cy="172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Q: How big is output?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CE341-B272-E544-AE33-A9CD6AB01C2E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72654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13C7DF-62D6-B3F6-CB0C-F963B532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4232"/>
            <a:ext cx="12192000" cy="1931068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/>
              <a:t>Today’s Focus:</a:t>
            </a:r>
            <a:br>
              <a:rPr lang="en-US" sz="6000" dirty="0"/>
            </a:br>
            <a:r>
              <a:rPr lang="en-US" sz="6000" dirty="0"/>
              <a:t>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3201630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B1CF36-9AC3-8C49-9F48-41947E2E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81FC79DA-6D7C-1A43-A15B-B8FC399B21C2}"/>
              </a:ext>
            </a:extLst>
          </p:cNvPr>
          <p:cNvSpPr txBox="1"/>
          <p:nvPr/>
        </p:nvSpPr>
        <p:spPr>
          <a:xfrm>
            <a:off x="7256432" y="1214361"/>
            <a:ext cx="3322117" cy="172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Q: How big is output?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C02CE-DAA4-9E44-821F-CC65F25C43F6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8229506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97999-F775-6842-9044-DFFF833B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7534BB84-BCAF-9140-8659-6501B419072E}"/>
              </a:ext>
            </a:extLst>
          </p:cNvPr>
          <p:cNvSpPr txBox="1"/>
          <p:nvPr/>
        </p:nvSpPr>
        <p:spPr>
          <a:xfrm>
            <a:off x="7256432" y="1214361"/>
            <a:ext cx="3322117" cy="172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Q: How big is output?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AB722-D380-934D-8A2E-D2E42AA848C7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6263264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0762C8-E06B-FE4B-A631-049FAE937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2A9152E3-F64C-8A4E-BDDE-3EC9461779F3}"/>
              </a:ext>
            </a:extLst>
          </p:cNvPr>
          <p:cNvSpPr txBox="1"/>
          <p:nvPr/>
        </p:nvSpPr>
        <p:spPr>
          <a:xfrm>
            <a:off x="7256432" y="1214362"/>
            <a:ext cx="1975559" cy="1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Output: 5x5</a:t>
            </a:r>
          </a:p>
          <a:p>
            <a:pPr defTabSz="457200"/>
            <a:endParaRPr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65C1B-8F8D-4042-AEFB-0407F86E5B2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2745670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DCB835-61EA-214C-AB83-EBD62A0A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3" name="Google Shape;744;p54">
            <a:extLst>
              <a:ext uri="{FF2B5EF4-FFF2-40B4-BE49-F238E27FC236}">
                <a16:creationId xmlns:a16="http://schemas.microsoft.com/office/drawing/2014/main" id="{FBD0C4CA-7BF1-484A-8010-E6F52D328F9A}"/>
              </a:ext>
            </a:extLst>
          </p:cNvPr>
          <p:cNvSpPr txBox="1"/>
          <p:nvPr/>
        </p:nvSpPr>
        <p:spPr>
          <a:xfrm>
            <a:off x="7256432" y="1214362"/>
            <a:ext cx="1975559" cy="1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Output: 5x5</a:t>
            </a:r>
          </a:p>
          <a:p>
            <a:pPr defTabSz="457200"/>
            <a:endParaRPr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071B3-6DE1-5A41-90BD-138ABABDD50B}"/>
              </a:ext>
            </a:extLst>
          </p:cNvPr>
          <p:cNvSpPr txBox="1"/>
          <p:nvPr/>
        </p:nvSpPr>
        <p:spPr>
          <a:xfrm>
            <a:off x="8654580" y="3194893"/>
            <a:ext cx="2013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Problem: Feature maps “shrink” with each layer!</a:t>
            </a:r>
          </a:p>
        </p:txBody>
      </p:sp>
      <p:sp>
        <p:nvSpPr>
          <p:cNvPr id="15" name="Google Shape;744;p54">
            <a:extLst>
              <a:ext uri="{FF2B5EF4-FFF2-40B4-BE49-F238E27FC236}">
                <a16:creationId xmlns:a16="http://schemas.microsoft.com/office/drawing/2014/main" id="{B08D92F0-87A7-B048-8908-7B4F44E61435}"/>
              </a:ext>
            </a:extLst>
          </p:cNvPr>
          <p:cNvSpPr txBox="1"/>
          <p:nvPr/>
        </p:nvSpPr>
        <p:spPr>
          <a:xfrm>
            <a:off x="6176756" y="3194894"/>
            <a:ext cx="3871999" cy="189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 general: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Input: W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Filter: K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Output: W – K + 1</a:t>
            </a:r>
          </a:p>
          <a:p>
            <a:pPr defTabSz="45720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0D0355-2470-0446-AEFD-C9FFBCCB944D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4718328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9BC64-352E-4747-A327-A480900D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Padding: 1D Case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54D11A-B841-AE4D-B8A8-2616271581E4}"/>
              </a:ext>
            </a:extLst>
          </p:cNvPr>
          <p:cNvGrpSpPr/>
          <p:nvPr/>
        </p:nvGrpSpPr>
        <p:grpSpPr>
          <a:xfrm>
            <a:off x="3272347" y="3090170"/>
            <a:ext cx="2726735" cy="908918"/>
            <a:chOff x="1711757" y="3555182"/>
            <a:chExt cx="2260394" cy="753470"/>
          </a:xfrm>
          <a:solidFill>
            <a:schemeClr val="accent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B151C5-115B-AE47-BA61-284DC618EBDE}"/>
                </a:ext>
              </a:extLst>
            </p:cNvPr>
            <p:cNvSpPr/>
            <p:nvPr/>
          </p:nvSpPr>
          <p:spPr>
            <a:xfrm>
              <a:off x="1711757" y="3555187"/>
              <a:ext cx="753465" cy="75346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1/3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356583-A93C-EB48-BB36-ED9E9129002C}"/>
                </a:ext>
              </a:extLst>
            </p:cNvPr>
            <p:cNvSpPr/>
            <p:nvPr/>
          </p:nvSpPr>
          <p:spPr>
            <a:xfrm>
              <a:off x="2465221" y="3555185"/>
              <a:ext cx="753465" cy="75346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1/3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60CF59-0CD0-D74B-B6E0-24212ED7BAD0}"/>
                </a:ext>
              </a:extLst>
            </p:cNvPr>
            <p:cNvSpPr/>
            <p:nvPr/>
          </p:nvSpPr>
          <p:spPr>
            <a:xfrm>
              <a:off x="3218686" y="3555182"/>
              <a:ext cx="753465" cy="75346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1/3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B6804AE-AB43-AF43-A55E-2FE1CE3355A0}"/>
              </a:ext>
            </a:extLst>
          </p:cNvPr>
          <p:cNvSpPr txBox="1"/>
          <p:nvPr/>
        </p:nvSpPr>
        <p:spPr>
          <a:xfrm>
            <a:off x="1648359" y="3317411"/>
            <a:ext cx="1187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Filter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EB4AE-106E-0D43-9F3A-A18530F20D50}"/>
              </a:ext>
            </a:extLst>
          </p:cNvPr>
          <p:cNvSpPr txBox="1"/>
          <p:nvPr/>
        </p:nvSpPr>
        <p:spPr>
          <a:xfrm>
            <a:off x="1648357" y="1989272"/>
            <a:ext cx="1187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Signal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FCA815-B7C4-2046-B46E-77A5D2CA4201}"/>
              </a:ext>
            </a:extLst>
          </p:cNvPr>
          <p:cNvGrpSpPr/>
          <p:nvPr/>
        </p:nvGrpSpPr>
        <p:grpSpPr>
          <a:xfrm>
            <a:off x="4181260" y="1827204"/>
            <a:ext cx="6362383" cy="908919"/>
            <a:chOff x="2657259" y="2137015"/>
            <a:chExt cx="6362383" cy="9089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EB13AC-ACCF-114B-A325-F8C8FDFCD0A2}"/>
                </a:ext>
              </a:extLst>
            </p:cNvPr>
            <p:cNvSpPr/>
            <p:nvPr/>
          </p:nvSpPr>
          <p:spPr>
            <a:xfrm>
              <a:off x="2657259" y="2137022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1CD1BB-7AD8-4E45-B115-3C957799B66F}"/>
                </a:ext>
              </a:extLst>
            </p:cNvPr>
            <p:cNvSpPr/>
            <p:nvPr/>
          </p:nvSpPr>
          <p:spPr>
            <a:xfrm>
              <a:off x="3566171" y="2137021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E0FE71-C675-394A-BFD0-9B0AB14C0D35}"/>
                </a:ext>
              </a:extLst>
            </p:cNvPr>
            <p:cNvSpPr/>
            <p:nvPr/>
          </p:nvSpPr>
          <p:spPr>
            <a:xfrm>
              <a:off x="4475083" y="2137020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422BF2-DB2F-BD48-8D0E-E1F8FDA22EC7}"/>
                </a:ext>
              </a:extLst>
            </p:cNvPr>
            <p:cNvSpPr/>
            <p:nvPr/>
          </p:nvSpPr>
          <p:spPr>
            <a:xfrm>
              <a:off x="5383994" y="2137019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59ADDF-6AB3-C145-84ED-FA2FB19E96DE}"/>
                </a:ext>
              </a:extLst>
            </p:cNvPr>
            <p:cNvSpPr/>
            <p:nvPr/>
          </p:nvSpPr>
          <p:spPr>
            <a:xfrm>
              <a:off x="6292906" y="2137017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C14D46-3966-0546-BBAB-6316266DCF8A}"/>
                </a:ext>
              </a:extLst>
            </p:cNvPr>
            <p:cNvSpPr/>
            <p:nvPr/>
          </p:nvSpPr>
          <p:spPr>
            <a:xfrm>
              <a:off x="7201818" y="2137016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4B4309-799B-4D45-B6C4-5611FA1D3EFB}"/>
                </a:ext>
              </a:extLst>
            </p:cNvPr>
            <p:cNvSpPr/>
            <p:nvPr/>
          </p:nvSpPr>
          <p:spPr>
            <a:xfrm>
              <a:off x="8110730" y="2137015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E21E070-A5E7-084D-9B7D-8F6C1836B62C}"/>
              </a:ext>
            </a:extLst>
          </p:cNvPr>
          <p:cNvSpPr txBox="1"/>
          <p:nvPr/>
        </p:nvSpPr>
        <p:spPr>
          <a:xfrm>
            <a:off x="1648358" y="4753905"/>
            <a:ext cx="1419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Output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CA2DAD-3894-D048-907C-9BC703FEBF62}"/>
              </a:ext>
            </a:extLst>
          </p:cNvPr>
          <p:cNvSpPr/>
          <p:nvPr/>
        </p:nvSpPr>
        <p:spPr>
          <a:xfrm>
            <a:off x="5090169" y="4524602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10.33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D096DB-9CD3-CF43-B65F-B1B07FD3D952}"/>
              </a:ext>
            </a:extLst>
          </p:cNvPr>
          <p:cNvSpPr/>
          <p:nvPr/>
        </p:nvSpPr>
        <p:spPr>
          <a:xfrm>
            <a:off x="5999081" y="4524601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10.66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A307B9-7541-824B-9F08-D7626B122081}"/>
              </a:ext>
            </a:extLst>
          </p:cNvPr>
          <p:cNvSpPr/>
          <p:nvPr/>
        </p:nvSpPr>
        <p:spPr>
          <a:xfrm>
            <a:off x="6907993" y="4524599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A29A05-5ECE-3343-AAE7-D8C02F107D53}"/>
              </a:ext>
            </a:extLst>
          </p:cNvPr>
          <p:cNvSpPr/>
          <p:nvPr/>
        </p:nvSpPr>
        <p:spPr>
          <a:xfrm>
            <a:off x="7816906" y="4524598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10.66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8509B8-03EA-6B4F-A949-2F3A8575AE63}"/>
              </a:ext>
            </a:extLst>
          </p:cNvPr>
          <p:cNvSpPr/>
          <p:nvPr/>
        </p:nvSpPr>
        <p:spPr>
          <a:xfrm>
            <a:off x="8725818" y="4524597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C04C51F-990E-6E4A-982A-76E09AE437E7}"/>
              </a:ext>
            </a:extLst>
          </p:cNvPr>
          <p:cNvSpPr/>
          <p:nvPr/>
        </p:nvSpPr>
        <p:spPr>
          <a:xfrm>
            <a:off x="3124200" y="1682454"/>
            <a:ext cx="2971800" cy="1195387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488C37-0DAE-E944-B261-63E2D9CA5040}"/>
              </a:ext>
            </a:extLst>
          </p:cNvPr>
          <p:cNvSpPr txBox="1"/>
          <p:nvPr/>
        </p:nvSpPr>
        <p:spPr>
          <a:xfrm>
            <a:off x="228600" y="6115050"/>
            <a:ext cx="22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Slide inspired by : J Johnson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6768A7-B7E4-C448-A0E5-806ED7014FB8}"/>
              </a:ext>
            </a:extLst>
          </p:cNvPr>
          <p:cNvSpPr/>
          <p:nvPr/>
        </p:nvSpPr>
        <p:spPr>
          <a:xfrm>
            <a:off x="3272347" y="1827203"/>
            <a:ext cx="908912" cy="9089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B606F4-9FE0-024B-955F-FBBE86C2042E}"/>
              </a:ext>
            </a:extLst>
          </p:cNvPr>
          <p:cNvSpPr/>
          <p:nvPr/>
        </p:nvSpPr>
        <p:spPr>
          <a:xfrm>
            <a:off x="10543643" y="1827200"/>
            <a:ext cx="908912" cy="9089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B5C8EF-C9E3-F640-A5B0-7F33585BFB12}"/>
              </a:ext>
            </a:extLst>
          </p:cNvPr>
          <p:cNvSpPr/>
          <p:nvPr/>
        </p:nvSpPr>
        <p:spPr>
          <a:xfrm>
            <a:off x="4181256" y="4524594"/>
            <a:ext cx="908912" cy="908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7.33</a:t>
            </a:r>
          </a:p>
        </p:txBody>
      </p:sp>
    </p:spTree>
    <p:extLst>
      <p:ext uri="{BB962C8B-B14F-4D97-AF65-F5344CB8AC3E}">
        <p14:creationId xmlns:p14="http://schemas.microsoft.com/office/powerpoint/2010/main" val="4304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9BC64-352E-4747-A327-A480900D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Padding: 1D Case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54D11A-B841-AE4D-B8A8-2616271581E4}"/>
              </a:ext>
            </a:extLst>
          </p:cNvPr>
          <p:cNvGrpSpPr/>
          <p:nvPr/>
        </p:nvGrpSpPr>
        <p:grpSpPr>
          <a:xfrm>
            <a:off x="8725820" y="3146923"/>
            <a:ext cx="2726735" cy="908918"/>
            <a:chOff x="1711757" y="3555182"/>
            <a:chExt cx="2260394" cy="753470"/>
          </a:xfrm>
          <a:solidFill>
            <a:schemeClr val="accent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B151C5-115B-AE47-BA61-284DC618EBDE}"/>
                </a:ext>
              </a:extLst>
            </p:cNvPr>
            <p:cNvSpPr/>
            <p:nvPr/>
          </p:nvSpPr>
          <p:spPr>
            <a:xfrm>
              <a:off x="1711757" y="3555187"/>
              <a:ext cx="753465" cy="75346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1/3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356583-A93C-EB48-BB36-ED9E9129002C}"/>
                </a:ext>
              </a:extLst>
            </p:cNvPr>
            <p:cNvSpPr/>
            <p:nvPr/>
          </p:nvSpPr>
          <p:spPr>
            <a:xfrm>
              <a:off x="2465221" y="3555185"/>
              <a:ext cx="753465" cy="75346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1/3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60CF59-0CD0-D74B-B6E0-24212ED7BAD0}"/>
                </a:ext>
              </a:extLst>
            </p:cNvPr>
            <p:cNvSpPr/>
            <p:nvPr/>
          </p:nvSpPr>
          <p:spPr>
            <a:xfrm>
              <a:off x="3218686" y="3555182"/>
              <a:ext cx="753465" cy="75346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1/3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B6804AE-AB43-AF43-A55E-2FE1CE3355A0}"/>
              </a:ext>
            </a:extLst>
          </p:cNvPr>
          <p:cNvSpPr txBox="1"/>
          <p:nvPr/>
        </p:nvSpPr>
        <p:spPr>
          <a:xfrm>
            <a:off x="1648359" y="3317411"/>
            <a:ext cx="1187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Filter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EB4AE-106E-0D43-9F3A-A18530F20D50}"/>
              </a:ext>
            </a:extLst>
          </p:cNvPr>
          <p:cNvSpPr txBox="1"/>
          <p:nvPr/>
        </p:nvSpPr>
        <p:spPr>
          <a:xfrm>
            <a:off x="1648357" y="1989272"/>
            <a:ext cx="1187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Signal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FCA815-B7C4-2046-B46E-77A5D2CA4201}"/>
              </a:ext>
            </a:extLst>
          </p:cNvPr>
          <p:cNvGrpSpPr/>
          <p:nvPr/>
        </p:nvGrpSpPr>
        <p:grpSpPr>
          <a:xfrm>
            <a:off x="4181260" y="1827204"/>
            <a:ext cx="6362383" cy="908919"/>
            <a:chOff x="2657259" y="2137015"/>
            <a:chExt cx="6362383" cy="9089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EB13AC-ACCF-114B-A325-F8C8FDFCD0A2}"/>
                </a:ext>
              </a:extLst>
            </p:cNvPr>
            <p:cNvSpPr/>
            <p:nvPr/>
          </p:nvSpPr>
          <p:spPr>
            <a:xfrm>
              <a:off x="2657259" y="2137022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1CD1BB-7AD8-4E45-B115-3C957799B66F}"/>
                </a:ext>
              </a:extLst>
            </p:cNvPr>
            <p:cNvSpPr/>
            <p:nvPr/>
          </p:nvSpPr>
          <p:spPr>
            <a:xfrm>
              <a:off x="3566171" y="2137021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E0FE71-C675-394A-BFD0-9B0AB14C0D35}"/>
                </a:ext>
              </a:extLst>
            </p:cNvPr>
            <p:cNvSpPr/>
            <p:nvPr/>
          </p:nvSpPr>
          <p:spPr>
            <a:xfrm>
              <a:off x="4475083" y="2137020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422BF2-DB2F-BD48-8D0E-E1F8FDA22EC7}"/>
                </a:ext>
              </a:extLst>
            </p:cNvPr>
            <p:cNvSpPr/>
            <p:nvPr/>
          </p:nvSpPr>
          <p:spPr>
            <a:xfrm>
              <a:off x="5383994" y="2137019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59ADDF-6AB3-C145-84ED-FA2FB19E96DE}"/>
                </a:ext>
              </a:extLst>
            </p:cNvPr>
            <p:cNvSpPr/>
            <p:nvPr/>
          </p:nvSpPr>
          <p:spPr>
            <a:xfrm>
              <a:off x="6292906" y="2137017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C14D46-3966-0546-BBAB-6316266DCF8A}"/>
                </a:ext>
              </a:extLst>
            </p:cNvPr>
            <p:cNvSpPr/>
            <p:nvPr/>
          </p:nvSpPr>
          <p:spPr>
            <a:xfrm>
              <a:off x="7201818" y="2137016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4B4309-799B-4D45-B6C4-5611FA1D3EFB}"/>
                </a:ext>
              </a:extLst>
            </p:cNvPr>
            <p:cNvSpPr/>
            <p:nvPr/>
          </p:nvSpPr>
          <p:spPr>
            <a:xfrm>
              <a:off x="8110730" y="2137015"/>
              <a:ext cx="908912" cy="90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E21E070-A5E7-084D-9B7D-8F6C1836B62C}"/>
              </a:ext>
            </a:extLst>
          </p:cNvPr>
          <p:cNvSpPr txBox="1"/>
          <p:nvPr/>
        </p:nvSpPr>
        <p:spPr>
          <a:xfrm>
            <a:off x="1648358" y="4753905"/>
            <a:ext cx="1419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Output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CA2DAD-3894-D048-907C-9BC703FEBF62}"/>
              </a:ext>
            </a:extLst>
          </p:cNvPr>
          <p:cNvSpPr/>
          <p:nvPr/>
        </p:nvSpPr>
        <p:spPr>
          <a:xfrm>
            <a:off x="5090169" y="4524602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10.33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D096DB-9CD3-CF43-B65F-B1B07FD3D952}"/>
              </a:ext>
            </a:extLst>
          </p:cNvPr>
          <p:cNvSpPr/>
          <p:nvPr/>
        </p:nvSpPr>
        <p:spPr>
          <a:xfrm>
            <a:off x="5999081" y="4524601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10.66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A307B9-7541-824B-9F08-D7626B122081}"/>
              </a:ext>
            </a:extLst>
          </p:cNvPr>
          <p:cNvSpPr/>
          <p:nvPr/>
        </p:nvSpPr>
        <p:spPr>
          <a:xfrm>
            <a:off x="6907993" y="4524599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A29A05-5ECE-3343-AAE7-D8C02F107D53}"/>
              </a:ext>
            </a:extLst>
          </p:cNvPr>
          <p:cNvSpPr/>
          <p:nvPr/>
        </p:nvSpPr>
        <p:spPr>
          <a:xfrm>
            <a:off x="7816906" y="4524598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10.66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8509B8-03EA-6B4F-A949-2F3A8575AE63}"/>
              </a:ext>
            </a:extLst>
          </p:cNvPr>
          <p:cNvSpPr/>
          <p:nvPr/>
        </p:nvSpPr>
        <p:spPr>
          <a:xfrm>
            <a:off x="8725818" y="4524597"/>
            <a:ext cx="908912" cy="9089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C04C51F-990E-6E4A-982A-76E09AE437E7}"/>
              </a:ext>
            </a:extLst>
          </p:cNvPr>
          <p:cNvSpPr/>
          <p:nvPr/>
        </p:nvSpPr>
        <p:spPr>
          <a:xfrm>
            <a:off x="8600191" y="1663405"/>
            <a:ext cx="2971800" cy="1195387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488C37-0DAE-E944-B261-63E2D9CA5040}"/>
              </a:ext>
            </a:extLst>
          </p:cNvPr>
          <p:cNvSpPr txBox="1"/>
          <p:nvPr/>
        </p:nvSpPr>
        <p:spPr>
          <a:xfrm>
            <a:off x="228600" y="6115050"/>
            <a:ext cx="22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Slide inspired by : J Johnson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6768A7-B7E4-C448-A0E5-806ED7014FB8}"/>
              </a:ext>
            </a:extLst>
          </p:cNvPr>
          <p:cNvSpPr/>
          <p:nvPr/>
        </p:nvSpPr>
        <p:spPr>
          <a:xfrm>
            <a:off x="3272347" y="1827203"/>
            <a:ext cx="908912" cy="9089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B606F4-9FE0-024B-955F-FBBE86C2042E}"/>
              </a:ext>
            </a:extLst>
          </p:cNvPr>
          <p:cNvSpPr/>
          <p:nvPr/>
        </p:nvSpPr>
        <p:spPr>
          <a:xfrm>
            <a:off x="10543643" y="1827200"/>
            <a:ext cx="908912" cy="9089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B5C8EF-C9E3-F640-A5B0-7F33585BFB12}"/>
              </a:ext>
            </a:extLst>
          </p:cNvPr>
          <p:cNvSpPr/>
          <p:nvPr/>
        </p:nvSpPr>
        <p:spPr>
          <a:xfrm>
            <a:off x="4181256" y="4524594"/>
            <a:ext cx="908912" cy="908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7.33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B1AFAF-D5C9-A542-B0D6-FB1F4D86CD08}"/>
              </a:ext>
            </a:extLst>
          </p:cNvPr>
          <p:cNvSpPr/>
          <p:nvPr/>
        </p:nvSpPr>
        <p:spPr>
          <a:xfrm>
            <a:off x="9634730" y="4524591"/>
            <a:ext cx="908912" cy="908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7.67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81B96-4BCF-734C-B2DB-85A50673B5CF}"/>
              </a:ext>
            </a:extLst>
          </p:cNvPr>
          <p:cNvSpPr txBox="1"/>
          <p:nvPr/>
        </p:nvSpPr>
        <p:spPr>
          <a:xfrm>
            <a:off x="4492556" y="5730329"/>
            <a:ext cx="4830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Input: 7 vs output: 7</a:t>
            </a:r>
          </a:p>
        </p:txBody>
      </p:sp>
    </p:spTree>
    <p:extLst>
      <p:ext uri="{BB962C8B-B14F-4D97-AF65-F5344CB8AC3E}">
        <p14:creationId xmlns:p14="http://schemas.microsoft.com/office/powerpoint/2010/main" val="120225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709919" y="1578734"/>
          <a:ext cx="3963609" cy="39769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7256432" y="1214362"/>
            <a:ext cx="1975559" cy="1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Output: 5x5</a:t>
            </a:r>
          </a:p>
          <a:p>
            <a:pPr defTabSz="457200"/>
            <a:endParaRPr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54580" y="3194893"/>
            <a:ext cx="2013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Problem: Feature maps “shrink” with each layer!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9074" y="4844464"/>
            <a:ext cx="359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Solution: </a:t>
            </a:r>
            <a:r>
              <a:rPr lang="en-US" sz="2400" b="1" dirty="0">
                <a:solidFill>
                  <a:srgbClr val="70AD47"/>
                </a:solidFill>
                <a:latin typeface="Calibri" panose="020F0502020204030204"/>
              </a:rPr>
              <a:t>padding</a:t>
            </a:r>
          </a:p>
          <a:p>
            <a:pPr algn="ctr"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Add zeros around the input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3170D1-1537-DA4F-B0A9-DC853E478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  <a:endParaRPr lang="en-US" b="1" dirty="0"/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62CF964F-1FA3-6E42-9C83-6D477EECAF6E}"/>
              </a:ext>
            </a:extLst>
          </p:cNvPr>
          <p:cNvSpPr txBox="1"/>
          <p:nvPr/>
        </p:nvSpPr>
        <p:spPr>
          <a:xfrm>
            <a:off x="6176756" y="3194894"/>
            <a:ext cx="3871999" cy="189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 general: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Input: W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Filter: K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Padding: P</a:t>
            </a:r>
          </a:p>
          <a:p>
            <a:pPr defTabSz="45720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4068E-B77B-6041-96B0-F221818590F3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4620731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709919" y="1578734"/>
          <a:ext cx="3963609" cy="39769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Google Shape;744;p54"/>
          <p:cNvSpPr txBox="1"/>
          <p:nvPr/>
        </p:nvSpPr>
        <p:spPr>
          <a:xfrm>
            <a:off x="6176756" y="3194894"/>
            <a:ext cx="3871999" cy="189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 general: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Input: W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Filter: K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Padding: P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Output: W </a:t>
            </a:r>
            <a:r>
              <a:rPr lang="mr-IN" sz="2400" dirty="0">
                <a:solidFill>
                  <a:prstClr val="black"/>
                </a:solidFill>
                <a:latin typeface="Calibri" panose="020F0502020204030204"/>
                <a:cs typeface="Mangal" panose="02040503050203030202" pitchFamily="18" charset="0"/>
              </a:rPr>
              <a:t>–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K + 1 + 2P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6755" y="5188408"/>
            <a:ext cx="4193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Very common: “same padding”</a:t>
            </a:r>
          </a:p>
          <a:p>
            <a:pPr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Set P = (K </a:t>
            </a:r>
            <a:r>
              <a:rPr lang="mr-IN" sz="2400" dirty="0">
                <a:solidFill>
                  <a:srgbClr val="70AD47"/>
                </a:solidFill>
                <a:latin typeface="Calibri" panose="020F0502020204030204"/>
                <a:cs typeface="Mangal" panose="02040503050203030202" pitchFamily="18" charset="0"/>
              </a:rPr>
              <a:t>–</a:t>
            </a:r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 1) / 2</a:t>
            </a:r>
          </a:p>
          <a:p>
            <a:pPr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Then output size = input size</a:t>
            </a:r>
          </a:p>
        </p:txBody>
      </p:sp>
      <p:sp>
        <p:nvSpPr>
          <p:cNvPr id="9" name="Google Shape;744;p54">
            <a:extLst>
              <a:ext uri="{FF2B5EF4-FFF2-40B4-BE49-F238E27FC236}">
                <a16:creationId xmlns:a16="http://schemas.microsoft.com/office/drawing/2014/main" id="{4992F235-13AE-3649-908E-14539E23D61B}"/>
              </a:ext>
            </a:extLst>
          </p:cNvPr>
          <p:cNvSpPr txBox="1"/>
          <p:nvPr/>
        </p:nvSpPr>
        <p:spPr>
          <a:xfrm>
            <a:off x="7256432" y="1214362"/>
            <a:ext cx="1975559" cy="1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Output: 5x5</a:t>
            </a:r>
          </a:p>
          <a:p>
            <a:pPr defTabSz="457200"/>
            <a:endParaRPr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FDE488-7A35-3A4D-AB4E-E2D258FF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9666B-60FC-1B4F-BEF1-8367070338E8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71022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EA37-70A5-0333-DE6E-DA5BE0DC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focus: image classifiers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54B5A-387A-7ACE-EF87-4192DF34B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8960"/>
            <a:ext cx="10515600" cy="3368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1. What is the </a:t>
            </a:r>
            <a:r>
              <a:rPr lang="en-US" sz="3600" u="sng" dirty="0"/>
              <a:t>input</a:t>
            </a:r>
            <a:r>
              <a:rPr lang="en-US" sz="3600" dirty="0"/>
              <a:t> and the </a:t>
            </a:r>
            <a:r>
              <a:rPr lang="en-US" sz="3600" u="sng" dirty="0"/>
              <a:t>output</a:t>
            </a:r>
            <a:r>
              <a:rPr lang="en-US" sz="3600" dirty="0"/>
              <a:t>?</a:t>
            </a:r>
          </a:p>
          <a:p>
            <a:pPr algn="ctr"/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2. How is error measured (what is the </a:t>
            </a:r>
            <a:r>
              <a:rPr lang="en-US" sz="3600" u="sng" dirty="0"/>
              <a:t>loss</a:t>
            </a:r>
            <a:r>
              <a:rPr lang="en-US" sz="3600" dirty="0"/>
              <a:t>)?</a:t>
            </a:r>
          </a:p>
          <a:p>
            <a:pPr algn="ctr"/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3. How is it </a:t>
            </a:r>
            <a:r>
              <a:rPr lang="en-US" sz="3600" u="sng" dirty="0"/>
              <a:t>parameterized</a:t>
            </a:r>
            <a:r>
              <a:rPr lang="en-US" sz="3600" dirty="0"/>
              <a:t> (what is the architecture)?</a:t>
            </a:r>
          </a:p>
        </p:txBody>
      </p:sp>
      <p:pic>
        <p:nvPicPr>
          <p:cNvPr id="4" name="Picture 2" descr="Sinead Diver - Wikipedia">
            <a:extLst>
              <a:ext uri="{FF2B5EF4-FFF2-40B4-BE49-F238E27FC236}">
                <a16:creationId xmlns:a16="http://schemas.microsoft.com/office/drawing/2014/main" id="{70ABDC0D-6246-1B1A-D8B5-4636B9EF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62" y="1083954"/>
            <a:ext cx="1090702" cy="17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E1EA70D-9AAA-2BD9-CF66-35316602EAA7}"/>
              </a:ext>
            </a:extLst>
          </p:cNvPr>
          <p:cNvCxnSpPr>
            <a:cxnSpLocks/>
          </p:cNvCxnSpPr>
          <p:nvPr/>
        </p:nvCxnSpPr>
        <p:spPr>
          <a:xfrm>
            <a:off x="5230368" y="1952655"/>
            <a:ext cx="13350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F514C69-D11C-D5D4-A49D-350531B1D49D}"/>
              </a:ext>
            </a:extLst>
          </p:cNvPr>
          <p:cNvGrpSpPr/>
          <p:nvPr/>
        </p:nvGrpSpPr>
        <p:grpSpPr>
          <a:xfrm>
            <a:off x="6793428" y="1260157"/>
            <a:ext cx="2838368" cy="1384995"/>
            <a:chOff x="1327707" y="3035534"/>
            <a:chExt cx="2838368" cy="1384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A604F4-016E-B7E0-E57F-E9ADA3EAC164}"/>
                </a:ext>
              </a:extLst>
            </p:cNvPr>
            <p:cNvSpPr txBox="1"/>
            <p:nvPr/>
          </p:nvSpPr>
          <p:spPr>
            <a:xfrm>
              <a:off x="1327707" y="3035534"/>
              <a:ext cx="163750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/>
                <a:t>Marathon</a:t>
              </a:r>
            </a:p>
            <a:p>
              <a:pPr algn="r"/>
              <a:r>
                <a:rPr lang="en-US" sz="2800" dirty="0"/>
                <a:t>800m</a:t>
              </a:r>
              <a:br>
                <a:rPr lang="en-US" sz="2800" dirty="0"/>
              </a:br>
              <a:r>
                <a:rPr lang="en-US" sz="2800" dirty="0"/>
                <a:t>Sprint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E6A55F-604F-EF8B-7552-3E56CCCF5D4A}"/>
                </a:ext>
              </a:extLst>
            </p:cNvPr>
            <p:cNvSpPr/>
            <p:nvPr/>
          </p:nvSpPr>
          <p:spPr>
            <a:xfrm>
              <a:off x="2965207" y="3212432"/>
              <a:ext cx="1200868" cy="216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F73869-0C2B-DAC0-2198-E0351DF48246}"/>
                </a:ext>
              </a:extLst>
            </p:cNvPr>
            <p:cNvSpPr/>
            <p:nvPr/>
          </p:nvSpPr>
          <p:spPr>
            <a:xfrm>
              <a:off x="2965207" y="3619747"/>
              <a:ext cx="312105" cy="216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7FBA82-5255-D6EF-A6B3-DCCB5DB4242B}"/>
                </a:ext>
              </a:extLst>
            </p:cNvPr>
            <p:cNvSpPr/>
            <p:nvPr/>
          </p:nvSpPr>
          <p:spPr>
            <a:xfrm>
              <a:off x="2965207" y="4064772"/>
              <a:ext cx="102733" cy="216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B90A-3D62-99BD-0B91-128CD081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classification: </a:t>
            </a:r>
            <a:r>
              <a:rPr lang="en-US" u="sng" dirty="0"/>
              <a:t>input</a:t>
            </a:r>
            <a:r>
              <a:rPr lang="en-US" dirty="0"/>
              <a:t> and </a:t>
            </a:r>
            <a:r>
              <a:rPr lang="en-US" u="sng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5D1E71-D1C5-8516-B09D-2B3001025677}"/>
                  </a:ext>
                </a:extLst>
              </p:cNvPr>
              <p:cNvSpPr txBox="1"/>
              <p:nvPr/>
            </p:nvSpPr>
            <p:spPr>
              <a:xfrm>
                <a:off x="3436714" y="1360582"/>
                <a:ext cx="5318572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9600" i="1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5D1E71-D1C5-8516-B09D-2B3001025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714" y="1360582"/>
                <a:ext cx="5318572" cy="1569660"/>
              </a:xfrm>
              <a:prstGeom prst="rect">
                <a:avLst/>
              </a:prstGeom>
              <a:blipFill>
                <a:blip r:embed="rId2"/>
                <a:stretch>
                  <a:fillRect l="-8333" t="-6452" r="-3571" b="-30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Sinead Diver - Wikipedia">
            <a:extLst>
              <a:ext uri="{FF2B5EF4-FFF2-40B4-BE49-F238E27FC236}">
                <a16:creationId xmlns:a16="http://schemas.microsoft.com/office/drawing/2014/main" id="{8DCBF10F-0691-3B5F-7B48-F6C2C2E72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40" y="3061047"/>
            <a:ext cx="1060200" cy="168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E5576413-3E60-A5CE-C014-F46804F46586}"/>
              </a:ext>
            </a:extLst>
          </p:cNvPr>
          <p:cNvGrpSpPr/>
          <p:nvPr/>
        </p:nvGrpSpPr>
        <p:grpSpPr>
          <a:xfrm>
            <a:off x="6486561" y="3166543"/>
            <a:ext cx="2018958" cy="1459794"/>
            <a:chOff x="6486561" y="3166543"/>
            <a:chExt cx="2018958" cy="14597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BB561-D18D-4A7B-D8A6-52BA002C3E8D}"/>
                </a:ext>
              </a:extLst>
            </p:cNvPr>
            <p:cNvSpPr txBox="1"/>
            <p:nvPr/>
          </p:nvSpPr>
          <p:spPr>
            <a:xfrm>
              <a:off x="6486561" y="3241342"/>
              <a:ext cx="163750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/>
                <a:t>Marathon</a:t>
              </a:r>
            </a:p>
            <a:p>
              <a:pPr algn="r"/>
              <a:r>
                <a:rPr lang="en-US" sz="2800" dirty="0"/>
                <a:t>800m</a:t>
              </a:r>
              <a:br>
                <a:rPr lang="en-US" sz="2800" dirty="0"/>
              </a:br>
              <a:r>
                <a:rPr lang="en-US" sz="2800" dirty="0"/>
                <a:t>Sprint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207C-4160-5FF7-C386-1AB4A8B02069}"/>
                </a:ext>
              </a:extLst>
            </p:cNvPr>
            <p:cNvSpPr txBox="1"/>
            <p:nvPr/>
          </p:nvSpPr>
          <p:spPr>
            <a:xfrm>
              <a:off x="7974603" y="3166543"/>
              <a:ext cx="5309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/>
                  </a:solidFill>
                </a:rPr>
                <a:t>✓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B00FC6B-5CA6-75A8-BF3E-BA3758951E95}"/>
              </a:ext>
            </a:extLst>
          </p:cNvPr>
          <p:cNvGrpSpPr/>
          <p:nvPr/>
        </p:nvGrpSpPr>
        <p:grpSpPr>
          <a:xfrm>
            <a:off x="7441714" y="5234063"/>
            <a:ext cx="275075" cy="1302042"/>
            <a:chOff x="8670746" y="3658421"/>
            <a:chExt cx="275075" cy="13020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BFB591-6839-D4F1-8A9A-FC3F1DA1FB7D}"/>
                </a:ext>
              </a:extLst>
            </p:cNvPr>
            <p:cNvSpPr txBox="1"/>
            <p:nvPr/>
          </p:nvSpPr>
          <p:spPr>
            <a:xfrm>
              <a:off x="8670746" y="3658421"/>
              <a:ext cx="275075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07A01-BB2C-A757-149A-82FCA596075B}"/>
                </a:ext>
              </a:extLst>
            </p:cNvPr>
            <p:cNvSpPr txBox="1"/>
            <p:nvPr/>
          </p:nvSpPr>
          <p:spPr>
            <a:xfrm>
              <a:off x="8670746" y="4093503"/>
              <a:ext cx="275075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7B7C23-F1E5-2A70-3F84-56E21994934E}"/>
                </a:ext>
              </a:extLst>
            </p:cNvPr>
            <p:cNvSpPr txBox="1"/>
            <p:nvPr/>
          </p:nvSpPr>
          <p:spPr>
            <a:xfrm>
              <a:off x="8670746" y="4529576"/>
              <a:ext cx="275075" cy="4308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DDDBEFC3-C7B2-0283-CF53-1402B8FDFF00}"/>
              </a:ext>
            </a:extLst>
          </p:cNvPr>
          <p:cNvGrpSpPr/>
          <p:nvPr/>
        </p:nvGrpSpPr>
        <p:grpSpPr>
          <a:xfrm>
            <a:off x="4689778" y="5381438"/>
            <a:ext cx="1015662" cy="1137875"/>
            <a:chOff x="6617122" y="5269271"/>
            <a:chExt cx="1015662" cy="113787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14192E2-3AD2-C216-F5EE-177A9BDF7F43}"/>
                </a:ext>
              </a:extLst>
            </p:cNvPr>
            <p:cNvSpPr txBox="1"/>
            <p:nvPr/>
          </p:nvSpPr>
          <p:spPr>
            <a:xfrm>
              <a:off x="6617122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81C72E7-1AAC-54C0-F5CD-07DF320E8724}"/>
                </a:ext>
              </a:extLst>
            </p:cNvPr>
            <p:cNvSpPr txBox="1"/>
            <p:nvPr/>
          </p:nvSpPr>
          <p:spPr>
            <a:xfrm>
              <a:off x="6617122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DD9832D-BBE6-7930-43F6-809017941CFC}"/>
                </a:ext>
              </a:extLst>
            </p:cNvPr>
            <p:cNvSpPr txBox="1"/>
            <p:nvPr/>
          </p:nvSpPr>
          <p:spPr>
            <a:xfrm>
              <a:off x="6617122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6A6B9D4-C966-E481-BFE9-5741601FED87}"/>
                </a:ext>
              </a:extLst>
            </p:cNvPr>
            <p:cNvSpPr txBox="1"/>
            <p:nvPr/>
          </p:nvSpPr>
          <p:spPr>
            <a:xfrm>
              <a:off x="6617122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274CF29-96A5-C193-5E12-4FFF4FB8AC93}"/>
                </a:ext>
              </a:extLst>
            </p:cNvPr>
            <p:cNvSpPr txBox="1"/>
            <p:nvPr/>
          </p:nvSpPr>
          <p:spPr>
            <a:xfrm>
              <a:off x="6617122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A5A7B0B-66F3-BE8E-421B-6D37BE979D10}"/>
                </a:ext>
              </a:extLst>
            </p:cNvPr>
            <p:cNvSpPr txBox="1"/>
            <p:nvPr/>
          </p:nvSpPr>
          <p:spPr>
            <a:xfrm>
              <a:off x="6617122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3E5010B-EB15-5CAB-8511-D2FD8DE548C3}"/>
                </a:ext>
              </a:extLst>
            </p:cNvPr>
            <p:cNvSpPr txBox="1"/>
            <p:nvPr/>
          </p:nvSpPr>
          <p:spPr>
            <a:xfrm>
              <a:off x="6617122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0397B3E-FED4-2F7F-0F4A-4A536715F58B}"/>
                </a:ext>
              </a:extLst>
            </p:cNvPr>
            <p:cNvSpPr txBox="1"/>
            <p:nvPr/>
          </p:nvSpPr>
          <p:spPr>
            <a:xfrm>
              <a:off x="6617122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CDD4849-8571-EE00-84D3-104F8FBFA488}"/>
                </a:ext>
              </a:extLst>
            </p:cNvPr>
            <p:cNvSpPr txBox="1"/>
            <p:nvPr/>
          </p:nvSpPr>
          <p:spPr>
            <a:xfrm>
              <a:off x="6617122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9296475-D0F2-A9C9-6E42-7C8B94AD2802}"/>
                </a:ext>
              </a:extLst>
            </p:cNvPr>
            <p:cNvSpPr txBox="1"/>
            <p:nvPr/>
          </p:nvSpPr>
          <p:spPr>
            <a:xfrm>
              <a:off x="6786399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429A6E9-8828-6CBB-AEB0-227D3CBA1EEF}"/>
                </a:ext>
              </a:extLst>
            </p:cNvPr>
            <p:cNvSpPr txBox="1"/>
            <p:nvPr/>
          </p:nvSpPr>
          <p:spPr>
            <a:xfrm>
              <a:off x="6786399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71B8CAE-5356-124E-6B28-02CF615BBE28}"/>
                </a:ext>
              </a:extLst>
            </p:cNvPr>
            <p:cNvSpPr txBox="1"/>
            <p:nvPr/>
          </p:nvSpPr>
          <p:spPr>
            <a:xfrm>
              <a:off x="6786399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43AE062-996A-A2DD-16D2-2D916C836522}"/>
                </a:ext>
              </a:extLst>
            </p:cNvPr>
            <p:cNvSpPr txBox="1"/>
            <p:nvPr/>
          </p:nvSpPr>
          <p:spPr>
            <a:xfrm>
              <a:off x="6786399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6ABF83E-D48B-15BB-3D31-AA20372D9E9C}"/>
                </a:ext>
              </a:extLst>
            </p:cNvPr>
            <p:cNvSpPr txBox="1"/>
            <p:nvPr/>
          </p:nvSpPr>
          <p:spPr>
            <a:xfrm>
              <a:off x="6786399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D50398-FD16-5876-475E-0A2B36320162}"/>
                </a:ext>
              </a:extLst>
            </p:cNvPr>
            <p:cNvSpPr txBox="1"/>
            <p:nvPr/>
          </p:nvSpPr>
          <p:spPr>
            <a:xfrm>
              <a:off x="6786399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69A90D6-C796-E533-BD9B-52E7DBE3196B}"/>
                </a:ext>
              </a:extLst>
            </p:cNvPr>
            <p:cNvSpPr txBox="1"/>
            <p:nvPr/>
          </p:nvSpPr>
          <p:spPr>
            <a:xfrm>
              <a:off x="6786399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1860A5E-569C-715E-A88F-1C0CF4F24120}"/>
                </a:ext>
              </a:extLst>
            </p:cNvPr>
            <p:cNvSpPr txBox="1"/>
            <p:nvPr/>
          </p:nvSpPr>
          <p:spPr>
            <a:xfrm>
              <a:off x="6786399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36B3839-3EE1-052D-5ECE-055DFE05B3D7}"/>
                </a:ext>
              </a:extLst>
            </p:cNvPr>
            <p:cNvSpPr txBox="1"/>
            <p:nvPr/>
          </p:nvSpPr>
          <p:spPr>
            <a:xfrm>
              <a:off x="6786399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6F18339-6022-3E22-2AEE-ED02C9B574F5}"/>
                </a:ext>
              </a:extLst>
            </p:cNvPr>
            <p:cNvSpPr txBox="1"/>
            <p:nvPr/>
          </p:nvSpPr>
          <p:spPr>
            <a:xfrm>
              <a:off x="6955676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DDAB860-F0E1-B07B-1E9D-64F391C01FD3}"/>
                </a:ext>
              </a:extLst>
            </p:cNvPr>
            <p:cNvSpPr txBox="1"/>
            <p:nvPr/>
          </p:nvSpPr>
          <p:spPr>
            <a:xfrm>
              <a:off x="6955676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.7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4F0C628-4856-0A87-1C52-BA0FAABA9BE3}"/>
                </a:ext>
              </a:extLst>
            </p:cNvPr>
            <p:cNvSpPr txBox="1"/>
            <p:nvPr/>
          </p:nvSpPr>
          <p:spPr>
            <a:xfrm>
              <a:off x="6955676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3468D87-F10D-3A5D-A153-3759EDB34E68}"/>
                </a:ext>
              </a:extLst>
            </p:cNvPr>
            <p:cNvSpPr txBox="1"/>
            <p:nvPr/>
          </p:nvSpPr>
          <p:spPr>
            <a:xfrm>
              <a:off x="6955676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1E9E6B2-883B-60C5-36F2-643677274828}"/>
                </a:ext>
              </a:extLst>
            </p:cNvPr>
            <p:cNvSpPr txBox="1"/>
            <p:nvPr/>
          </p:nvSpPr>
          <p:spPr>
            <a:xfrm>
              <a:off x="6955676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5628528-4BE9-4683-830B-77BF480B6451}"/>
                </a:ext>
              </a:extLst>
            </p:cNvPr>
            <p:cNvSpPr txBox="1"/>
            <p:nvPr/>
          </p:nvSpPr>
          <p:spPr>
            <a:xfrm>
              <a:off x="6955676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363B45C-7237-ADB3-8AA7-0CDED1491DAC}"/>
                </a:ext>
              </a:extLst>
            </p:cNvPr>
            <p:cNvSpPr txBox="1"/>
            <p:nvPr/>
          </p:nvSpPr>
          <p:spPr>
            <a:xfrm>
              <a:off x="6955676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19CC2B4-C856-CD7D-E270-114CFCB5E336}"/>
                </a:ext>
              </a:extLst>
            </p:cNvPr>
            <p:cNvSpPr txBox="1"/>
            <p:nvPr/>
          </p:nvSpPr>
          <p:spPr>
            <a:xfrm>
              <a:off x="6955676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042A74-889A-9A0B-179C-117F6BB4844A}"/>
                </a:ext>
              </a:extLst>
            </p:cNvPr>
            <p:cNvSpPr txBox="1"/>
            <p:nvPr/>
          </p:nvSpPr>
          <p:spPr>
            <a:xfrm>
              <a:off x="6955676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AF4EA44-1F6B-F3E7-7275-70A2C0B7E1C8}"/>
                </a:ext>
              </a:extLst>
            </p:cNvPr>
            <p:cNvSpPr txBox="1"/>
            <p:nvPr/>
          </p:nvSpPr>
          <p:spPr>
            <a:xfrm>
              <a:off x="7124953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676A00F-1846-60E1-739F-F6F392A7202E}"/>
                </a:ext>
              </a:extLst>
            </p:cNvPr>
            <p:cNvSpPr txBox="1"/>
            <p:nvPr/>
          </p:nvSpPr>
          <p:spPr>
            <a:xfrm>
              <a:off x="7124953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6FDB3B7-ADBD-2874-801B-013BA6CC37E3}"/>
                </a:ext>
              </a:extLst>
            </p:cNvPr>
            <p:cNvSpPr txBox="1"/>
            <p:nvPr/>
          </p:nvSpPr>
          <p:spPr>
            <a:xfrm>
              <a:off x="7124953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0F31DF2-0BF4-3DA1-5D70-81C46DCB7CC8}"/>
                </a:ext>
              </a:extLst>
            </p:cNvPr>
            <p:cNvSpPr txBox="1"/>
            <p:nvPr/>
          </p:nvSpPr>
          <p:spPr>
            <a:xfrm>
              <a:off x="7124953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535BBFF-5EBC-C537-5D7D-AE712AA51701}"/>
                </a:ext>
              </a:extLst>
            </p:cNvPr>
            <p:cNvSpPr txBox="1"/>
            <p:nvPr/>
          </p:nvSpPr>
          <p:spPr>
            <a:xfrm>
              <a:off x="7124953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EADDD16-A253-559D-B779-34AF875A04DE}"/>
                </a:ext>
              </a:extLst>
            </p:cNvPr>
            <p:cNvSpPr txBox="1"/>
            <p:nvPr/>
          </p:nvSpPr>
          <p:spPr>
            <a:xfrm>
              <a:off x="7124953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F73743B-9822-6F79-D0B0-443FC52BF098}"/>
                </a:ext>
              </a:extLst>
            </p:cNvPr>
            <p:cNvSpPr txBox="1"/>
            <p:nvPr/>
          </p:nvSpPr>
          <p:spPr>
            <a:xfrm>
              <a:off x="7124953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F8FDC5F-BCFE-3EE8-81F5-CA80635FD286}"/>
                </a:ext>
              </a:extLst>
            </p:cNvPr>
            <p:cNvSpPr txBox="1"/>
            <p:nvPr/>
          </p:nvSpPr>
          <p:spPr>
            <a:xfrm>
              <a:off x="7124953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F4EFF8A-8EFB-974C-FF36-143E74B9A58F}"/>
                </a:ext>
              </a:extLst>
            </p:cNvPr>
            <p:cNvSpPr txBox="1"/>
            <p:nvPr/>
          </p:nvSpPr>
          <p:spPr>
            <a:xfrm>
              <a:off x="7124953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.4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3A46578-39C9-78F1-848E-146BC11B53DD}"/>
                </a:ext>
              </a:extLst>
            </p:cNvPr>
            <p:cNvSpPr txBox="1"/>
            <p:nvPr/>
          </p:nvSpPr>
          <p:spPr>
            <a:xfrm>
              <a:off x="7294230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FB4532A-04E9-2F67-C516-B5C2DF263FD4}"/>
                </a:ext>
              </a:extLst>
            </p:cNvPr>
            <p:cNvSpPr txBox="1"/>
            <p:nvPr/>
          </p:nvSpPr>
          <p:spPr>
            <a:xfrm>
              <a:off x="7294230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BEA8638-F941-33F3-3B71-D6016FEBA1D7}"/>
                </a:ext>
              </a:extLst>
            </p:cNvPr>
            <p:cNvSpPr txBox="1"/>
            <p:nvPr/>
          </p:nvSpPr>
          <p:spPr>
            <a:xfrm>
              <a:off x="7294230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2A2FCAC-0758-FD78-E46C-9FD162D9F196}"/>
                </a:ext>
              </a:extLst>
            </p:cNvPr>
            <p:cNvSpPr txBox="1"/>
            <p:nvPr/>
          </p:nvSpPr>
          <p:spPr>
            <a:xfrm>
              <a:off x="7294230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F40AD75-78A1-D10A-3C0F-838923245E2A}"/>
                </a:ext>
              </a:extLst>
            </p:cNvPr>
            <p:cNvSpPr txBox="1"/>
            <p:nvPr/>
          </p:nvSpPr>
          <p:spPr>
            <a:xfrm>
              <a:off x="7294230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FAD5D65-0C98-5059-4C47-F727981BD14D}"/>
                </a:ext>
              </a:extLst>
            </p:cNvPr>
            <p:cNvSpPr txBox="1"/>
            <p:nvPr/>
          </p:nvSpPr>
          <p:spPr>
            <a:xfrm>
              <a:off x="7294230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7BFFCC9-2606-2AD5-FC63-86FDE6E37F85}"/>
                </a:ext>
              </a:extLst>
            </p:cNvPr>
            <p:cNvSpPr txBox="1"/>
            <p:nvPr/>
          </p:nvSpPr>
          <p:spPr>
            <a:xfrm>
              <a:off x="7294230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848F423-74D9-2CDD-146D-141FE920AC89}"/>
                </a:ext>
              </a:extLst>
            </p:cNvPr>
            <p:cNvSpPr txBox="1"/>
            <p:nvPr/>
          </p:nvSpPr>
          <p:spPr>
            <a:xfrm>
              <a:off x="7294230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.5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65ABB76-EC1A-EF1A-2A0F-86F8D90A5F3A}"/>
                </a:ext>
              </a:extLst>
            </p:cNvPr>
            <p:cNvSpPr txBox="1"/>
            <p:nvPr/>
          </p:nvSpPr>
          <p:spPr>
            <a:xfrm>
              <a:off x="7294230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.3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79475B1-2631-7036-ABD3-D234C7BB46BA}"/>
                </a:ext>
              </a:extLst>
            </p:cNvPr>
            <p:cNvSpPr txBox="1"/>
            <p:nvPr/>
          </p:nvSpPr>
          <p:spPr>
            <a:xfrm>
              <a:off x="7463507" y="526927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4D2AE62-C3D4-BCFD-E86B-833E843F97E7}"/>
                </a:ext>
              </a:extLst>
            </p:cNvPr>
            <p:cNvSpPr txBox="1"/>
            <p:nvPr/>
          </p:nvSpPr>
          <p:spPr>
            <a:xfrm>
              <a:off x="7463507" y="564980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.7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18A841AC-A340-06A5-D7A2-B7DB4BE8CFD7}"/>
                </a:ext>
              </a:extLst>
            </p:cNvPr>
            <p:cNvSpPr txBox="1"/>
            <p:nvPr/>
          </p:nvSpPr>
          <p:spPr>
            <a:xfrm>
              <a:off x="7463507" y="603034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5E29A79-185E-8C89-F6A4-6C3786A72977}"/>
                </a:ext>
              </a:extLst>
            </p:cNvPr>
            <p:cNvSpPr txBox="1"/>
            <p:nvPr/>
          </p:nvSpPr>
          <p:spPr>
            <a:xfrm>
              <a:off x="7463507" y="539611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A590EA6-5CC5-8993-4C9A-EAA0AFB9C80D}"/>
                </a:ext>
              </a:extLst>
            </p:cNvPr>
            <p:cNvSpPr txBox="1"/>
            <p:nvPr/>
          </p:nvSpPr>
          <p:spPr>
            <a:xfrm>
              <a:off x="7463507" y="577665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.0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F7D1336-7C78-C45C-10A6-6F044D5532D5}"/>
                </a:ext>
              </a:extLst>
            </p:cNvPr>
            <p:cNvSpPr txBox="1"/>
            <p:nvPr/>
          </p:nvSpPr>
          <p:spPr>
            <a:xfrm>
              <a:off x="7463507" y="615718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22E7F8A-2F1E-83BB-F80A-1185F9FAC22A}"/>
                </a:ext>
              </a:extLst>
            </p:cNvPr>
            <p:cNvSpPr txBox="1"/>
            <p:nvPr/>
          </p:nvSpPr>
          <p:spPr>
            <a:xfrm>
              <a:off x="7463507" y="5522961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86FEAA69-BBA8-65B3-5B89-DEC945F14DCD}"/>
                </a:ext>
              </a:extLst>
            </p:cNvPr>
            <p:cNvSpPr txBox="1"/>
            <p:nvPr/>
          </p:nvSpPr>
          <p:spPr>
            <a:xfrm>
              <a:off x="7463507" y="5903496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.2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FDD6857-C3C5-F2EC-2412-2705211B7ACF}"/>
                </a:ext>
              </a:extLst>
            </p:cNvPr>
            <p:cNvSpPr txBox="1"/>
            <p:nvPr/>
          </p:nvSpPr>
          <p:spPr>
            <a:xfrm>
              <a:off x="7463507" y="6284035"/>
              <a:ext cx="169277" cy="123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lIns="45720" tIns="0" rIns="45720" bIns="0" rtlCol="0">
              <a:spAutoFit/>
            </a:bodyPr>
            <a:lstStyle/>
            <a:p>
              <a:pPr algn="ctr"/>
              <a:r>
                <a:rPr lang="en-US" sz="800" dirty="0"/>
                <a:t>.1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34F9DE19-A54F-1B86-CD03-2456483DC9FD}"/>
                  </a:ext>
                </a:extLst>
              </p:cNvPr>
              <p:cNvSpPr txBox="1"/>
              <p:nvPr/>
            </p:nvSpPr>
            <p:spPr>
              <a:xfrm>
                <a:off x="1791341" y="5192090"/>
                <a:ext cx="2538131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/>
                  <a:t>“RGB” encoding</a:t>
                </a:r>
                <a:br>
                  <a:rPr lang="en-US" sz="2800" dirty="0"/>
                </a:br>
                <a:r>
                  <a:rPr lang="en-US" sz="2800" dirty="0"/>
                  <a:t>of an image as a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800" dirty="0"/>
                  <a:t> tensor</a:t>
                </a:r>
              </a:p>
            </p:txBody>
          </p:sp>
        </mc:Choice>
        <mc:Fallback xmlns="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34F9DE19-A54F-1B86-CD03-2456483DC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341" y="5192090"/>
                <a:ext cx="2538131" cy="1384995"/>
              </a:xfrm>
              <a:prstGeom prst="rect">
                <a:avLst/>
              </a:prstGeom>
              <a:blipFill>
                <a:blip r:embed="rId4"/>
                <a:stretch>
                  <a:fillRect l="-4500" t="-4545" r="-450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TextBox 156">
            <a:extLst>
              <a:ext uri="{FF2B5EF4-FFF2-40B4-BE49-F238E27FC236}">
                <a16:creationId xmlns:a16="http://schemas.microsoft.com/office/drawing/2014/main" id="{586B5318-E636-96AA-A6FF-D379152F04FE}"/>
              </a:ext>
            </a:extLst>
          </p:cNvPr>
          <p:cNvSpPr txBox="1"/>
          <p:nvPr/>
        </p:nvSpPr>
        <p:spPr>
          <a:xfrm>
            <a:off x="8533464" y="5174852"/>
            <a:ext cx="30673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“one-hot” encoding</a:t>
            </a:r>
            <a:br>
              <a:rPr lang="en-US" sz="2800" dirty="0"/>
            </a:br>
            <a:r>
              <a:rPr lang="en-US" sz="2800" dirty="0"/>
              <a:t>of an N-way choice</a:t>
            </a:r>
            <a:br>
              <a:rPr lang="en-US" sz="2800" dirty="0"/>
            </a:br>
            <a:r>
              <a:rPr lang="en-US" sz="2800" dirty="0"/>
              <a:t>as an N-dim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8FF36ECD-0431-2E07-3C55-6ED37959F16F}"/>
                  </a:ext>
                </a:extLst>
              </p:cNvPr>
              <p:cNvSpPr txBox="1"/>
              <p:nvPr/>
            </p:nvSpPr>
            <p:spPr>
              <a:xfrm>
                <a:off x="6014284" y="5082519"/>
                <a:ext cx="152477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9600" i="1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8FF36ECD-0431-2E07-3C55-6ED37959F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284" y="5082519"/>
                <a:ext cx="1524776" cy="1569660"/>
              </a:xfrm>
              <a:prstGeom prst="rect">
                <a:avLst/>
              </a:prstGeom>
              <a:blipFill>
                <a:blip r:embed="rId5"/>
                <a:stretch>
                  <a:fillRect l="-13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16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7" grpId="0"/>
      <p:bldP spid="1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777D2607-77E0-384B-BDD7-F35D469D60DB}" vid="{4A1DB25B-D6FF-654D-85D6-1C898B3B9A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</TotalTime>
  <Words>4519</Words>
  <Application>Microsoft Macintosh PowerPoint</Application>
  <PresentationFormat>Widescreen</PresentationFormat>
  <Paragraphs>1902</Paragraphs>
  <Slides>77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Times</vt:lpstr>
      <vt:lpstr>Office Theme</vt:lpstr>
      <vt:lpstr>DS 4440</vt:lpstr>
      <vt:lpstr>Concepts to Know So Far</vt:lpstr>
      <vt:lpstr>Three Big Concerns</vt:lpstr>
      <vt:lpstr>PowerPoint Presentation</vt:lpstr>
      <vt:lpstr>Two classical tasks</vt:lpstr>
      <vt:lpstr>How to go from task to training</vt:lpstr>
      <vt:lpstr>Today’s Focus: Image Classification</vt:lpstr>
      <vt:lpstr>Today’s focus: image classifiers</vt:lpstr>
      <vt:lpstr>Image classification: input and output</vt:lpstr>
      <vt:lpstr>Discuss: why one-hot vector vs just one number?</vt:lpstr>
      <vt:lpstr>Some reasoning behind one-hot encoding</vt:lpstr>
      <vt:lpstr>What is a symmetry?</vt:lpstr>
      <vt:lpstr>What is a symmetry S(x)?</vt:lpstr>
      <vt:lpstr>What is a symmetry S(x)?</vt:lpstr>
      <vt:lpstr>What is a symmetry S(x)?</vt:lpstr>
      <vt:lpstr>Symmetries are used for data augmentation</vt:lpstr>
      <vt:lpstr>Regularizing through data augmentation</vt:lpstr>
      <vt:lpstr>Can we guarantee symmetry in our network?</vt:lpstr>
      <vt:lpstr>What if f(x) outputs an image?</vt:lpstr>
      <vt:lpstr>What if f(x) outputs an image?</vt:lpstr>
      <vt:lpstr>What operations will guarantee symmetry</vt:lpstr>
      <vt:lpstr>Discussion: what equivariances does convolution have?</vt:lpstr>
      <vt:lpstr>Reasoning about translation equivariance</vt:lpstr>
      <vt:lpstr>“Max pooling” is also equivariant</vt:lpstr>
      <vt:lpstr>Convolutions</vt:lpstr>
      <vt:lpstr>Image classification: architecture</vt:lpstr>
      <vt:lpstr>A problem with RGB inputs....</vt:lpstr>
      <vt:lpstr>Discussion: which image (B, C) is more similar to A?</vt:lpstr>
      <vt:lpstr>1959, 1968: Hubel and Wiesel measure cat visual system</vt:lpstr>
      <vt:lpstr>Retinal neurons are sensitive to angle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Computational solution: the convolution</vt:lpstr>
      <vt:lpstr>Try it – making convolutions by hand</vt:lpstr>
      <vt:lpstr>1989 LeCun et al. Convolutional Neural Nets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One-Minute Questions</vt:lpstr>
      <vt:lpstr>Stacking Convolutions</vt:lpstr>
      <vt:lpstr>Stacking Convolutions</vt:lpstr>
      <vt:lpstr>Stacking Convolutions</vt:lpstr>
      <vt:lpstr>Stacking Convolutions</vt:lpstr>
      <vt:lpstr>Fully-connected Layer vs Convolution Layer</vt:lpstr>
      <vt:lpstr>Fully-connected Layer vs Convolution Layer</vt:lpstr>
      <vt:lpstr>What do Conv Filters Learn?</vt:lpstr>
      <vt:lpstr>What do Conv Filters Learn?</vt:lpstr>
      <vt:lpstr>What do Conv Filters Learn?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Padding: 1D Case</vt:lpstr>
      <vt:lpstr>Padding: 1D Case</vt:lpstr>
      <vt:lpstr>Convolution Spatial Dimensions</vt:lpstr>
      <vt:lpstr>Convolution Spatial Dimensions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 4440</dc:title>
  <dc:creator>David Bau</dc:creator>
  <cp:lastModifiedBy>David Bau</cp:lastModifiedBy>
  <cp:revision>3</cp:revision>
  <dcterms:created xsi:type="dcterms:W3CDTF">2024-02-06T04:11:39Z</dcterms:created>
  <dcterms:modified xsi:type="dcterms:W3CDTF">2024-02-06T14:58:43Z</dcterms:modified>
</cp:coreProperties>
</file>